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7" r:id="rId2"/>
    <p:sldId id="258" r:id="rId3"/>
    <p:sldId id="259" r:id="rId4"/>
    <p:sldId id="275" r:id="rId5"/>
    <p:sldId id="256" r:id="rId6"/>
    <p:sldId id="260" r:id="rId7"/>
    <p:sldId id="261" r:id="rId8"/>
    <p:sldId id="262" r:id="rId9"/>
    <p:sldId id="263" r:id="rId10"/>
    <p:sldId id="276" r:id="rId11"/>
    <p:sldId id="264" r:id="rId12"/>
    <p:sldId id="267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DCA05-3982-41E1-BF3C-97C6E74A7C96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7A279-F355-4FEF-896D-CA2F680AC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7A279-F355-4FEF-896D-CA2F680AC7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7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BA7399-F2D2-48F4-9294-4183573CF2CB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8275" y="566519"/>
            <a:ext cx="11844338" cy="62914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1414" y="651429"/>
            <a:ext cx="7772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PMHS\Desktop\360_F_220143804_fc4xRygvJ8bn8JPQumtHJieDN4ORNyj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2957292"/>
            <a:ext cx="8991600" cy="3698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7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75" y="1079500"/>
            <a:ext cx="11872913" cy="5243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PMHS\Desktop\আ্্িব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181100"/>
            <a:ext cx="10325100" cy="4692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48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68" y="142875"/>
            <a:ext cx="11877675" cy="6543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14550" y="542941"/>
            <a:ext cx="7772400" cy="67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শরীরচর্চা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শারীরিক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সুস্থতা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510272" y="2028825"/>
            <a:ext cx="11129963" cy="440769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000" dirty="0" smtClean="0"/>
              <a:t>সুস্থ জীবন সকলেরই কাম্য</a:t>
            </a:r>
            <a:r>
              <a:rPr lang="en-US" sz="4000" dirty="0" smtClean="0"/>
              <a:t> </a:t>
            </a:r>
            <a:r>
              <a:rPr lang="bn-IN" sz="4000" dirty="0" smtClean="0"/>
              <a:t>। সূখী ও সুন্দর জীবনের জন্য প্রয়োজন শারীরিক সুস্থতা। শারীরিক সক্ষমতা অর্জনের জন্য নানা ধরনের ব্যায়াম বা শরীরচর্চা করে থাকি</a:t>
            </a:r>
            <a:r>
              <a:rPr lang="en-US" sz="4000" dirty="0" smtClean="0"/>
              <a:t> </a:t>
            </a:r>
            <a:r>
              <a:rPr lang="bn-IN" sz="4000" dirty="0" smtClean="0"/>
              <a:t>।</a:t>
            </a:r>
            <a:r>
              <a:rPr lang="en-US" sz="4000" dirty="0" smtClean="0"/>
              <a:t> </a:t>
            </a:r>
            <a:r>
              <a:rPr lang="bn-IN" sz="4000" dirty="0" smtClean="0"/>
              <a:t>ব্যায়াম করার ফলে দেহ ও মনের উন্নয়ন সাধিত হয়,</a:t>
            </a:r>
            <a:r>
              <a:rPr lang="en-US" sz="4000" dirty="0" smtClean="0"/>
              <a:t> </a:t>
            </a:r>
            <a:r>
              <a:rPr lang="bn-IN" sz="4000" dirty="0" smtClean="0"/>
              <a:t>দেহ কাঠামো সুদৃঢ় ও সবল হয়।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810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75" y="244699"/>
            <a:ext cx="11830050" cy="59656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92413" y="5013947"/>
            <a:ext cx="6479381" cy="707251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শারীরিক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সুস্থতায়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ব্যায়াম</a:t>
            </a:r>
            <a:endParaRPr lang="en-US" sz="3600" dirty="0"/>
          </a:p>
        </p:txBody>
      </p:sp>
      <p:pic>
        <p:nvPicPr>
          <p:cNvPr id="4098" name="Picture 2" descr="C:\Users\PMHS\Desktop\gfg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28" y="641576"/>
            <a:ext cx="5344658" cy="3235367"/>
          </a:xfrm>
          <a:prstGeom prst="rect">
            <a:avLst/>
          </a:prstGeom>
          <a:noFill/>
        </p:spPr>
      </p:pic>
      <p:pic>
        <p:nvPicPr>
          <p:cNvPr id="4099" name="Picture 3" descr="C:\Users\PMHS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599" y="574671"/>
            <a:ext cx="5452900" cy="3306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47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8119" y="185737"/>
            <a:ext cx="11815762" cy="6486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86039" y="385763"/>
            <a:ext cx="7058024" cy="842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শারীরিক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সুস্থতায়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ব্যায়ামের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প্রভাব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746125" y="1914525"/>
            <a:ext cx="10415588" cy="4586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000" dirty="0" smtClean="0"/>
              <a:t>শারীরিক সুস্থতার প্রধান বাহন হলো ব্যায়াম। ব্যায়াম ছাড়া একজন মানুষের শারীরিক সুস্থতা আশা করা যায় না। শরীরচর্চা ও খেলাধুলা শুধু দেহের বৃদ্ধি ঘটায় না, মনের ও উন্নতি সাধন করে। দেহ ভালো থাকলে মনও ভালো থকে।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1197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1450" y="200025"/>
            <a:ext cx="11844338" cy="6443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85925" y="819150"/>
            <a:ext cx="9072563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শারীরি সুস্থতায় বিশ্রাম ও ঘুমের প্রয়োজন কেন ?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71563" y="2243138"/>
            <a:ext cx="10429875" cy="4143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 smtClean="0"/>
              <a:t>শরীর সুস্থ না থাকলে মন ভালো থাকে না। ফলে কোনো কাজ সুষ্ঠভাবে সম্পন্ন করা যায় না। আমাদের দেহের খাদ্য ও পানির যেমন প্রয়োজন তেমনি বিশ্রাম ও ঘুমেরও প্রয়োজন রয়েছে। শরীর সুস্থ রাখার জন্য ব্যায়ামের পরে শরীর ও মনের বিশ্রাম এবং ঘুমের প্রয়োজন।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10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5737" y="178593"/>
            <a:ext cx="11744325" cy="64436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49801" y="379015"/>
            <a:ext cx="2895599" cy="7429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</a:rPr>
              <a:t>একক কাজ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7243" y="4471988"/>
            <a:ext cx="11234057" cy="14859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</a:rPr>
              <a:t>নিয়মিত ব্যায়ামের ফলে শরীরের কী কী উপকার হয় 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PMHS\Desktop\SMART-CLASS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4663" y="1233488"/>
            <a:ext cx="6545262" cy="2998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9449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5739" y="214313"/>
            <a:ext cx="11815762" cy="65579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00413" y="5507491"/>
            <a:ext cx="4657725" cy="671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শরীরচর্চা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PMHS\Desktop\83977660_236406737383829_6611312105842802688_n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174296" y="918029"/>
            <a:ext cx="9286875" cy="438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6477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5738" y="171450"/>
            <a:ext cx="11901487" cy="6429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29138" y="428625"/>
            <a:ext cx="2500312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দলীয়কাজ</a:t>
            </a:r>
            <a:endParaRPr lang="en-US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314575" y="4848225"/>
            <a:ext cx="7658100" cy="1643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</a:rPr>
              <a:t>পরিমিত বিশ্রাম ও ঘুম সুস্থ থাকতে সহয়তা করে –ব্যাখা করে লিখ 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PMHS\Desktop\fsfsg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901" y="1333500"/>
            <a:ext cx="7391400" cy="340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62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1450" y="171451"/>
            <a:ext cx="11801475" cy="6457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00538" y="400050"/>
            <a:ext cx="3086100" cy="828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মুল্যায়ন</a:t>
            </a:r>
            <a:endParaRPr lang="en-US" sz="4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91887" y="1640115"/>
            <a:ext cx="11393714" cy="4774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800" dirty="0" smtClean="0"/>
              <a:t>১। শরীর সুস্থ রাখার প্রধান উপায় কী লিখ ? </a:t>
            </a:r>
          </a:p>
          <a:p>
            <a:r>
              <a:rPr lang="bn-IN" sz="3800" dirty="0" smtClean="0"/>
              <a:t>২। “সুস্থ দেহে সুন্দর মন “ উক্তিটি ব্যাখা কর ? </a:t>
            </a:r>
            <a:endParaRPr lang="en-US" sz="3800" dirty="0" smtClean="0"/>
          </a:p>
          <a:p>
            <a:r>
              <a:rPr lang="bn-IN" sz="3800" dirty="0" smtClean="0"/>
              <a:t>৩। ঘুম ও বিশ্রামের প্রয়োজনীয়তা বর্ননা করে লিখ ? </a:t>
            </a:r>
          </a:p>
          <a:p>
            <a:r>
              <a:rPr lang="en-US" sz="3800" dirty="0" smtClean="0"/>
              <a:t> </a:t>
            </a:r>
            <a:r>
              <a:rPr lang="bn-IN" sz="3800" dirty="0" smtClean="0"/>
              <a:t>৪।</a:t>
            </a:r>
            <a:r>
              <a:rPr lang="en-US" sz="3800" dirty="0" smtClean="0"/>
              <a:t> </a:t>
            </a:r>
            <a:r>
              <a:rPr lang="bn-IN" sz="3800" dirty="0" smtClean="0"/>
              <a:t>ব্যায়াম শরীরের কী কী উপকার করে লিখ ?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9218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7163" y="157164"/>
            <a:ext cx="11844337" cy="6429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71988" y="428626"/>
            <a:ext cx="3028950" cy="7180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বাড়ীর কাজ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711199" y="4734372"/>
            <a:ext cx="10406743" cy="19288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200" dirty="0" smtClean="0"/>
              <a:t>শরীরের ব্যায়ামের ফলে কোন কোন অংশে কী কী উপকার হয় তার একটি তালিকা প্রস্তত  করে নিয়ে আসবে ? </a:t>
            </a:r>
            <a:endParaRPr lang="en-US" sz="3200" dirty="0"/>
          </a:p>
        </p:txBody>
      </p:sp>
      <p:pic>
        <p:nvPicPr>
          <p:cNvPr id="6146" name="Picture 2" descr="C:\Users\PMHS\Desktop\dfsfsg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2686" y="1245728"/>
            <a:ext cx="6008914" cy="3351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37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75" y="182563"/>
            <a:ext cx="11887200" cy="6543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মাল্টিমিডিয়া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ক্লাসে</a:t>
            </a:r>
            <a:endParaRPr lang="bn-IN" sz="4800" dirty="0" smtClean="0">
              <a:solidFill>
                <a:srgbClr val="FF0000"/>
              </a:solidFill>
            </a:endParaRPr>
          </a:p>
          <a:p>
            <a:pPr algn="ctr"/>
            <a:endParaRPr lang="bn-IN" sz="4000" dirty="0"/>
          </a:p>
          <a:p>
            <a:pPr algn="ctr"/>
            <a:endParaRPr lang="bn-IN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42" name="Picture 2" descr="C:\Users\PMHS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0" y="1765300"/>
            <a:ext cx="7226300" cy="303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86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13797"/>
            <a:ext cx="12630017" cy="6744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পরিশেষে সবাইকে</a:t>
            </a:r>
          </a:p>
          <a:p>
            <a:pPr algn="ctr"/>
            <a:endParaRPr lang="bn-IN" sz="8000" dirty="0" smtClean="0"/>
          </a:p>
          <a:p>
            <a:pPr algn="ctr"/>
            <a:endParaRPr lang="bn-IN" sz="4400" dirty="0"/>
          </a:p>
          <a:p>
            <a:pPr algn="ctr"/>
            <a:r>
              <a:rPr lang="bn-IN" sz="4400" dirty="0" smtClean="0"/>
              <a:t> </a:t>
            </a:r>
          </a:p>
          <a:p>
            <a:pPr algn="ctr"/>
            <a:r>
              <a:rPr lang="bn-IN" sz="9600" dirty="0" smtClean="0">
                <a:solidFill>
                  <a:srgbClr val="FF0000"/>
                </a:solidFill>
              </a:rPr>
              <a:t>ধন্যবাদ</a:t>
            </a:r>
            <a:r>
              <a:rPr lang="bn-IN" sz="4400" dirty="0" smtClean="0"/>
              <a:t>                             আবার দেখা হবে-----</a:t>
            </a:r>
            <a:endParaRPr lang="en-US" sz="4400" dirty="0"/>
          </a:p>
        </p:txBody>
      </p:sp>
      <p:pic>
        <p:nvPicPr>
          <p:cNvPr id="2050" name="Picture 2" descr="C:\Users\PMHS\Desktop\80602324_2473060682792840_12339763206904872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37" y="1570567"/>
            <a:ext cx="4241800" cy="2664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389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143" y="1357067"/>
            <a:ext cx="4633357" cy="4588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193800" y="921240"/>
            <a:ext cx="4432300" cy="894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86" y="3014128"/>
            <a:ext cx="473090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7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96025" y="1933884"/>
            <a:ext cx="5527675" cy="323492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অষ্টম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সুস্থজীবন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57922" y="604910"/>
            <a:ext cx="195764" cy="62390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C:\Users\PMHS\Desktop\্বািই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701" y="972773"/>
            <a:ext cx="4365599" cy="55721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61200" y="895840"/>
            <a:ext cx="3898900" cy="894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7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7163" y="171450"/>
            <a:ext cx="11901487" cy="6443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PMHS\Desktop\83998830_587271865453355_515925086641848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913" y="991283"/>
            <a:ext cx="9728200" cy="547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91656" y="246743"/>
            <a:ext cx="9477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ছবিতে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কি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দেখতে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পাচ্ছো</a:t>
            </a:r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3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6468" y="192314"/>
            <a:ext cx="11887200" cy="64733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55360" y="3310151"/>
            <a:ext cx="2577194" cy="7343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কুচকাওয়াজ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8809725" y="3419475"/>
            <a:ext cx="2539999" cy="5574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ব্যায়াম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4705093" y="5910467"/>
            <a:ext cx="2728686" cy="5370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শারীরিক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কসরত</a:t>
            </a:r>
            <a:endParaRPr lang="en-US" sz="2400" b="1" dirty="0"/>
          </a:p>
        </p:txBody>
      </p:sp>
      <p:pic>
        <p:nvPicPr>
          <p:cNvPr id="2050" name="Picture 2" descr="C:\Users\PMHS\Desktop\82471832_3164943916868662_22162343448532746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3335" y="622997"/>
            <a:ext cx="4566642" cy="2722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PMHS\Desktop\িআু্িা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9940" y="3220182"/>
            <a:ext cx="5096608" cy="264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PMHS\Desktop\119564216_742832989898904_112682707781276377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4" y="323849"/>
            <a:ext cx="5006975" cy="2820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9065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6914" y="145143"/>
            <a:ext cx="11858172" cy="6502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আজকের পাঠ</a:t>
            </a:r>
          </a:p>
          <a:p>
            <a:pPr algn="ctr"/>
            <a:endParaRPr lang="bn-IN" sz="3200" dirty="0" smtClean="0"/>
          </a:p>
          <a:p>
            <a:pPr algn="ctr"/>
            <a:endParaRPr lang="bn-IN" sz="3200" dirty="0"/>
          </a:p>
          <a:p>
            <a:pPr algn="ctr"/>
            <a:r>
              <a:rPr lang="bn-IN" sz="3200" dirty="0" smtClean="0"/>
              <a:t> </a:t>
            </a:r>
          </a:p>
          <a:p>
            <a:pPr algn="ctr"/>
            <a:r>
              <a:rPr lang="bn-IN" sz="5400" dirty="0" smtClean="0"/>
              <a:t>শরীরচর্চা ও সুস্থজীবন </a:t>
            </a:r>
          </a:p>
          <a:p>
            <a:pPr algn="ctr"/>
            <a:r>
              <a:rPr lang="bn-IN" sz="3200" b="1" dirty="0" smtClean="0"/>
              <a:t>প্রথম অধ্যায়</a:t>
            </a:r>
            <a:endParaRPr lang="en-US" sz="3200" b="1" dirty="0"/>
          </a:p>
        </p:txBody>
      </p:sp>
      <p:pic>
        <p:nvPicPr>
          <p:cNvPr id="12290" name="Picture 2" descr="C:\Users\PMHS\Desktop\sdfgs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896" y="604912"/>
            <a:ext cx="4009292" cy="2827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195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8588" y="114301"/>
            <a:ext cx="11915775" cy="65293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এই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পাঠ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শেষে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শিক্ষার্থীরা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শিখবে</a:t>
            </a:r>
            <a:r>
              <a:rPr lang="en-US" sz="3600" dirty="0" smtClean="0">
                <a:solidFill>
                  <a:srgbClr val="0000FF"/>
                </a:solidFill>
              </a:rPr>
              <a:t>-----</a:t>
            </a:r>
          </a:p>
          <a:p>
            <a:endParaRPr lang="en-US" sz="3200" dirty="0" smtClean="0"/>
          </a:p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১। </a:t>
            </a:r>
            <a:r>
              <a:rPr lang="en-US" sz="4000" dirty="0" err="1" smtClean="0">
                <a:solidFill>
                  <a:srgbClr val="FF0000"/>
                </a:solidFill>
              </a:rPr>
              <a:t>শরীরচর্চা</a:t>
            </a:r>
            <a:r>
              <a:rPr lang="en-US" sz="4000" dirty="0" smtClean="0">
                <a:solidFill>
                  <a:srgbClr val="FF0000"/>
                </a:solidFill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</a:rPr>
              <a:t>শারীরিক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সুস্থতা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বলতে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</a:rPr>
              <a:t> ।  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২। </a:t>
            </a:r>
            <a:r>
              <a:rPr lang="en-US" sz="4000" dirty="0" err="1" smtClean="0">
                <a:solidFill>
                  <a:srgbClr val="FF0000"/>
                </a:solidFill>
              </a:rPr>
              <a:t>শরীর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গঠনে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সুস্থ্যতার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জন্য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ব্যায়ামের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প্রভাব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বলতে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</a:rPr>
              <a:t>।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৩। </a:t>
            </a:r>
            <a:r>
              <a:rPr lang="en-US" sz="4000" dirty="0" err="1" smtClean="0">
                <a:solidFill>
                  <a:srgbClr val="FF0000"/>
                </a:solidFill>
              </a:rPr>
              <a:t>শারীরিক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সুস্থতার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জন্য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বিশ্রাম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ঘুম</a:t>
            </a:r>
            <a:r>
              <a:rPr lang="en-US" sz="4000" dirty="0" smtClean="0">
                <a:solidFill>
                  <a:srgbClr val="FF0000"/>
                </a:solidFill>
              </a:rPr>
              <a:t>, ও </a:t>
            </a:r>
            <a:r>
              <a:rPr lang="en-US" sz="4000" dirty="0" err="1" smtClean="0">
                <a:solidFill>
                  <a:srgbClr val="FF0000"/>
                </a:solidFill>
              </a:rPr>
              <a:t>বিনোদনের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</a:rPr>
              <a:t>প্রয়োজনীয়তা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ব্যাখা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</a:rPr>
              <a:t>। 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54336" y="256042"/>
            <a:ext cx="2371725" cy="6572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শিখনফল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892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75" y="200025"/>
            <a:ext cx="11872913" cy="61228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PMHS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761" y="315459"/>
            <a:ext cx="11098440" cy="5141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48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</TotalTime>
  <Words>341</Words>
  <Application>Microsoft Office PowerPoint</Application>
  <PresentationFormat>Widescreen</PresentationFormat>
  <Paragraphs>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Constantia</vt:lpstr>
      <vt:lpstr>NikoshBAN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117</cp:revision>
  <dcterms:created xsi:type="dcterms:W3CDTF">2019-11-09T14:29:48Z</dcterms:created>
  <dcterms:modified xsi:type="dcterms:W3CDTF">2021-08-28T19:45:24Z</dcterms:modified>
</cp:coreProperties>
</file>