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2" r:id="rId13"/>
    <p:sldId id="269" r:id="rId14"/>
    <p:sldId id="270" r:id="rId15"/>
    <p:sldId id="271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microsoft.com/office/2016/11/relationships/changesInfo" Target="changesInfos/changesInfo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takahmedjchsc@gmail.com" userId="e5a556050c367b39" providerId="LiveId" clId="{A26813C9-CE45-514B-9AAA-3C48231A449D}"/>
    <pc:docChg chg="undo custSel addSld delSld modSld sldOrd">
      <pc:chgData name="mostakahmedjchsc@gmail.com" userId="e5a556050c367b39" providerId="LiveId" clId="{A26813C9-CE45-514B-9AAA-3C48231A449D}" dt="2021-08-28T19:46:03.409" v="4892" actId="1076"/>
      <pc:docMkLst>
        <pc:docMk/>
      </pc:docMkLst>
      <pc:sldChg chg="addSp delSp modSp mod setBg addAnim">
        <pc:chgData name="mostakahmedjchsc@gmail.com" userId="e5a556050c367b39" providerId="LiveId" clId="{A26813C9-CE45-514B-9AAA-3C48231A449D}" dt="2021-08-24T05:05:27.472" v="90"/>
        <pc:sldMkLst>
          <pc:docMk/>
          <pc:sldMk cId="1225048915" sldId="256"/>
        </pc:sldMkLst>
        <pc:spChg chg="del">
          <ac:chgData name="mostakahmedjchsc@gmail.com" userId="e5a556050c367b39" providerId="LiveId" clId="{A26813C9-CE45-514B-9AAA-3C48231A449D}" dt="2021-08-24T03:20:34.171" v="0" actId="478"/>
          <ac:spMkLst>
            <pc:docMk/>
            <pc:sldMk cId="1225048915" sldId="256"/>
            <ac:spMk id="2" creationId="{BF5332D9-5D48-7747-940B-F765661DD063}"/>
          </ac:spMkLst>
        </pc:spChg>
        <pc:spChg chg="del">
          <ac:chgData name="mostakahmedjchsc@gmail.com" userId="e5a556050c367b39" providerId="LiveId" clId="{A26813C9-CE45-514B-9AAA-3C48231A449D}" dt="2021-08-24T03:20:36.853" v="1" actId="478"/>
          <ac:spMkLst>
            <pc:docMk/>
            <pc:sldMk cId="1225048915" sldId="256"/>
            <ac:spMk id="3" creationId="{049F3E56-D9CC-284B-BBF3-792FC50D7247}"/>
          </ac:spMkLst>
        </pc:spChg>
        <pc:spChg chg="add mod">
          <ac:chgData name="mostakahmedjchsc@gmail.com" userId="e5a556050c367b39" providerId="LiveId" clId="{A26813C9-CE45-514B-9AAA-3C48231A449D}" dt="2021-08-24T05:02:41.145" v="82"/>
          <ac:spMkLst>
            <pc:docMk/>
            <pc:sldMk cId="1225048915" sldId="256"/>
            <ac:spMk id="5" creationId="{919A9552-93E7-1949-AE17-733CC903950B}"/>
          </ac:spMkLst>
        </pc:spChg>
        <pc:picChg chg="add mod">
          <ac:chgData name="mostakahmedjchsc@gmail.com" userId="e5a556050c367b39" providerId="LiveId" clId="{A26813C9-CE45-514B-9AAA-3C48231A449D}" dt="2021-08-24T04:54:05.127" v="22" actId="14100"/>
          <ac:picMkLst>
            <pc:docMk/>
            <pc:sldMk cId="1225048915" sldId="256"/>
            <ac:picMk id="2" creationId="{6C0893D5-C6EB-6E43-BD3C-94E5A85C6712}"/>
          </ac:picMkLst>
        </pc:picChg>
        <pc:picChg chg="add mod">
          <ac:chgData name="mostakahmedjchsc@gmail.com" userId="e5a556050c367b39" providerId="LiveId" clId="{A26813C9-CE45-514B-9AAA-3C48231A449D}" dt="2021-08-24T04:56:08.200" v="42" actId="1076"/>
          <ac:picMkLst>
            <pc:docMk/>
            <pc:sldMk cId="1225048915" sldId="256"/>
            <ac:picMk id="3" creationId="{940C6060-A18B-2E46-8B0C-0C05BBFD055E}"/>
          </ac:picMkLst>
        </pc:picChg>
        <pc:picChg chg="add mod">
          <ac:chgData name="mostakahmedjchsc@gmail.com" userId="e5a556050c367b39" providerId="LiveId" clId="{A26813C9-CE45-514B-9AAA-3C48231A449D}" dt="2021-08-24T04:56:18.231" v="44" actId="1076"/>
          <ac:picMkLst>
            <pc:docMk/>
            <pc:sldMk cId="1225048915" sldId="256"/>
            <ac:picMk id="4" creationId="{394DDC1D-BF23-1D4B-8B80-C2DC2AEC9227}"/>
          </ac:picMkLst>
        </pc:picChg>
      </pc:sldChg>
      <pc:sldChg chg="addSp delSp modSp new mod setBg addAnim">
        <pc:chgData name="mostakahmedjchsc@gmail.com" userId="e5a556050c367b39" providerId="LiveId" clId="{A26813C9-CE45-514B-9AAA-3C48231A449D}" dt="2021-08-26T16:52:29.437" v="561" actId="1076"/>
        <pc:sldMkLst>
          <pc:docMk/>
          <pc:sldMk cId="764647807" sldId="257"/>
        </pc:sldMkLst>
        <pc:spChg chg="add mod">
          <ac:chgData name="mostakahmedjchsc@gmail.com" userId="e5a556050c367b39" providerId="LiveId" clId="{A26813C9-CE45-514B-9AAA-3C48231A449D}" dt="2021-08-24T05:25:12.038" v="141"/>
          <ac:spMkLst>
            <pc:docMk/>
            <pc:sldMk cId="764647807" sldId="257"/>
            <ac:spMk id="2" creationId="{4D3F7A1C-45F6-4B4B-B291-D73A8052FC2C}"/>
          </ac:spMkLst>
        </pc:spChg>
        <pc:spChg chg="del">
          <ac:chgData name="mostakahmedjchsc@gmail.com" userId="e5a556050c367b39" providerId="LiveId" clId="{A26813C9-CE45-514B-9AAA-3C48231A449D}" dt="2021-08-24T05:05:58.929" v="92" actId="478"/>
          <ac:spMkLst>
            <pc:docMk/>
            <pc:sldMk cId="764647807" sldId="257"/>
            <ac:spMk id="2" creationId="{E599D864-557C-D641-B7D3-AE30F77DA4D7}"/>
          </ac:spMkLst>
        </pc:spChg>
        <pc:spChg chg="add">
          <ac:chgData name="mostakahmedjchsc@gmail.com" userId="e5a556050c367b39" providerId="LiveId" clId="{A26813C9-CE45-514B-9AAA-3C48231A449D}" dt="2021-08-24T05:25:18.796" v="142" actId="139"/>
          <ac:spMkLst>
            <pc:docMk/>
            <pc:sldMk cId="764647807" sldId="257"/>
            <ac:spMk id="3" creationId="{4AFCF0E0-A3C8-8340-85BC-B6B21B5715D1}"/>
          </ac:spMkLst>
        </pc:spChg>
        <pc:spChg chg="del">
          <ac:chgData name="mostakahmedjchsc@gmail.com" userId="e5a556050c367b39" providerId="LiveId" clId="{A26813C9-CE45-514B-9AAA-3C48231A449D}" dt="2021-08-24T05:06:00.867" v="93" actId="478"/>
          <ac:spMkLst>
            <pc:docMk/>
            <pc:sldMk cId="764647807" sldId="257"/>
            <ac:spMk id="3" creationId="{F522B74C-CBAB-3347-8DAE-A83E07810FF8}"/>
          </ac:spMkLst>
        </pc:spChg>
        <pc:spChg chg="add mod">
          <ac:chgData name="mostakahmedjchsc@gmail.com" userId="e5a556050c367b39" providerId="LiveId" clId="{A26813C9-CE45-514B-9AAA-3C48231A449D}" dt="2021-08-26T16:52:29.437" v="561" actId="1076"/>
          <ac:spMkLst>
            <pc:docMk/>
            <pc:sldMk cId="764647807" sldId="257"/>
            <ac:spMk id="4" creationId="{5B7960FC-6EC6-964E-8882-EAF434F9A5B0}"/>
          </ac:spMkLst>
        </pc:spChg>
        <pc:spChg chg="add mod">
          <ac:chgData name="mostakahmedjchsc@gmail.com" userId="e5a556050c367b39" providerId="LiveId" clId="{A26813C9-CE45-514B-9AAA-3C48231A449D}" dt="2021-08-26T16:51:14.339" v="549" actId="1076"/>
          <ac:spMkLst>
            <pc:docMk/>
            <pc:sldMk cId="764647807" sldId="257"/>
            <ac:spMk id="6" creationId="{3223F4CD-A675-6449-90D8-9FD7187D3CBB}"/>
          </ac:spMkLst>
        </pc:spChg>
        <pc:picChg chg="add del mod">
          <ac:chgData name="mostakahmedjchsc@gmail.com" userId="e5a556050c367b39" providerId="LiveId" clId="{A26813C9-CE45-514B-9AAA-3C48231A449D}" dt="2021-08-24T05:10:13.332" v="97" actId="478"/>
          <ac:picMkLst>
            <pc:docMk/>
            <pc:sldMk cId="764647807" sldId="257"/>
            <ac:picMk id="4" creationId="{43990166-2504-6847-AACD-FCD933E480CD}"/>
          </ac:picMkLst>
        </pc:picChg>
        <pc:picChg chg="add mod">
          <ac:chgData name="mostakahmedjchsc@gmail.com" userId="e5a556050c367b39" providerId="LiveId" clId="{A26813C9-CE45-514B-9AAA-3C48231A449D}" dt="2021-08-24T05:40:17.974" v="184" actId="14100"/>
          <ac:picMkLst>
            <pc:docMk/>
            <pc:sldMk cId="764647807" sldId="257"/>
            <ac:picMk id="5" creationId="{B54876ED-6400-0C40-86E1-7D58FD6A8F4F}"/>
          </ac:picMkLst>
        </pc:picChg>
        <pc:picChg chg="add del mod">
          <ac:chgData name="mostakahmedjchsc@gmail.com" userId="e5a556050c367b39" providerId="LiveId" clId="{A26813C9-CE45-514B-9AAA-3C48231A449D}" dt="2021-08-24T05:11:15.410" v="101" actId="478"/>
          <ac:picMkLst>
            <pc:docMk/>
            <pc:sldMk cId="764647807" sldId="257"/>
            <ac:picMk id="5" creationId="{DF66E75E-5DD0-6842-8BA2-B07A86215EE6}"/>
          </ac:picMkLst>
        </pc:picChg>
        <pc:picChg chg="add del mod">
          <ac:chgData name="mostakahmedjchsc@gmail.com" userId="e5a556050c367b39" providerId="LiveId" clId="{A26813C9-CE45-514B-9AAA-3C48231A449D}" dt="2021-08-24T05:12:23.492" v="106" actId="478"/>
          <ac:picMkLst>
            <pc:docMk/>
            <pc:sldMk cId="764647807" sldId="257"/>
            <ac:picMk id="6" creationId="{19DDBDE8-DE78-2248-BA7F-0469C2370077}"/>
          </ac:picMkLst>
        </pc:picChg>
        <pc:picChg chg="add del mod">
          <ac:chgData name="mostakahmedjchsc@gmail.com" userId="e5a556050c367b39" providerId="LiveId" clId="{A26813C9-CE45-514B-9AAA-3C48231A449D}" dt="2021-08-24T05:13:29.743" v="111" actId="478"/>
          <ac:picMkLst>
            <pc:docMk/>
            <pc:sldMk cId="764647807" sldId="257"/>
            <ac:picMk id="7" creationId="{8EE06A09-7E91-F847-BFAF-F68278D5CCB2}"/>
          </ac:picMkLst>
        </pc:picChg>
        <pc:picChg chg="add del mod">
          <ac:chgData name="mostakahmedjchsc@gmail.com" userId="e5a556050c367b39" providerId="LiveId" clId="{A26813C9-CE45-514B-9AAA-3C48231A449D}" dt="2021-08-24T05:14:11.354" v="116" actId="478"/>
          <ac:picMkLst>
            <pc:docMk/>
            <pc:sldMk cId="764647807" sldId="257"/>
            <ac:picMk id="8" creationId="{64CB7640-63C2-FF4C-A563-EA6659EAFD33}"/>
          </ac:picMkLst>
        </pc:picChg>
        <pc:picChg chg="add mod">
          <ac:chgData name="mostakahmedjchsc@gmail.com" userId="e5a556050c367b39" providerId="LiveId" clId="{A26813C9-CE45-514B-9AAA-3C48231A449D}" dt="2021-08-26T16:47:48.333" v="532" actId="14100"/>
          <ac:picMkLst>
            <pc:docMk/>
            <pc:sldMk cId="764647807" sldId="257"/>
            <ac:picMk id="9" creationId="{4520C278-D7F0-6149-BA44-E49B1EE52B28}"/>
          </ac:picMkLst>
        </pc:picChg>
        <pc:picChg chg="add mod">
          <ac:chgData name="mostakahmedjchsc@gmail.com" userId="e5a556050c367b39" providerId="LiveId" clId="{A26813C9-CE45-514B-9AAA-3C48231A449D}" dt="2021-08-24T05:16:50.772" v="127" actId="14100"/>
          <ac:picMkLst>
            <pc:docMk/>
            <pc:sldMk cId="764647807" sldId="257"/>
            <ac:picMk id="10" creationId="{E7EB1D1F-913C-6547-9D97-E0E48C1970C9}"/>
          </ac:picMkLst>
        </pc:picChg>
        <pc:picChg chg="add mod">
          <ac:chgData name="mostakahmedjchsc@gmail.com" userId="e5a556050c367b39" providerId="LiveId" clId="{A26813C9-CE45-514B-9AAA-3C48231A449D}" dt="2021-08-26T16:49:52.243" v="546" actId="1076"/>
          <ac:picMkLst>
            <pc:docMk/>
            <pc:sldMk cId="764647807" sldId="257"/>
            <ac:picMk id="11" creationId="{22D983EF-A838-974D-B8C9-26C4ACFBB2CD}"/>
          </ac:picMkLst>
        </pc:picChg>
      </pc:sldChg>
      <pc:sldChg chg="delSp add del delAnim">
        <pc:chgData name="mostakahmedjchsc@gmail.com" userId="e5a556050c367b39" providerId="LiveId" clId="{A26813C9-CE45-514B-9AAA-3C48231A449D}" dt="2021-08-24T05:26:16.183" v="144" actId="2696"/>
        <pc:sldMkLst>
          <pc:docMk/>
          <pc:sldMk cId="2281602538" sldId="258"/>
        </pc:sldMkLst>
        <pc:spChg chg="del">
          <ac:chgData name="mostakahmedjchsc@gmail.com" userId="e5a556050c367b39" providerId="LiveId" clId="{A26813C9-CE45-514B-9AAA-3C48231A449D}" dt="2021-08-24T05:24:27.391" v="137" actId="478"/>
          <ac:spMkLst>
            <pc:docMk/>
            <pc:sldMk cId="2281602538" sldId="258"/>
            <ac:spMk id="18" creationId="{88F54A21-F8A7-5E4F-8600-C88A66F9738F}"/>
          </ac:spMkLst>
        </pc:spChg>
        <pc:picChg chg="del">
          <ac:chgData name="mostakahmedjchsc@gmail.com" userId="e5a556050c367b39" providerId="LiveId" clId="{A26813C9-CE45-514B-9AAA-3C48231A449D}" dt="2021-08-24T05:23:58.378" v="136" actId="478"/>
          <ac:picMkLst>
            <pc:docMk/>
            <pc:sldMk cId="2281602538" sldId="258"/>
            <ac:picMk id="10" creationId="{64B26117-D0CC-4343-83C0-57AFDA047E93}"/>
          </ac:picMkLst>
        </pc:picChg>
      </pc:sldChg>
      <pc:sldChg chg="addSp delSp modSp new mod setBg addAnim delAnim">
        <pc:chgData name="mostakahmedjchsc@gmail.com" userId="e5a556050c367b39" providerId="LiveId" clId="{A26813C9-CE45-514B-9AAA-3C48231A449D}" dt="2021-08-24T10:33:40.832" v="442"/>
        <pc:sldMkLst>
          <pc:docMk/>
          <pc:sldMk cId="2721154199" sldId="258"/>
        </pc:sldMkLst>
        <pc:spChg chg="del">
          <ac:chgData name="mostakahmedjchsc@gmail.com" userId="e5a556050c367b39" providerId="LiveId" clId="{A26813C9-CE45-514B-9AAA-3C48231A449D}" dt="2021-08-24T05:53:18.746" v="234" actId="478"/>
          <ac:spMkLst>
            <pc:docMk/>
            <pc:sldMk cId="2721154199" sldId="258"/>
            <ac:spMk id="2" creationId="{DD3E1C93-8895-644A-8EBA-71E9D519A0DC}"/>
          </ac:spMkLst>
        </pc:spChg>
        <pc:spChg chg="del">
          <ac:chgData name="mostakahmedjchsc@gmail.com" userId="e5a556050c367b39" providerId="LiveId" clId="{A26813C9-CE45-514B-9AAA-3C48231A449D}" dt="2021-08-24T05:53:21.219" v="235" actId="478"/>
          <ac:spMkLst>
            <pc:docMk/>
            <pc:sldMk cId="2721154199" sldId="258"/>
            <ac:spMk id="3" creationId="{E64456CC-FADF-3E4D-926F-014051E57DD1}"/>
          </ac:spMkLst>
        </pc:spChg>
        <pc:spChg chg="add mod">
          <ac:chgData name="mostakahmedjchsc@gmail.com" userId="e5a556050c367b39" providerId="LiveId" clId="{A26813C9-CE45-514B-9AAA-3C48231A449D}" dt="2021-08-24T06:12:55.197" v="421" actId="1076"/>
          <ac:spMkLst>
            <pc:docMk/>
            <pc:sldMk cId="2721154199" sldId="258"/>
            <ac:spMk id="8" creationId="{935396D0-44D0-B34A-A65F-C68DB61D5667}"/>
          </ac:spMkLst>
        </pc:spChg>
        <pc:spChg chg="add mod">
          <ac:chgData name="mostakahmedjchsc@gmail.com" userId="e5a556050c367b39" providerId="LiveId" clId="{A26813C9-CE45-514B-9AAA-3C48231A449D}" dt="2021-08-24T06:15:48.576" v="427" actId="1076"/>
          <ac:spMkLst>
            <pc:docMk/>
            <pc:sldMk cId="2721154199" sldId="258"/>
            <ac:spMk id="9" creationId="{22D1690D-313A-3A44-AFAC-94429EF32524}"/>
          </ac:spMkLst>
        </pc:spChg>
        <pc:picChg chg="add mod">
          <ac:chgData name="mostakahmedjchsc@gmail.com" userId="e5a556050c367b39" providerId="LiveId" clId="{A26813C9-CE45-514B-9AAA-3C48231A449D}" dt="2021-08-24T06:18:09.534" v="432" actId="14100"/>
          <ac:picMkLst>
            <pc:docMk/>
            <pc:sldMk cId="2721154199" sldId="258"/>
            <ac:picMk id="4" creationId="{A80A1564-8943-3846-984E-63F92FB1E4BF}"/>
          </ac:picMkLst>
        </pc:picChg>
        <pc:picChg chg="add mod">
          <ac:chgData name="mostakahmedjchsc@gmail.com" userId="e5a556050c367b39" providerId="LiveId" clId="{A26813C9-CE45-514B-9AAA-3C48231A449D}" dt="2021-08-24T05:56:48.162" v="247" actId="14100"/>
          <ac:picMkLst>
            <pc:docMk/>
            <pc:sldMk cId="2721154199" sldId="258"/>
            <ac:picMk id="5" creationId="{D3074703-A0C5-D242-AEAB-EC2EA7354AD3}"/>
          </ac:picMkLst>
        </pc:picChg>
        <pc:picChg chg="add mod">
          <ac:chgData name="mostakahmedjchsc@gmail.com" userId="e5a556050c367b39" providerId="LiveId" clId="{A26813C9-CE45-514B-9AAA-3C48231A449D}" dt="2021-08-24T06:17:23.745" v="429" actId="1076"/>
          <ac:picMkLst>
            <pc:docMk/>
            <pc:sldMk cId="2721154199" sldId="258"/>
            <ac:picMk id="6" creationId="{1BCD1890-704A-0F4F-86A6-F4FB9E88FC8C}"/>
          </ac:picMkLst>
        </pc:picChg>
        <pc:picChg chg="add mod">
          <ac:chgData name="mostakahmedjchsc@gmail.com" userId="e5a556050c367b39" providerId="LiveId" clId="{A26813C9-CE45-514B-9AAA-3C48231A449D}" dt="2021-08-24T06:02:28.320" v="265" actId="1076"/>
          <ac:picMkLst>
            <pc:docMk/>
            <pc:sldMk cId="2721154199" sldId="258"/>
            <ac:picMk id="7" creationId="{48C7FAC4-9322-9D47-8493-10B7E66BCB11}"/>
          </ac:picMkLst>
        </pc:picChg>
      </pc:sldChg>
      <pc:sldChg chg="addSp delSp modSp new mod setBg addAnim">
        <pc:chgData name="mostakahmedjchsc@gmail.com" userId="e5a556050c367b39" providerId="LiveId" clId="{A26813C9-CE45-514B-9AAA-3C48231A449D}" dt="2021-08-26T17:19:38.777" v="782" actId="27696"/>
        <pc:sldMkLst>
          <pc:docMk/>
          <pc:sldMk cId="327625996" sldId="259"/>
        </pc:sldMkLst>
        <pc:spChg chg="del">
          <ac:chgData name="mostakahmedjchsc@gmail.com" userId="e5a556050c367b39" providerId="LiveId" clId="{A26813C9-CE45-514B-9AAA-3C48231A449D}" dt="2021-08-25T18:25:04.409" v="444" actId="478"/>
          <ac:spMkLst>
            <pc:docMk/>
            <pc:sldMk cId="327625996" sldId="259"/>
            <ac:spMk id="2" creationId="{CAF08E5B-B3EE-7344-BDC7-0E374EF9FE2C}"/>
          </ac:spMkLst>
        </pc:spChg>
        <pc:spChg chg="del">
          <ac:chgData name="mostakahmedjchsc@gmail.com" userId="e5a556050c367b39" providerId="LiveId" clId="{A26813C9-CE45-514B-9AAA-3C48231A449D}" dt="2021-08-25T18:25:07.733" v="445" actId="478"/>
          <ac:spMkLst>
            <pc:docMk/>
            <pc:sldMk cId="327625996" sldId="259"/>
            <ac:spMk id="3" creationId="{DB4CBCC3-B58C-8842-A146-C360B05F4011}"/>
          </ac:spMkLst>
        </pc:spChg>
        <pc:spChg chg="add mod">
          <ac:chgData name="mostakahmedjchsc@gmail.com" userId="e5a556050c367b39" providerId="LiveId" clId="{A26813C9-CE45-514B-9AAA-3C48231A449D}" dt="2021-08-26T16:59:01.527" v="617" actId="1076"/>
          <ac:spMkLst>
            <pc:docMk/>
            <pc:sldMk cId="327625996" sldId="259"/>
            <ac:spMk id="5" creationId="{FAA100F3-A92A-9F4D-BC55-92F7EA8D9473}"/>
          </ac:spMkLst>
        </pc:spChg>
        <pc:spChg chg="add mod">
          <ac:chgData name="mostakahmedjchsc@gmail.com" userId="e5a556050c367b39" providerId="LiveId" clId="{A26813C9-CE45-514B-9AAA-3C48231A449D}" dt="2021-08-26T17:05:16.322" v="666" actId="1076"/>
          <ac:spMkLst>
            <pc:docMk/>
            <pc:sldMk cId="327625996" sldId="259"/>
            <ac:spMk id="8" creationId="{EBCBE41C-4492-354D-A331-3B0614427EAD}"/>
          </ac:spMkLst>
        </pc:spChg>
        <pc:spChg chg="add mod">
          <ac:chgData name="mostakahmedjchsc@gmail.com" userId="e5a556050c367b39" providerId="LiveId" clId="{A26813C9-CE45-514B-9AAA-3C48231A449D}" dt="2021-08-26T17:10:28.104" v="708" actId="1076"/>
          <ac:spMkLst>
            <pc:docMk/>
            <pc:sldMk cId="327625996" sldId="259"/>
            <ac:spMk id="9" creationId="{8666BC5C-53CF-DA42-9B60-427364B7F487}"/>
          </ac:spMkLst>
        </pc:spChg>
        <pc:spChg chg="add del">
          <ac:chgData name="mostakahmedjchsc@gmail.com" userId="e5a556050c367b39" providerId="LiveId" clId="{A26813C9-CE45-514B-9AAA-3C48231A449D}" dt="2021-08-26T17:14:06.538" v="755" actId="478"/>
          <ac:spMkLst>
            <pc:docMk/>
            <pc:sldMk cId="327625996" sldId="259"/>
            <ac:spMk id="10" creationId="{3AC7F474-759D-0A43-9140-B7A8DB82EDFB}"/>
          </ac:spMkLst>
        </pc:spChg>
        <pc:spChg chg="add mod">
          <ac:chgData name="mostakahmedjchsc@gmail.com" userId="e5a556050c367b39" providerId="LiveId" clId="{A26813C9-CE45-514B-9AAA-3C48231A449D}" dt="2021-08-26T17:11:57.394" v="731" actId="1076"/>
          <ac:spMkLst>
            <pc:docMk/>
            <pc:sldMk cId="327625996" sldId="259"/>
            <ac:spMk id="11" creationId="{A203302B-45DE-CD4C-90AC-AC3D83E01F69}"/>
          </ac:spMkLst>
        </pc:spChg>
        <pc:spChg chg="add mod">
          <ac:chgData name="mostakahmedjchsc@gmail.com" userId="e5a556050c367b39" providerId="LiveId" clId="{A26813C9-CE45-514B-9AAA-3C48231A449D}" dt="2021-08-26T17:16:17.008" v="774" actId="1076"/>
          <ac:spMkLst>
            <pc:docMk/>
            <pc:sldMk cId="327625996" sldId="259"/>
            <ac:spMk id="12" creationId="{3F68A1C6-B3F7-3346-BF37-6844F0185403}"/>
          </ac:spMkLst>
        </pc:spChg>
        <pc:picChg chg="add del mod">
          <ac:chgData name="mostakahmedjchsc@gmail.com" userId="e5a556050c367b39" providerId="LiveId" clId="{A26813C9-CE45-514B-9AAA-3C48231A449D}" dt="2021-08-26T01:50:07.048" v="473" actId="478"/>
          <ac:picMkLst>
            <pc:docMk/>
            <pc:sldMk cId="327625996" sldId="259"/>
            <ac:picMk id="2" creationId="{5F079046-8B43-5648-9E1E-38072003A0B5}"/>
          </ac:picMkLst>
        </pc:picChg>
        <pc:picChg chg="add mod">
          <ac:chgData name="mostakahmedjchsc@gmail.com" userId="e5a556050c367b39" providerId="LiveId" clId="{A26813C9-CE45-514B-9AAA-3C48231A449D}" dt="2021-08-26T16:26:48.795" v="512" actId="1076"/>
          <ac:picMkLst>
            <pc:docMk/>
            <pc:sldMk cId="327625996" sldId="259"/>
            <ac:picMk id="2" creationId="{D03BBD9D-9BF8-F24B-AFF0-A4777B18DC4E}"/>
          </ac:picMkLst>
        </pc:picChg>
        <pc:picChg chg="add del mod">
          <ac:chgData name="mostakahmedjchsc@gmail.com" userId="e5a556050c367b39" providerId="LiveId" clId="{A26813C9-CE45-514B-9AAA-3C48231A449D}" dt="2021-08-26T01:50:11.165" v="474" actId="478"/>
          <ac:picMkLst>
            <pc:docMk/>
            <pc:sldMk cId="327625996" sldId="259"/>
            <ac:picMk id="3" creationId="{69582012-B278-6047-81D2-3903565FB4A5}"/>
          </ac:picMkLst>
        </pc:picChg>
        <pc:picChg chg="add mod">
          <ac:chgData name="mostakahmedjchsc@gmail.com" userId="e5a556050c367b39" providerId="LiveId" clId="{A26813C9-CE45-514B-9AAA-3C48231A449D}" dt="2021-08-26T16:53:54.963" v="568" actId="1076"/>
          <ac:picMkLst>
            <pc:docMk/>
            <pc:sldMk cId="327625996" sldId="259"/>
            <ac:picMk id="3" creationId="{CCB8EFE1-DDDE-A44F-B6CA-BBCC6040DE09}"/>
          </ac:picMkLst>
        </pc:picChg>
        <pc:picChg chg="add del mod">
          <ac:chgData name="mostakahmedjchsc@gmail.com" userId="e5a556050c367b39" providerId="LiveId" clId="{A26813C9-CE45-514B-9AAA-3C48231A449D}" dt="2021-08-26T01:51:04.010" v="481" actId="478"/>
          <ac:picMkLst>
            <pc:docMk/>
            <pc:sldMk cId="327625996" sldId="259"/>
            <ac:picMk id="4" creationId="{54BAE8A2-5144-6B4E-AE98-516866081505}"/>
          </ac:picMkLst>
        </pc:picChg>
        <pc:picChg chg="add mod">
          <ac:chgData name="mostakahmedjchsc@gmail.com" userId="e5a556050c367b39" providerId="LiveId" clId="{A26813C9-CE45-514B-9AAA-3C48231A449D}" dt="2021-08-26T16:55:18.677" v="572" actId="14100"/>
          <ac:picMkLst>
            <pc:docMk/>
            <pc:sldMk cId="327625996" sldId="259"/>
            <ac:picMk id="4" creationId="{E36C9ED0-1743-9448-B5D3-C9A77AE742BC}"/>
          </ac:picMkLst>
        </pc:picChg>
        <pc:picChg chg="add del mod">
          <ac:chgData name="mostakahmedjchsc@gmail.com" userId="e5a556050c367b39" providerId="LiveId" clId="{A26813C9-CE45-514B-9AAA-3C48231A449D}" dt="2021-08-26T16:26:16.502" v="510" actId="478"/>
          <ac:picMkLst>
            <pc:docMk/>
            <pc:sldMk cId="327625996" sldId="259"/>
            <ac:picMk id="5" creationId="{B49211EB-61AF-BF48-8DF9-65E598CC2101}"/>
          </ac:picMkLst>
        </pc:picChg>
        <pc:picChg chg="add mod">
          <ac:chgData name="mostakahmedjchsc@gmail.com" userId="e5a556050c367b39" providerId="LiveId" clId="{A26813C9-CE45-514B-9AAA-3C48231A449D}" dt="2021-08-26T16:38:07.076" v="516" actId="1076"/>
          <ac:picMkLst>
            <pc:docMk/>
            <pc:sldMk cId="327625996" sldId="259"/>
            <ac:picMk id="6" creationId="{600439D6-9EE1-8B44-B316-12F999CA1EF4}"/>
          </ac:picMkLst>
        </pc:picChg>
        <pc:picChg chg="add mod">
          <ac:chgData name="mostakahmedjchsc@gmail.com" userId="e5a556050c367b39" providerId="LiveId" clId="{A26813C9-CE45-514B-9AAA-3C48231A449D}" dt="2021-08-26T17:11:31.535" v="726" actId="1076"/>
          <ac:picMkLst>
            <pc:docMk/>
            <pc:sldMk cId="327625996" sldId="259"/>
            <ac:picMk id="7" creationId="{3E05FEC4-AF16-EF4E-991A-621DFAF1213A}"/>
          </ac:picMkLst>
        </pc:picChg>
      </pc:sldChg>
      <pc:sldChg chg="addSp delSp modSp new mod ord setBg addAnim">
        <pc:chgData name="mostakahmedjchsc@gmail.com" userId="e5a556050c367b39" providerId="LiveId" clId="{A26813C9-CE45-514B-9AAA-3C48231A449D}" dt="2021-08-26T17:47:27.599" v="874" actId="1076"/>
        <pc:sldMkLst>
          <pc:docMk/>
          <pc:sldMk cId="205121233" sldId="260"/>
        </pc:sldMkLst>
        <pc:spChg chg="del">
          <ac:chgData name="mostakahmedjchsc@gmail.com" userId="e5a556050c367b39" providerId="LiveId" clId="{A26813C9-CE45-514B-9AAA-3C48231A449D}" dt="2021-08-26T17:21:59.954" v="784" actId="478"/>
          <ac:spMkLst>
            <pc:docMk/>
            <pc:sldMk cId="205121233" sldId="260"/>
            <ac:spMk id="2" creationId="{6B18ACB3-8214-B245-A79A-F63E8FEA1032}"/>
          </ac:spMkLst>
        </pc:spChg>
        <pc:spChg chg="del">
          <ac:chgData name="mostakahmedjchsc@gmail.com" userId="e5a556050c367b39" providerId="LiveId" clId="{A26813C9-CE45-514B-9AAA-3C48231A449D}" dt="2021-08-26T17:22:02.153" v="785" actId="478"/>
          <ac:spMkLst>
            <pc:docMk/>
            <pc:sldMk cId="205121233" sldId="260"/>
            <ac:spMk id="3" creationId="{7B799064-E554-0245-BDC7-EA8EF1649FA0}"/>
          </ac:spMkLst>
        </pc:spChg>
        <pc:spChg chg="add mod">
          <ac:chgData name="mostakahmedjchsc@gmail.com" userId="e5a556050c367b39" providerId="LiveId" clId="{A26813C9-CE45-514B-9AAA-3C48231A449D}" dt="2021-08-26T17:40:53.775" v="866"/>
          <ac:spMkLst>
            <pc:docMk/>
            <pc:sldMk cId="205121233" sldId="260"/>
            <ac:spMk id="7" creationId="{031D3417-D72D-B942-8C3F-2A9AE2FD71FF}"/>
          </ac:spMkLst>
        </pc:spChg>
        <pc:spChg chg="add mod">
          <ac:chgData name="mostakahmedjchsc@gmail.com" userId="e5a556050c367b39" providerId="LiveId" clId="{A26813C9-CE45-514B-9AAA-3C48231A449D}" dt="2021-08-26T17:41:46.109" v="867"/>
          <ac:spMkLst>
            <pc:docMk/>
            <pc:sldMk cId="205121233" sldId="260"/>
            <ac:spMk id="8" creationId="{B26BEEAC-A693-A740-9A9E-95B7D08F800E}"/>
          </ac:spMkLst>
        </pc:spChg>
        <pc:picChg chg="add mod">
          <ac:chgData name="mostakahmedjchsc@gmail.com" userId="e5a556050c367b39" providerId="LiveId" clId="{A26813C9-CE45-514B-9AAA-3C48231A449D}" dt="2021-08-26T17:32:39.924" v="791" actId="14100"/>
          <ac:picMkLst>
            <pc:docMk/>
            <pc:sldMk cId="205121233" sldId="260"/>
            <ac:picMk id="4" creationId="{DC5325CE-159C-9F45-97A6-62087C2F9A9E}"/>
          </ac:picMkLst>
        </pc:picChg>
        <pc:picChg chg="add mod">
          <ac:chgData name="mostakahmedjchsc@gmail.com" userId="e5a556050c367b39" providerId="LiveId" clId="{A26813C9-CE45-514B-9AAA-3C48231A449D}" dt="2021-08-26T17:33:37.722" v="794" actId="14100"/>
          <ac:picMkLst>
            <pc:docMk/>
            <pc:sldMk cId="205121233" sldId="260"/>
            <ac:picMk id="5" creationId="{506FC165-0C63-4440-97E7-CF6EB50467F2}"/>
          </ac:picMkLst>
        </pc:picChg>
        <pc:picChg chg="add mod">
          <ac:chgData name="mostakahmedjchsc@gmail.com" userId="e5a556050c367b39" providerId="LiveId" clId="{A26813C9-CE45-514B-9AAA-3C48231A449D}" dt="2021-08-26T17:36:46.753" v="800" actId="14100"/>
          <ac:picMkLst>
            <pc:docMk/>
            <pc:sldMk cId="205121233" sldId="260"/>
            <ac:picMk id="6" creationId="{3B116D64-E2B3-8743-8F03-D64619647D41}"/>
          </ac:picMkLst>
        </pc:picChg>
      </pc:sldChg>
      <pc:sldChg chg="addSp delSp modSp new mod ord setBg addAnim delAnim">
        <pc:chgData name="mostakahmedjchsc@gmail.com" userId="e5a556050c367b39" providerId="LiveId" clId="{A26813C9-CE45-514B-9AAA-3C48231A449D}" dt="2021-08-28T19:46:03.409" v="4892" actId="1076"/>
        <pc:sldMkLst>
          <pc:docMk/>
          <pc:sldMk cId="3310720910" sldId="261"/>
        </pc:sldMkLst>
        <pc:spChg chg="del">
          <ac:chgData name="mostakahmedjchsc@gmail.com" userId="e5a556050c367b39" providerId="LiveId" clId="{A26813C9-CE45-514B-9AAA-3C48231A449D}" dt="2021-08-26T17:49:27.426" v="876" actId="478"/>
          <ac:spMkLst>
            <pc:docMk/>
            <pc:sldMk cId="3310720910" sldId="261"/>
            <ac:spMk id="2" creationId="{38A0B511-67E7-364D-9034-01D1B46103C5}"/>
          </ac:spMkLst>
        </pc:spChg>
        <pc:spChg chg="del">
          <ac:chgData name="mostakahmedjchsc@gmail.com" userId="e5a556050c367b39" providerId="LiveId" clId="{A26813C9-CE45-514B-9AAA-3C48231A449D}" dt="2021-08-26T17:49:29.692" v="877" actId="478"/>
          <ac:spMkLst>
            <pc:docMk/>
            <pc:sldMk cId="3310720910" sldId="261"/>
            <ac:spMk id="3" creationId="{82B9CABF-D82F-964B-AEA9-778048CEB6CA}"/>
          </ac:spMkLst>
        </pc:spChg>
        <pc:spChg chg="add">
          <ac:chgData name="mostakahmedjchsc@gmail.com" userId="e5a556050c367b39" providerId="LiveId" clId="{A26813C9-CE45-514B-9AAA-3C48231A449D}" dt="2021-08-26T19:05:28.928" v="888" actId="139"/>
          <ac:spMkLst>
            <pc:docMk/>
            <pc:sldMk cId="3310720910" sldId="261"/>
            <ac:spMk id="3" creationId="{E58B7F09-763B-5E45-B80C-6E5534542804}"/>
          </ac:spMkLst>
        </pc:spChg>
        <pc:spChg chg="add mod">
          <ac:chgData name="mostakahmedjchsc@gmail.com" userId="e5a556050c367b39" providerId="LiveId" clId="{A26813C9-CE45-514B-9AAA-3C48231A449D}" dt="2021-08-28T19:46:03.409" v="4892" actId="1076"/>
          <ac:spMkLst>
            <pc:docMk/>
            <pc:sldMk cId="3310720910" sldId="261"/>
            <ac:spMk id="5" creationId="{DD14C7D1-077E-1E40-BC2A-CEF65670C634}"/>
          </ac:spMkLst>
        </pc:spChg>
        <pc:picChg chg="add mod">
          <ac:chgData name="mostakahmedjchsc@gmail.com" userId="e5a556050c367b39" providerId="LiveId" clId="{A26813C9-CE45-514B-9AAA-3C48231A449D}" dt="2021-08-26T20:05:12.635" v="930" actId="1076"/>
          <ac:picMkLst>
            <pc:docMk/>
            <pc:sldMk cId="3310720910" sldId="261"/>
            <ac:picMk id="2" creationId="{5CBB0D31-9415-7647-A7FE-AC1FC279D9C2}"/>
          </ac:picMkLst>
        </pc:picChg>
        <pc:picChg chg="add mod">
          <ac:chgData name="mostakahmedjchsc@gmail.com" userId="e5a556050c367b39" providerId="LiveId" clId="{A26813C9-CE45-514B-9AAA-3C48231A449D}" dt="2021-08-26T19:31:28.718" v="893" actId="14100"/>
          <ac:picMkLst>
            <pc:docMk/>
            <pc:sldMk cId="3310720910" sldId="261"/>
            <ac:picMk id="4" creationId="{5190ABDD-2458-5148-A4E9-70D7E75C6A0C}"/>
          </ac:picMkLst>
        </pc:picChg>
        <pc:picChg chg="add mod">
          <ac:chgData name="mostakahmedjchsc@gmail.com" userId="e5a556050c367b39" providerId="LiveId" clId="{A26813C9-CE45-514B-9AAA-3C48231A449D}" dt="2021-08-27T15:53:28.604" v="1050" actId="14100"/>
          <ac:picMkLst>
            <pc:docMk/>
            <pc:sldMk cId="3310720910" sldId="261"/>
            <ac:picMk id="6" creationId="{4A0444B2-FDCF-0049-8E5B-C64FFF8807B2}"/>
          </ac:picMkLst>
        </pc:picChg>
      </pc:sldChg>
      <pc:sldChg chg="addSp delSp modSp new mod setBg addAnim">
        <pc:chgData name="mostakahmedjchsc@gmail.com" userId="e5a556050c367b39" providerId="LiveId" clId="{A26813C9-CE45-514B-9AAA-3C48231A449D}" dt="2021-08-27T16:55:49.187" v="1522"/>
        <pc:sldMkLst>
          <pc:docMk/>
          <pc:sldMk cId="3961904992" sldId="262"/>
        </pc:sldMkLst>
        <pc:spChg chg="del">
          <ac:chgData name="mostakahmedjchsc@gmail.com" userId="e5a556050c367b39" providerId="LiveId" clId="{A26813C9-CE45-514B-9AAA-3C48231A449D}" dt="2021-08-27T16:00:05.972" v="1070" actId="478"/>
          <ac:spMkLst>
            <pc:docMk/>
            <pc:sldMk cId="3961904992" sldId="262"/>
            <ac:spMk id="2" creationId="{33C9EF8B-23E2-8E49-BB1C-B7E7BBFE8640}"/>
          </ac:spMkLst>
        </pc:spChg>
        <pc:spChg chg="del">
          <ac:chgData name="mostakahmedjchsc@gmail.com" userId="e5a556050c367b39" providerId="LiveId" clId="{A26813C9-CE45-514B-9AAA-3C48231A449D}" dt="2021-08-27T16:00:02.052" v="1069" actId="478"/>
          <ac:spMkLst>
            <pc:docMk/>
            <pc:sldMk cId="3961904992" sldId="262"/>
            <ac:spMk id="3" creationId="{972A1C6C-798E-8D4E-A0AC-6329099CCC3F}"/>
          </ac:spMkLst>
        </pc:spChg>
        <pc:spChg chg="add mod">
          <ac:chgData name="mostakahmedjchsc@gmail.com" userId="e5a556050c367b39" providerId="LiveId" clId="{A26813C9-CE45-514B-9AAA-3C48231A449D}" dt="2021-08-27T16:42:00.005" v="1398" actId="1076"/>
          <ac:spMkLst>
            <pc:docMk/>
            <pc:sldMk cId="3961904992" sldId="262"/>
            <ac:spMk id="7" creationId="{195A9D95-0BB1-344E-9199-987A7A00B29A}"/>
          </ac:spMkLst>
        </pc:spChg>
        <pc:spChg chg="add mod">
          <ac:chgData name="mostakahmedjchsc@gmail.com" userId="e5a556050c367b39" providerId="LiveId" clId="{A26813C9-CE45-514B-9AAA-3C48231A449D}" dt="2021-08-27T16:42:37.022" v="1400" actId="1076"/>
          <ac:spMkLst>
            <pc:docMk/>
            <pc:sldMk cId="3961904992" sldId="262"/>
            <ac:spMk id="8" creationId="{D8B1874F-7885-5844-97CF-5FA1FD1C10DA}"/>
          </ac:spMkLst>
        </pc:spChg>
        <pc:picChg chg="add mod">
          <ac:chgData name="mostakahmedjchsc@gmail.com" userId="e5a556050c367b39" providerId="LiveId" clId="{A26813C9-CE45-514B-9AAA-3C48231A449D}" dt="2021-08-27T16:35:19.511" v="1373" actId="1076"/>
          <ac:picMkLst>
            <pc:docMk/>
            <pc:sldMk cId="3961904992" sldId="262"/>
            <ac:picMk id="4" creationId="{E022AE24-463A-CF49-9C84-9F3CB6CB8B81}"/>
          </ac:picMkLst>
        </pc:picChg>
        <pc:picChg chg="add mod">
          <ac:chgData name="mostakahmedjchsc@gmail.com" userId="e5a556050c367b39" providerId="LiveId" clId="{A26813C9-CE45-514B-9AAA-3C48231A449D}" dt="2021-08-27T16:07:20.421" v="1081" actId="14100"/>
          <ac:picMkLst>
            <pc:docMk/>
            <pc:sldMk cId="3961904992" sldId="262"/>
            <ac:picMk id="5" creationId="{002A71C4-F4BB-5B4A-AB3E-E99C087B29E9}"/>
          </ac:picMkLst>
        </pc:picChg>
        <pc:picChg chg="add mod">
          <ac:chgData name="mostakahmedjchsc@gmail.com" userId="e5a556050c367b39" providerId="LiveId" clId="{A26813C9-CE45-514B-9AAA-3C48231A449D}" dt="2021-08-27T16:34:58.519" v="1368" actId="14100"/>
          <ac:picMkLst>
            <pc:docMk/>
            <pc:sldMk cId="3961904992" sldId="262"/>
            <ac:picMk id="6" creationId="{6F68FEC1-CEF2-1948-9027-CC6C4018E5FB}"/>
          </ac:picMkLst>
        </pc:picChg>
      </pc:sldChg>
      <pc:sldChg chg="addSp delSp modSp new mod setBg addAnim modAnim">
        <pc:chgData name="mostakahmedjchsc@gmail.com" userId="e5a556050c367b39" providerId="LiveId" clId="{A26813C9-CE45-514B-9AAA-3C48231A449D}" dt="2021-08-27T16:55:26.502" v="1519"/>
        <pc:sldMkLst>
          <pc:docMk/>
          <pc:sldMk cId="220418395" sldId="263"/>
        </pc:sldMkLst>
        <pc:spChg chg="del">
          <ac:chgData name="mostakahmedjchsc@gmail.com" userId="e5a556050c367b39" providerId="LiveId" clId="{A26813C9-CE45-514B-9AAA-3C48231A449D}" dt="2021-08-27T16:44:38.966" v="1405" actId="478"/>
          <ac:spMkLst>
            <pc:docMk/>
            <pc:sldMk cId="220418395" sldId="263"/>
            <ac:spMk id="2" creationId="{2B00BA4C-B22F-FF44-B241-FD283A40DE94}"/>
          </ac:spMkLst>
        </pc:spChg>
        <pc:spChg chg="del">
          <ac:chgData name="mostakahmedjchsc@gmail.com" userId="e5a556050c367b39" providerId="LiveId" clId="{A26813C9-CE45-514B-9AAA-3C48231A449D}" dt="2021-08-27T16:44:41.403" v="1406" actId="478"/>
          <ac:spMkLst>
            <pc:docMk/>
            <pc:sldMk cId="220418395" sldId="263"/>
            <ac:spMk id="3" creationId="{CF771B26-FA55-B64E-B9D2-67BCE3F61CE0}"/>
          </ac:spMkLst>
        </pc:spChg>
        <pc:spChg chg="add mod">
          <ac:chgData name="mostakahmedjchsc@gmail.com" userId="e5a556050c367b39" providerId="LiveId" clId="{A26813C9-CE45-514B-9AAA-3C48231A449D}" dt="2021-08-27T16:49:33.897" v="1443" actId="1076"/>
          <ac:spMkLst>
            <pc:docMk/>
            <pc:sldMk cId="220418395" sldId="263"/>
            <ac:spMk id="7" creationId="{6105A1B7-B24E-5E48-B369-6195EB9D946C}"/>
          </ac:spMkLst>
        </pc:spChg>
        <pc:spChg chg="add mod">
          <ac:chgData name="mostakahmedjchsc@gmail.com" userId="e5a556050c367b39" providerId="LiveId" clId="{A26813C9-CE45-514B-9AAA-3C48231A449D}" dt="2021-08-27T16:54:33.265" v="1514" actId="1076"/>
          <ac:spMkLst>
            <pc:docMk/>
            <pc:sldMk cId="220418395" sldId="263"/>
            <ac:spMk id="8" creationId="{F122271F-9EFE-C14D-8BF3-69F3922F4C56}"/>
          </ac:spMkLst>
        </pc:spChg>
        <pc:picChg chg="add mod">
          <ac:chgData name="mostakahmedjchsc@gmail.com" userId="e5a556050c367b39" providerId="LiveId" clId="{A26813C9-CE45-514B-9AAA-3C48231A449D}" dt="2021-08-27T16:46:18.845" v="1412" actId="1076"/>
          <ac:picMkLst>
            <pc:docMk/>
            <pc:sldMk cId="220418395" sldId="263"/>
            <ac:picMk id="4" creationId="{0E54E0E7-ABFC-4344-B9A8-7E79ECEA8205}"/>
          </ac:picMkLst>
        </pc:picChg>
        <pc:picChg chg="add mod">
          <ac:chgData name="mostakahmedjchsc@gmail.com" userId="e5a556050c367b39" providerId="LiveId" clId="{A26813C9-CE45-514B-9AAA-3C48231A449D}" dt="2021-08-27T16:46:48.283" v="1415" actId="14100"/>
          <ac:picMkLst>
            <pc:docMk/>
            <pc:sldMk cId="220418395" sldId="263"/>
            <ac:picMk id="5" creationId="{664B65B2-8D4B-CE41-B77C-D9C36BED71EC}"/>
          </ac:picMkLst>
        </pc:picChg>
        <pc:picChg chg="add mod">
          <ac:chgData name="mostakahmedjchsc@gmail.com" userId="e5a556050c367b39" providerId="LiveId" clId="{A26813C9-CE45-514B-9AAA-3C48231A449D}" dt="2021-08-27T16:47:28.556" v="1422" actId="1076"/>
          <ac:picMkLst>
            <pc:docMk/>
            <pc:sldMk cId="220418395" sldId="263"/>
            <ac:picMk id="6" creationId="{0111E096-FAE8-B448-B58B-18CCFE9A94A5}"/>
          </ac:picMkLst>
        </pc:picChg>
      </pc:sldChg>
      <pc:sldChg chg="addSp delSp modSp new mod ord setBg modClrScheme addAnim delAnim chgLayout">
        <pc:chgData name="mostakahmedjchsc@gmail.com" userId="e5a556050c367b39" providerId="LiveId" clId="{A26813C9-CE45-514B-9AAA-3C48231A449D}" dt="2021-08-28T15:00:08.511" v="3041" actId="1076"/>
        <pc:sldMkLst>
          <pc:docMk/>
          <pc:sldMk cId="3841608518" sldId="264"/>
        </pc:sldMkLst>
        <pc:spChg chg="add mod">
          <ac:chgData name="mostakahmedjchsc@gmail.com" userId="e5a556050c367b39" providerId="LiveId" clId="{A26813C9-CE45-514B-9AAA-3C48231A449D}" dt="2021-08-28T02:53:05.567" v="2278" actId="14100"/>
          <ac:spMkLst>
            <pc:docMk/>
            <pc:sldMk cId="3841608518" sldId="264"/>
            <ac:spMk id="2" creationId="{72B46EB2-C3CE-3D4B-831C-9CBD0540E2BD}"/>
          </ac:spMkLst>
        </pc:spChg>
        <pc:spChg chg="add del mod">
          <ac:chgData name="mostakahmedjchsc@gmail.com" userId="e5a556050c367b39" providerId="LiveId" clId="{A26813C9-CE45-514B-9AAA-3C48231A449D}" dt="2021-08-27T17:25:48.384" v="1691" actId="478"/>
          <ac:spMkLst>
            <pc:docMk/>
            <pc:sldMk cId="3841608518" sldId="264"/>
            <ac:spMk id="2" creationId="{7A095D09-0610-744E-AD4C-535E0A0271CF}"/>
          </ac:spMkLst>
        </pc:spChg>
        <pc:spChg chg="del">
          <ac:chgData name="mostakahmedjchsc@gmail.com" userId="e5a556050c367b39" providerId="LiveId" clId="{A26813C9-CE45-514B-9AAA-3C48231A449D}" dt="2021-08-27T17:01:38.540" v="1525" actId="478"/>
          <ac:spMkLst>
            <pc:docMk/>
            <pc:sldMk cId="3841608518" sldId="264"/>
            <ac:spMk id="2" creationId="{8877139B-AEF0-AA4A-8025-86C4CDE1A74F}"/>
          </ac:spMkLst>
        </pc:spChg>
        <pc:spChg chg="add del mod">
          <ac:chgData name="mostakahmedjchsc@gmail.com" userId="e5a556050c367b39" providerId="LiveId" clId="{A26813C9-CE45-514B-9AAA-3C48231A449D}" dt="2021-08-28T02:34:08.956" v="2250" actId="478"/>
          <ac:spMkLst>
            <pc:docMk/>
            <pc:sldMk cId="3841608518" sldId="264"/>
            <ac:spMk id="2" creationId="{9AC60A92-207D-3C46-AFC0-EBCD4279C4A2}"/>
          </ac:spMkLst>
        </pc:spChg>
        <pc:spChg chg="add mod">
          <ac:chgData name="mostakahmedjchsc@gmail.com" userId="e5a556050c367b39" providerId="LiveId" clId="{A26813C9-CE45-514B-9AAA-3C48231A449D}" dt="2021-08-28T04:15:08.163" v="2465" actId="1076"/>
          <ac:spMkLst>
            <pc:docMk/>
            <pc:sldMk cId="3841608518" sldId="264"/>
            <ac:spMk id="3" creationId="{01088F19-C4FD-A042-8236-79067A1C5DED}"/>
          </ac:spMkLst>
        </pc:spChg>
        <pc:spChg chg="del">
          <ac:chgData name="mostakahmedjchsc@gmail.com" userId="e5a556050c367b39" providerId="LiveId" clId="{A26813C9-CE45-514B-9AAA-3C48231A449D}" dt="2021-08-27T17:01:41.566" v="1526" actId="478"/>
          <ac:spMkLst>
            <pc:docMk/>
            <pc:sldMk cId="3841608518" sldId="264"/>
            <ac:spMk id="3" creationId="{47274883-F4E6-974A-A52A-680D1F5B2E06}"/>
          </ac:spMkLst>
        </pc:spChg>
        <pc:spChg chg="add del mod">
          <ac:chgData name="mostakahmedjchsc@gmail.com" userId="e5a556050c367b39" providerId="LiveId" clId="{A26813C9-CE45-514B-9AAA-3C48231A449D}" dt="2021-08-28T02:34:12.229" v="2251" actId="478"/>
          <ac:spMkLst>
            <pc:docMk/>
            <pc:sldMk cId="3841608518" sldId="264"/>
            <ac:spMk id="3" creationId="{F4E9E423-F74B-5A42-9372-4C0149318469}"/>
          </ac:spMkLst>
        </pc:spChg>
        <pc:spChg chg="add del">
          <ac:chgData name="mostakahmedjchsc@gmail.com" userId="e5a556050c367b39" providerId="LiveId" clId="{A26813C9-CE45-514B-9AAA-3C48231A449D}" dt="2021-08-28T02:33:26.023" v="2242" actId="571"/>
          <ac:spMkLst>
            <pc:docMk/>
            <pc:sldMk cId="3841608518" sldId="264"/>
            <ac:spMk id="4" creationId="{0F17A57E-E9E1-7647-80B4-6E73D4E986B9}"/>
          </ac:spMkLst>
        </pc:spChg>
        <pc:spChg chg="add del mod">
          <ac:chgData name="mostakahmedjchsc@gmail.com" userId="e5a556050c367b39" providerId="LiveId" clId="{A26813C9-CE45-514B-9AAA-3C48231A449D}" dt="2021-08-28T02:33:50.686" v="2244" actId="478"/>
          <ac:spMkLst>
            <pc:docMk/>
            <pc:sldMk cId="3841608518" sldId="264"/>
            <ac:spMk id="5" creationId="{75D11FD6-56A8-1F45-AA18-F8A81EEDD8B4}"/>
          </ac:spMkLst>
        </pc:spChg>
        <pc:spChg chg="add del mod">
          <ac:chgData name="mostakahmedjchsc@gmail.com" userId="e5a556050c367b39" providerId="LiveId" clId="{A26813C9-CE45-514B-9AAA-3C48231A449D}" dt="2021-08-28T02:33:53.875" v="2245" actId="478"/>
          <ac:spMkLst>
            <pc:docMk/>
            <pc:sldMk cId="3841608518" sldId="264"/>
            <ac:spMk id="6" creationId="{60B8CAD2-F66E-4F4F-8DAC-1399C669A22D}"/>
          </ac:spMkLst>
        </pc:spChg>
        <pc:spChg chg="add del mod">
          <ac:chgData name="mostakahmedjchsc@gmail.com" userId="e5a556050c367b39" providerId="LiveId" clId="{A26813C9-CE45-514B-9AAA-3C48231A449D}" dt="2021-08-28T02:34:15.405" v="2252" actId="478"/>
          <ac:spMkLst>
            <pc:docMk/>
            <pc:sldMk cId="3841608518" sldId="264"/>
            <ac:spMk id="7" creationId="{3F46F5C7-B7B9-F24B-BED0-17DAD5AF98AC}"/>
          </ac:spMkLst>
        </pc:spChg>
        <pc:spChg chg="add del mod ord">
          <ac:chgData name="mostakahmedjchsc@gmail.com" userId="e5a556050c367b39" providerId="LiveId" clId="{A26813C9-CE45-514B-9AAA-3C48231A449D}" dt="2021-08-27T17:06:01.916" v="1550" actId="478"/>
          <ac:spMkLst>
            <pc:docMk/>
            <pc:sldMk cId="3841608518" sldId="264"/>
            <ac:spMk id="7" creationId="{7F00101D-5865-F248-8CC8-F61EA47B69B2}"/>
          </ac:spMkLst>
        </pc:spChg>
        <pc:spChg chg="add del mod">
          <ac:chgData name="mostakahmedjchsc@gmail.com" userId="e5a556050c367b39" providerId="LiveId" clId="{A26813C9-CE45-514B-9AAA-3C48231A449D}" dt="2021-08-28T02:33:56.898" v="2246" actId="478"/>
          <ac:spMkLst>
            <pc:docMk/>
            <pc:sldMk cId="3841608518" sldId="264"/>
            <ac:spMk id="8" creationId="{4CDE8418-4501-034D-8FFF-57DD83883429}"/>
          </ac:spMkLst>
        </pc:spChg>
        <pc:spChg chg="add del mod ord">
          <ac:chgData name="mostakahmedjchsc@gmail.com" userId="e5a556050c367b39" providerId="LiveId" clId="{A26813C9-CE45-514B-9AAA-3C48231A449D}" dt="2021-08-27T17:06:05.559" v="1551" actId="478"/>
          <ac:spMkLst>
            <pc:docMk/>
            <pc:sldMk cId="3841608518" sldId="264"/>
            <ac:spMk id="8" creationId="{8CED865C-C63B-1046-9DA7-41435E30DEA7}"/>
          </ac:spMkLst>
        </pc:spChg>
        <pc:spChg chg="add del mod">
          <ac:chgData name="mostakahmedjchsc@gmail.com" userId="e5a556050c367b39" providerId="LiveId" clId="{A26813C9-CE45-514B-9AAA-3C48231A449D}" dt="2021-08-28T02:33:59.804" v="2247" actId="478"/>
          <ac:spMkLst>
            <pc:docMk/>
            <pc:sldMk cId="3841608518" sldId="264"/>
            <ac:spMk id="9" creationId="{BCEDAB25-BF09-D942-BA16-D8084C405179}"/>
          </ac:spMkLst>
        </pc:spChg>
        <pc:spChg chg="add">
          <ac:chgData name="mostakahmedjchsc@gmail.com" userId="e5a556050c367b39" providerId="LiveId" clId="{A26813C9-CE45-514B-9AAA-3C48231A449D}" dt="2021-08-27T17:09:00.839" v="1572" actId="22"/>
          <ac:spMkLst>
            <pc:docMk/>
            <pc:sldMk cId="3841608518" sldId="264"/>
            <ac:spMk id="10" creationId="{1B34E3B7-1529-4842-B2B1-8A8FF3BA957C}"/>
          </ac:spMkLst>
        </pc:spChg>
        <pc:spChg chg="add">
          <ac:chgData name="mostakahmedjchsc@gmail.com" userId="e5a556050c367b39" providerId="LiveId" clId="{A26813C9-CE45-514B-9AAA-3C48231A449D}" dt="2021-08-27T17:24:04.087" v="1676" actId="22"/>
          <ac:spMkLst>
            <pc:docMk/>
            <pc:sldMk cId="3841608518" sldId="264"/>
            <ac:spMk id="11" creationId="{18B9E4B1-F3EE-7C4E-B3F0-FFE5625F9261}"/>
          </ac:spMkLst>
        </pc:spChg>
        <pc:spChg chg="add">
          <ac:chgData name="mostakahmedjchsc@gmail.com" userId="e5a556050c367b39" providerId="LiveId" clId="{A26813C9-CE45-514B-9AAA-3C48231A449D}" dt="2021-08-27T17:09:29.947" v="1574" actId="22"/>
          <ac:spMkLst>
            <pc:docMk/>
            <pc:sldMk cId="3841608518" sldId="264"/>
            <ac:spMk id="12" creationId="{8B4D6346-ECC5-C847-8CFC-9BB0B54872B1}"/>
          </ac:spMkLst>
        </pc:spChg>
        <pc:spChg chg="add del mod">
          <ac:chgData name="mostakahmedjchsc@gmail.com" userId="e5a556050c367b39" providerId="LiveId" clId="{A26813C9-CE45-514B-9AAA-3C48231A449D}" dt="2021-08-28T02:34:06.068" v="2249" actId="478"/>
          <ac:spMkLst>
            <pc:docMk/>
            <pc:sldMk cId="3841608518" sldId="264"/>
            <ac:spMk id="13" creationId="{B69AB3F0-E2DB-1148-9606-E58CB0FF0F88}"/>
          </ac:spMkLst>
        </pc:spChg>
        <pc:spChg chg="add del">
          <ac:chgData name="mostakahmedjchsc@gmail.com" userId="e5a556050c367b39" providerId="LiveId" clId="{A26813C9-CE45-514B-9AAA-3C48231A449D}" dt="2021-08-27T17:35:59.029" v="1795" actId="478"/>
          <ac:spMkLst>
            <pc:docMk/>
            <pc:sldMk cId="3841608518" sldId="264"/>
            <ac:spMk id="14" creationId="{5E152685-EA15-7E4A-B9FB-65AF577CE7E3}"/>
          </ac:spMkLst>
        </pc:spChg>
        <pc:spChg chg="add mod">
          <ac:chgData name="mostakahmedjchsc@gmail.com" userId="e5a556050c367b39" providerId="LiveId" clId="{A26813C9-CE45-514B-9AAA-3C48231A449D}" dt="2021-08-28T02:32:55.876" v="2240" actId="1076"/>
          <ac:spMkLst>
            <pc:docMk/>
            <pc:sldMk cId="3841608518" sldId="264"/>
            <ac:spMk id="14" creationId="{DA47370E-75E9-FE48-9268-8F20CD80E75A}"/>
          </ac:spMkLst>
        </pc:spChg>
        <pc:spChg chg="add">
          <ac:chgData name="mostakahmedjchsc@gmail.com" userId="e5a556050c367b39" providerId="LiveId" clId="{A26813C9-CE45-514B-9AAA-3C48231A449D}" dt="2021-08-27T17:11:23.297" v="1592" actId="22"/>
          <ac:spMkLst>
            <pc:docMk/>
            <pc:sldMk cId="3841608518" sldId="264"/>
            <ac:spMk id="15" creationId="{CB31CC0E-5741-7D4F-8F36-69B4C1A74C7B}"/>
          </ac:spMkLst>
        </pc:spChg>
        <pc:spChg chg="add">
          <ac:chgData name="mostakahmedjchsc@gmail.com" userId="e5a556050c367b39" providerId="LiveId" clId="{A26813C9-CE45-514B-9AAA-3C48231A449D}" dt="2021-08-27T17:13:05.782" v="1597" actId="139"/>
          <ac:spMkLst>
            <pc:docMk/>
            <pc:sldMk cId="3841608518" sldId="264"/>
            <ac:spMk id="16" creationId="{4F0BEBA9-7B79-ED47-ADBC-DABC0CDC00C3}"/>
          </ac:spMkLst>
        </pc:spChg>
        <pc:spChg chg="add del">
          <ac:chgData name="mostakahmedjchsc@gmail.com" userId="e5a556050c367b39" providerId="LiveId" clId="{A26813C9-CE45-514B-9AAA-3C48231A449D}" dt="2021-08-27T17:51:03.300" v="1909" actId="478"/>
          <ac:spMkLst>
            <pc:docMk/>
            <pc:sldMk cId="3841608518" sldId="264"/>
            <ac:spMk id="17" creationId="{38D44017-6DBD-C341-96D9-E8E5DD04B32B}"/>
          </ac:spMkLst>
        </pc:spChg>
        <pc:spChg chg="add">
          <ac:chgData name="mostakahmedjchsc@gmail.com" userId="e5a556050c367b39" providerId="LiveId" clId="{A26813C9-CE45-514B-9AAA-3C48231A449D}" dt="2021-08-28T04:05:06.147" v="2415" actId="22"/>
          <ac:spMkLst>
            <pc:docMk/>
            <pc:sldMk cId="3841608518" sldId="264"/>
            <ac:spMk id="17" creationId="{B53A6C3F-AC62-B54A-9714-D39F82F2EDFF}"/>
          </ac:spMkLst>
        </pc:spChg>
        <pc:spChg chg="add del mod">
          <ac:chgData name="mostakahmedjchsc@gmail.com" userId="e5a556050c367b39" providerId="LiveId" clId="{A26813C9-CE45-514B-9AAA-3C48231A449D}" dt="2021-08-28T02:34:03.029" v="2248" actId="478"/>
          <ac:spMkLst>
            <pc:docMk/>
            <pc:sldMk cId="3841608518" sldId="264"/>
            <ac:spMk id="18" creationId="{3279B3AD-F5E3-154F-BD46-335E624ED77B}"/>
          </ac:spMkLst>
        </pc:spChg>
        <pc:spChg chg="add">
          <ac:chgData name="mostakahmedjchsc@gmail.com" userId="e5a556050c367b39" providerId="LiveId" clId="{A26813C9-CE45-514B-9AAA-3C48231A449D}" dt="2021-08-28T04:12:38.952" v="2441" actId="22"/>
          <ac:spMkLst>
            <pc:docMk/>
            <pc:sldMk cId="3841608518" sldId="264"/>
            <ac:spMk id="18" creationId="{51774185-7630-0D4B-A38B-F50F12D77CFA}"/>
          </ac:spMkLst>
        </pc:spChg>
        <pc:spChg chg="add del mod">
          <ac:chgData name="mostakahmedjchsc@gmail.com" userId="e5a556050c367b39" providerId="LiveId" clId="{A26813C9-CE45-514B-9AAA-3C48231A449D}" dt="2021-08-27T20:15:16.672" v="2089" actId="478"/>
          <ac:spMkLst>
            <pc:docMk/>
            <pc:sldMk cId="3841608518" sldId="264"/>
            <ac:spMk id="19" creationId="{89291C7C-CC2F-824F-B903-34E12898FE6E}"/>
          </ac:spMkLst>
        </pc:spChg>
        <pc:spChg chg="add">
          <ac:chgData name="mostakahmedjchsc@gmail.com" userId="e5a556050c367b39" providerId="LiveId" clId="{A26813C9-CE45-514B-9AAA-3C48231A449D}" dt="2021-08-28T04:13:21.257" v="2442" actId="22"/>
          <ac:spMkLst>
            <pc:docMk/>
            <pc:sldMk cId="3841608518" sldId="264"/>
            <ac:spMk id="19" creationId="{FBFE295E-A38B-3B41-ADD9-14ADAE3CD48C}"/>
          </ac:spMkLst>
        </pc:spChg>
        <pc:spChg chg="add mod">
          <ac:chgData name="mostakahmedjchsc@gmail.com" userId="e5a556050c367b39" providerId="LiveId" clId="{A26813C9-CE45-514B-9AAA-3C48231A449D}" dt="2021-08-27T17:23:04.920" v="1670" actId="1076"/>
          <ac:spMkLst>
            <pc:docMk/>
            <pc:sldMk cId="3841608518" sldId="264"/>
            <ac:spMk id="20" creationId="{0B83D775-04E4-7F46-BEA8-A04EC7CA4AE4}"/>
          </ac:spMkLst>
        </pc:spChg>
        <pc:spChg chg="add">
          <ac:chgData name="mostakahmedjchsc@gmail.com" userId="e5a556050c367b39" providerId="LiveId" clId="{A26813C9-CE45-514B-9AAA-3C48231A449D}" dt="2021-08-28T14:59:48.024" v="3040" actId="22"/>
          <ac:spMkLst>
            <pc:docMk/>
            <pc:sldMk cId="3841608518" sldId="264"/>
            <ac:spMk id="21" creationId="{BC91E57E-F5D3-594F-B0A7-27DBA1A5D538}"/>
          </ac:spMkLst>
        </pc:spChg>
        <pc:spChg chg="add del">
          <ac:chgData name="mostakahmedjchsc@gmail.com" userId="e5a556050c367b39" providerId="LiveId" clId="{A26813C9-CE45-514B-9AAA-3C48231A449D}" dt="2021-08-27T19:43:29.114" v="2039" actId="478"/>
          <ac:spMkLst>
            <pc:docMk/>
            <pc:sldMk cId="3841608518" sldId="264"/>
            <ac:spMk id="21" creationId="{F83D493D-C6E6-7C4C-BA8A-2AB1DD6822FF}"/>
          </ac:spMkLst>
        </pc:spChg>
        <pc:spChg chg="add">
          <ac:chgData name="mostakahmedjchsc@gmail.com" userId="e5a556050c367b39" providerId="LiveId" clId="{A26813C9-CE45-514B-9AAA-3C48231A449D}" dt="2021-08-27T20:12:47.986" v="2081" actId="22"/>
          <ac:spMkLst>
            <pc:docMk/>
            <pc:sldMk cId="3841608518" sldId="264"/>
            <ac:spMk id="22" creationId="{0DF10687-3BA3-1F42-873C-6AF5E73A0FA5}"/>
          </ac:spMkLst>
        </pc:spChg>
        <pc:spChg chg="add del mod">
          <ac:chgData name="mostakahmedjchsc@gmail.com" userId="e5a556050c367b39" providerId="LiveId" clId="{A26813C9-CE45-514B-9AAA-3C48231A449D}" dt="2021-08-27T19:43:35.661" v="2040" actId="478"/>
          <ac:spMkLst>
            <pc:docMk/>
            <pc:sldMk cId="3841608518" sldId="264"/>
            <ac:spMk id="22" creationId="{A33D9BCF-D95F-1A42-BF11-385F3A74480F}"/>
          </ac:spMkLst>
        </pc:spChg>
        <pc:spChg chg="add del">
          <ac:chgData name="mostakahmedjchsc@gmail.com" userId="e5a556050c367b39" providerId="LiveId" clId="{A26813C9-CE45-514B-9AAA-3C48231A449D}" dt="2021-08-27T20:15:23.704" v="2090" actId="478"/>
          <ac:spMkLst>
            <pc:docMk/>
            <pc:sldMk cId="3841608518" sldId="264"/>
            <ac:spMk id="24" creationId="{11B501B8-ED83-C84E-ADD1-31A560790101}"/>
          </ac:spMkLst>
        </pc:spChg>
        <pc:spChg chg="add mod">
          <ac:chgData name="mostakahmedjchsc@gmail.com" userId="e5a556050c367b39" providerId="LiveId" clId="{A26813C9-CE45-514B-9AAA-3C48231A449D}" dt="2021-08-28T03:01:06.770" v="2381" actId="20577"/>
          <ac:spMkLst>
            <pc:docMk/>
            <pc:sldMk cId="3841608518" sldId="264"/>
            <ac:spMk id="26" creationId="{2BABAD78-B0A9-3B40-AD0B-2DE128840A7E}"/>
          </ac:spMkLst>
        </pc:spChg>
        <pc:graphicFrameChg chg="add del mod modGraphic">
          <ac:chgData name="mostakahmedjchsc@gmail.com" userId="e5a556050c367b39" providerId="LiveId" clId="{A26813C9-CE45-514B-9AAA-3C48231A449D}" dt="2021-08-28T04:00:11.965" v="2391" actId="478"/>
          <ac:graphicFrameMkLst>
            <pc:docMk/>
            <pc:sldMk cId="3841608518" sldId="264"/>
            <ac:graphicFrameMk id="4" creationId="{57BD279B-8A51-584D-8D1A-AB5923CC914E}"/>
          </ac:graphicFrameMkLst>
        </pc:graphicFrameChg>
        <pc:graphicFrameChg chg="add del mod modGraphic">
          <ac:chgData name="mostakahmedjchsc@gmail.com" userId="e5a556050c367b39" providerId="LiveId" clId="{A26813C9-CE45-514B-9AAA-3C48231A449D}" dt="2021-08-27T17:05:08.890" v="1548" actId="478"/>
          <ac:graphicFrameMkLst>
            <pc:docMk/>
            <pc:sldMk cId="3841608518" sldId="264"/>
            <ac:graphicFrameMk id="4" creationId="{80121331-14AB-6F42-95D7-3FC389CC392E}"/>
          </ac:graphicFrameMkLst>
        </pc:graphicFrameChg>
        <pc:graphicFrameChg chg="add del mod modGraphic">
          <ac:chgData name="mostakahmedjchsc@gmail.com" userId="e5a556050c367b39" providerId="LiveId" clId="{A26813C9-CE45-514B-9AAA-3C48231A449D}" dt="2021-08-27T20:12:15.009" v="2078" actId="478"/>
          <ac:graphicFrameMkLst>
            <pc:docMk/>
            <pc:sldMk cId="3841608518" sldId="264"/>
            <ac:graphicFrameMk id="4" creationId="{C2250338-B68A-1843-BEB2-901A355CC740}"/>
          </ac:graphicFrameMkLst>
        </pc:graphicFrameChg>
        <pc:graphicFrameChg chg="add del modGraphic">
          <ac:chgData name="mostakahmedjchsc@gmail.com" userId="e5a556050c367b39" providerId="LiveId" clId="{A26813C9-CE45-514B-9AAA-3C48231A449D}" dt="2021-08-27T17:04:42.196" v="1539" actId="478"/>
          <ac:graphicFrameMkLst>
            <pc:docMk/>
            <pc:sldMk cId="3841608518" sldId="264"/>
            <ac:graphicFrameMk id="5" creationId="{9FD186D9-0348-0740-A494-E7DEF7BD91D5}"/>
          </ac:graphicFrameMkLst>
        </pc:graphicFrameChg>
        <pc:graphicFrameChg chg="add mod modGraphic">
          <ac:chgData name="mostakahmedjchsc@gmail.com" userId="e5a556050c367b39" providerId="LiveId" clId="{A26813C9-CE45-514B-9AAA-3C48231A449D}" dt="2021-08-28T15:00:08.511" v="3041" actId="1076"/>
          <ac:graphicFrameMkLst>
            <pc:docMk/>
            <pc:sldMk cId="3841608518" sldId="264"/>
            <ac:graphicFrameMk id="5" creationId="{E4F18292-C3A4-504A-AED9-F38822E1DBBA}"/>
          </ac:graphicFrameMkLst>
        </pc:graphicFrameChg>
        <pc:graphicFrameChg chg="add del mod modGraphic">
          <ac:chgData name="mostakahmedjchsc@gmail.com" userId="e5a556050c367b39" providerId="LiveId" clId="{A26813C9-CE45-514B-9AAA-3C48231A449D}" dt="2021-08-27T17:09:39.739" v="1576" actId="478"/>
          <ac:graphicFrameMkLst>
            <pc:docMk/>
            <pc:sldMk cId="3841608518" sldId="264"/>
            <ac:graphicFrameMk id="6" creationId="{EC91E073-ABA5-B84A-99A9-707C59F53C49}"/>
          </ac:graphicFrameMkLst>
        </pc:graphicFrameChg>
        <pc:graphicFrameChg chg="add del mod modGraphic">
          <ac:chgData name="mostakahmedjchsc@gmail.com" userId="e5a556050c367b39" providerId="LiveId" clId="{A26813C9-CE45-514B-9AAA-3C48231A449D}" dt="2021-08-27T17:16:51.821" v="1611" actId="478"/>
          <ac:graphicFrameMkLst>
            <pc:docMk/>
            <pc:sldMk cId="3841608518" sldId="264"/>
            <ac:graphicFrameMk id="13" creationId="{DE6B01BC-4006-6241-AC04-9E0563FEA0B9}"/>
          </ac:graphicFrameMkLst>
        </pc:graphicFrameChg>
        <pc:graphicFrameChg chg="add del modGraphic">
          <ac:chgData name="mostakahmedjchsc@gmail.com" userId="e5a556050c367b39" providerId="LiveId" clId="{A26813C9-CE45-514B-9AAA-3C48231A449D}" dt="2021-08-27T17:20:27.840" v="1636" actId="478"/>
          <ac:graphicFrameMkLst>
            <pc:docMk/>
            <pc:sldMk cId="3841608518" sldId="264"/>
            <ac:graphicFrameMk id="17" creationId="{585C81EC-7228-5D41-940A-4B052A7C0469}"/>
          </ac:graphicFrameMkLst>
        </pc:graphicFrameChg>
        <pc:graphicFrameChg chg="add del modGraphic">
          <ac:chgData name="mostakahmedjchsc@gmail.com" userId="e5a556050c367b39" providerId="LiveId" clId="{A26813C9-CE45-514B-9AAA-3C48231A449D}" dt="2021-08-27T20:13:05.003" v="2084" actId="478"/>
          <ac:graphicFrameMkLst>
            <pc:docMk/>
            <pc:sldMk cId="3841608518" sldId="264"/>
            <ac:graphicFrameMk id="17" creationId="{C18D1BBF-0742-5C42-A69F-DECCDED79DD0}"/>
          </ac:graphicFrameMkLst>
        </pc:graphicFrameChg>
        <pc:graphicFrameChg chg="add del modGraphic">
          <ac:chgData name="mostakahmedjchsc@gmail.com" userId="e5a556050c367b39" providerId="LiveId" clId="{A26813C9-CE45-514B-9AAA-3C48231A449D}" dt="2021-08-27T17:20:37.312" v="1638" actId="478"/>
          <ac:graphicFrameMkLst>
            <pc:docMk/>
            <pc:sldMk cId="3841608518" sldId="264"/>
            <ac:graphicFrameMk id="18" creationId="{A804C82C-E510-6147-BE13-9E33E3532F10}"/>
          </ac:graphicFrameMkLst>
        </pc:graphicFrameChg>
        <pc:graphicFrameChg chg="add del mod modGraphic">
          <ac:chgData name="mostakahmedjchsc@gmail.com" userId="e5a556050c367b39" providerId="LiveId" clId="{A26813C9-CE45-514B-9AAA-3C48231A449D}" dt="2021-08-27T17:24:57.893" v="1679" actId="478"/>
          <ac:graphicFrameMkLst>
            <pc:docMk/>
            <pc:sldMk cId="3841608518" sldId="264"/>
            <ac:graphicFrameMk id="19" creationId="{58243E3F-F6E6-FB4A-87BC-BBE4C82338DB}"/>
          </ac:graphicFrameMkLst>
        </pc:graphicFrameChg>
        <pc:graphicFrameChg chg="add del modGraphic">
          <ac:chgData name="mostakahmedjchsc@gmail.com" userId="e5a556050c367b39" providerId="LiveId" clId="{A26813C9-CE45-514B-9AAA-3C48231A449D}" dt="2021-08-27T20:14:41.331" v="2087" actId="478"/>
          <ac:graphicFrameMkLst>
            <pc:docMk/>
            <pc:sldMk cId="3841608518" sldId="264"/>
            <ac:graphicFrameMk id="25" creationId="{E7124EDC-71D1-F741-BAE8-CB7F782EED9F}"/>
          </ac:graphicFrameMkLst>
        </pc:graphicFrameChg>
        <pc:picChg chg="add mod">
          <ac:chgData name="mostakahmedjchsc@gmail.com" userId="e5a556050c367b39" providerId="LiveId" clId="{A26813C9-CE45-514B-9AAA-3C48231A449D}" dt="2021-08-28T04:15:44.605" v="2478" actId="1076"/>
          <ac:picMkLst>
            <pc:docMk/>
            <pc:sldMk cId="3841608518" sldId="264"/>
            <ac:picMk id="7" creationId="{48B8B8BD-78C6-2549-8620-65E0C0B9C92F}"/>
          </ac:picMkLst>
        </pc:picChg>
      </pc:sldChg>
      <pc:sldChg chg="addSp delSp modSp new addAnim">
        <pc:chgData name="mostakahmedjchsc@gmail.com" userId="e5a556050c367b39" providerId="LiveId" clId="{A26813C9-CE45-514B-9AAA-3C48231A449D}" dt="2021-08-28T17:19:42.613" v="3684" actId="27696"/>
        <pc:sldMkLst>
          <pc:docMk/>
          <pc:sldMk cId="2178844185" sldId="265"/>
        </pc:sldMkLst>
        <pc:spChg chg="add mod">
          <ac:chgData name="mostakahmedjchsc@gmail.com" userId="e5a556050c367b39" providerId="LiveId" clId="{A26813C9-CE45-514B-9AAA-3C48231A449D}" dt="2021-08-28T17:18:55.834" v="3681" actId="20577"/>
          <ac:spMkLst>
            <pc:docMk/>
            <pc:sldMk cId="2178844185" sldId="265"/>
            <ac:spMk id="2" creationId="{A826B198-C3B6-434A-AD3E-1299D70E19EC}"/>
          </ac:spMkLst>
        </pc:spChg>
        <pc:spChg chg="del">
          <ac:chgData name="mostakahmedjchsc@gmail.com" userId="e5a556050c367b39" providerId="LiveId" clId="{A26813C9-CE45-514B-9AAA-3C48231A449D}" dt="2021-08-27T20:21:18.743" v="2108" actId="478"/>
          <ac:spMkLst>
            <pc:docMk/>
            <pc:sldMk cId="2178844185" sldId="265"/>
            <ac:spMk id="2" creationId="{BCF6CB1B-A568-064C-BBE4-6B8ABEDF8ADB}"/>
          </ac:spMkLst>
        </pc:spChg>
        <pc:spChg chg="del">
          <ac:chgData name="mostakahmedjchsc@gmail.com" userId="e5a556050c367b39" providerId="LiveId" clId="{A26813C9-CE45-514B-9AAA-3C48231A449D}" dt="2021-08-27T20:21:22.096" v="2109" actId="478"/>
          <ac:spMkLst>
            <pc:docMk/>
            <pc:sldMk cId="2178844185" sldId="265"/>
            <ac:spMk id="3" creationId="{55C8055E-F96B-1741-99C7-9A20E852B511}"/>
          </ac:spMkLst>
        </pc:spChg>
        <pc:spChg chg="add mod">
          <ac:chgData name="mostakahmedjchsc@gmail.com" userId="e5a556050c367b39" providerId="LiveId" clId="{A26813C9-CE45-514B-9AAA-3C48231A449D}" dt="2021-08-28T17:18:39.059" v="3680" actId="1076"/>
          <ac:spMkLst>
            <pc:docMk/>
            <pc:sldMk cId="2178844185" sldId="265"/>
            <ac:spMk id="8" creationId="{B8E41B00-F88C-A042-8EFC-CD2E22855177}"/>
          </ac:spMkLst>
        </pc:spChg>
        <pc:picChg chg="add mod">
          <ac:chgData name="mostakahmedjchsc@gmail.com" userId="e5a556050c367b39" providerId="LiveId" clId="{A26813C9-CE45-514B-9AAA-3C48231A449D}" dt="2021-08-28T17:17:54.213" v="3669" actId="1076"/>
          <ac:picMkLst>
            <pc:docMk/>
            <pc:sldMk cId="2178844185" sldId="265"/>
            <ac:picMk id="4" creationId="{68B0652F-1E44-044C-98B7-22E9DD2BC815}"/>
          </ac:picMkLst>
        </pc:picChg>
        <pc:picChg chg="add mod">
          <ac:chgData name="mostakahmedjchsc@gmail.com" userId="e5a556050c367b39" providerId="LiveId" clId="{A26813C9-CE45-514B-9AAA-3C48231A449D}" dt="2021-08-27T20:24:04.412" v="2125" actId="14100"/>
          <ac:picMkLst>
            <pc:docMk/>
            <pc:sldMk cId="2178844185" sldId="265"/>
            <ac:picMk id="5" creationId="{D527152E-297A-8A41-AB82-2DC87B63FE66}"/>
          </ac:picMkLst>
        </pc:picChg>
        <pc:picChg chg="add del mod">
          <ac:chgData name="mostakahmedjchsc@gmail.com" userId="e5a556050c367b39" providerId="LiveId" clId="{A26813C9-CE45-514B-9AAA-3C48231A449D}" dt="2021-08-27T20:26:05.603" v="2146" actId="478"/>
          <ac:picMkLst>
            <pc:docMk/>
            <pc:sldMk cId="2178844185" sldId="265"/>
            <ac:picMk id="6" creationId="{E4911460-9709-C74C-81B0-17B7805C1674}"/>
          </ac:picMkLst>
        </pc:picChg>
        <pc:picChg chg="add mod">
          <ac:chgData name="mostakahmedjchsc@gmail.com" userId="e5a556050c367b39" providerId="LiveId" clId="{A26813C9-CE45-514B-9AAA-3C48231A449D}" dt="2021-08-27T20:26:44.308" v="2152" actId="14100"/>
          <ac:picMkLst>
            <pc:docMk/>
            <pc:sldMk cId="2178844185" sldId="265"/>
            <ac:picMk id="7" creationId="{9FDB16CB-E50D-2F41-AB1B-DEF581764BA8}"/>
          </ac:picMkLst>
        </pc:picChg>
      </pc:sldChg>
      <pc:sldChg chg="delSp new del ord">
        <pc:chgData name="mostakahmedjchsc@gmail.com" userId="e5a556050c367b39" providerId="LiveId" clId="{A26813C9-CE45-514B-9AAA-3C48231A449D}" dt="2021-08-28T06:18:12.323" v="2489" actId="2696"/>
        <pc:sldMkLst>
          <pc:docMk/>
          <pc:sldMk cId="1610719226" sldId="266"/>
        </pc:sldMkLst>
        <pc:spChg chg="del">
          <ac:chgData name="mostakahmedjchsc@gmail.com" userId="e5a556050c367b39" providerId="LiveId" clId="{A26813C9-CE45-514B-9AAA-3C48231A449D}" dt="2021-08-28T02:35:12.068" v="2255" actId="478"/>
          <ac:spMkLst>
            <pc:docMk/>
            <pc:sldMk cId="1610719226" sldId="266"/>
            <ac:spMk id="2" creationId="{1B0E97B9-7EA6-2C49-ACCD-CE280AF8F02E}"/>
          </ac:spMkLst>
        </pc:spChg>
        <pc:spChg chg="del">
          <ac:chgData name="mostakahmedjchsc@gmail.com" userId="e5a556050c367b39" providerId="LiveId" clId="{A26813C9-CE45-514B-9AAA-3C48231A449D}" dt="2021-08-28T02:35:14.757" v="2256" actId="478"/>
          <ac:spMkLst>
            <pc:docMk/>
            <pc:sldMk cId="1610719226" sldId="266"/>
            <ac:spMk id="3" creationId="{5D276B17-4204-2640-8A62-BBB4C9E07C56}"/>
          </ac:spMkLst>
        </pc:spChg>
      </pc:sldChg>
      <pc:sldChg chg="add del">
        <pc:chgData name="mostakahmedjchsc@gmail.com" userId="e5a556050c367b39" providerId="LiveId" clId="{A26813C9-CE45-514B-9AAA-3C48231A449D}" dt="2021-08-28T02:35:50.482" v="2258" actId="2696"/>
        <pc:sldMkLst>
          <pc:docMk/>
          <pc:sldMk cId="801039976" sldId="267"/>
        </pc:sldMkLst>
      </pc:sldChg>
      <pc:sldChg chg="addSp delSp modSp add del">
        <pc:chgData name="mostakahmedjchsc@gmail.com" userId="e5a556050c367b39" providerId="LiveId" clId="{A26813C9-CE45-514B-9AAA-3C48231A449D}" dt="2021-08-28T17:20:14.390" v="3685" actId="2696"/>
        <pc:sldMkLst>
          <pc:docMk/>
          <pc:sldMk cId="3400541582" sldId="267"/>
        </pc:sldMkLst>
        <pc:spChg chg="add del">
          <ac:chgData name="mostakahmedjchsc@gmail.com" userId="e5a556050c367b39" providerId="LiveId" clId="{A26813C9-CE45-514B-9AAA-3C48231A449D}" dt="2021-08-28T07:04:00.757" v="2934" actId="478"/>
          <ac:spMkLst>
            <pc:docMk/>
            <pc:sldMk cId="3400541582" sldId="267"/>
            <ac:spMk id="13" creationId="{10306E14-F1EA-A546-B5B0-2F7BA03D6A9D}"/>
          </ac:spMkLst>
        </pc:spChg>
        <pc:spChg chg="add del">
          <ac:chgData name="mostakahmedjchsc@gmail.com" userId="e5a556050c367b39" providerId="LiveId" clId="{A26813C9-CE45-514B-9AAA-3C48231A449D}" dt="2021-08-28T06:44:37.637" v="2882" actId="478"/>
          <ac:spMkLst>
            <pc:docMk/>
            <pc:sldMk cId="3400541582" sldId="267"/>
            <ac:spMk id="13" creationId="{628963A7-A27E-D643-AE34-C2C742402703}"/>
          </ac:spMkLst>
        </pc:spChg>
        <pc:spChg chg="add del">
          <ac:chgData name="mostakahmedjchsc@gmail.com" userId="e5a556050c367b39" providerId="LiveId" clId="{A26813C9-CE45-514B-9AAA-3C48231A449D}" dt="2021-08-28T07:05:20.385" v="2943" actId="22"/>
          <ac:spMkLst>
            <pc:docMk/>
            <pc:sldMk cId="3400541582" sldId="267"/>
            <ac:spMk id="14" creationId="{94F0D047-104E-6A4C-AD1D-0E0F3025616E}"/>
          </ac:spMkLst>
        </pc:spChg>
        <pc:spChg chg="add del mod">
          <ac:chgData name="mostakahmedjchsc@gmail.com" userId="e5a556050c367b39" providerId="LiveId" clId="{A26813C9-CE45-514B-9AAA-3C48231A449D}" dt="2021-08-28T06:45:59.225" v="2888" actId="478"/>
          <ac:spMkLst>
            <pc:docMk/>
            <pc:sldMk cId="3400541582" sldId="267"/>
            <ac:spMk id="14" creationId="{B9BD5ABC-AB4F-CA4B-8FF3-565151587D6D}"/>
          </ac:spMkLst>
        </pc:spChg>
        <pc:spChg chg="del mod">
          <ac:chgData name="mostakahmedjchsc@gmail.com" userId="e5a556050c367b39" providerId="LiveId" clId="{A26813C9-CE45-514B-9AAA-3C48231A449D}" dt="2021-08-28T06:18:01.942" v="2488" actId="478"/>
          <ac:spMkLst>
            <pc:docMk/>
            <pc:sldMk cId="3400541582" sldId="267"/>
            <ac:spMk id="14" creationId="{DA47370E-75E9-FE48-9268-8F20CD80E75A}"/>
          </ac:spMkLst>
        </pc:spChg>
        <pc:spChg chg="add del">
          <ac:chgData name="mostakahmedjchsc@gmail.com" userId="e5a556050c367b39" providerId="LiveId" clId="{A26813C9-CE45-514B-9AAA-3C48231A449D}" dt="2021-08-28T06:59:57.676" v="2915" actId="478"/>
          <ac:spMkLst>
            <pc:docMk/>
            <pc:sldMk cId="3400541582" sldId="267"/>
            <ac:spMk id="17" creationId="{158C7E2C-8603-5041-927E-8C293F58BBA7}"/>
          </ac:spMkLst>
        </pc:spChg>
        <pc:spChg chg="add del">
          <ac:chgData name="mostakahmedjchsc@gmail.com" userId="e5a556050c367b39" providerId="LiveId" clId="{A26813C9-CE45-514B-9AAA-3C48231A449D}" dt="2021-08-28T07:05:17.839" v="2941" actId="22"/>
          <ac:spMkLst>
            <pc:docMk/>
            <pc:sldMk cId="3400541582" sldId="267"/>
            <ac:spMk id="17" creationId="{F84B0555-1A4E-CA48-9B5F-91C3EF57355B}"/>
          </ac:spMkLst>
        </pc:spChg>
        <pc:spChg chg="add del">
          <ac:chgData name="mostakahmedjchsc@gmail.com" userId="e5a556050c367b39" providerId="LiveId" clId="{A26813C9-CE45-514B-9AAA-3C48231A449D}" dt="2021-08-28T07:00:25.740" v="2918" actId="478"/>
          <ac:spMkLst>
            <pc:docMk/>
            <pc:sldMk cId="3400541582" sldId="267"/>
            <ac:spMk id="18" creationId="{2B4F5217-FFD6-6241-947A-9B8B1B3162CA}"/>
          </ac:spMkLst>
        </pc:spChg>
        <pc:spChg chg="add del">
          <ac:chgData name="mostakahmedjchsc@gmail.com" userId="e5a556050c367b39" providerId="LiveId" clId="{A26813C9-CE45-514B-9AAA-3C48231A449D}" dt="2021-08-28T07:05:54.240" v="2946" actId="22"/>
          <ac:spMkLst>
            <pc:docMk/>
            <pc:sldMk cId="3400541582" sldId="267"/>
            <ac:spMk id="18" creationId="{B6ED2443-6296-D84E-845C-4B960EC6BC4F}"/>
          </ac:spMkLst>
        </pc:spChg>
        <pc:spChg chg="add del">
          <ac:chgData name="mostakahmedjchsc@gmail.com" userId="e5a556050c367b39" providerId="LiveId" clId="{A26813C9-CE45-514B-9AAA-3C48231A449D}" dt="2021-08-28T07:06:03.682" v="2948" actId="22"/>
          <ac:spMkLst>
            <pc:docMk/>
            <pc:sldMk cId="3400541582" sldId="267"/>
            <ac:spMk id="21" creationId="{A7D08E0E-4679-2147-8182-A12E5A0FC6E8}"/>
          </ac:spMkLst>
        </pc:spChg>
        <pc:spChg chg="add del">
          <ac:chgData name="mostakahmedjchsc@gmail.com" userId="e5a556050c367b39" providerId="LiveId" clId="{A26813C9-CE45-514B-9AAA-3C48231A449D}" dt="2021-08-28T07:01:21.860" v="2923" actId="478"/>
          <ac:spMkLst>
            <pc:docMk/>
            <pc:sldMk cId="3400541582" sldId="267"/>
            <ac:spMk id="21" creationId="{C52B1E83-1A82-A744-BDF0-347A028B5A60}"/>
          </ac:spMkLst>
        </pc:spChg>
        <pc:spChg chg="mod">
          <ac:chgData name="mostakahmedjchsc@gmail.com" userId="e5a556050c367b39" providerId="LiveId" clId="{A26813C9-CE45-514B-9AAA-3C48231A449D}" dt="2021-08-28T06:17:43.481" v="2485" actId="1076"/>
          <ac:spMkLst>
            <pc:docMk/>
            <pc:sldMk cId="3400541582" sldId="267"/>
            <ac:spMk id="22" creationId="{0DF10687-3BA3-1F42-873C-6AF5E73A0FA5}"/>
          </ac:spMkLst>
        </pc:spChg>
        <pc:spChg chg="add del">
          <ac:chgData name="mostakahmedjchsc@gmail.com" userId="e5a556050c367b39" providerId="LiveId" clId="{A26813C9-CE45-514B-9AAA-3C48231A449D}" dt="2021-08-28T07:06:36" v="2952" actId="22"/>
          <ac:spMkLst>
            <pc:docMk/>
            <pc:sldMk cId="3400541582" sldId="267"/>
            <ac:spMk id="23" creationId="{8F9B4139-8B0A-2749-977A-29F5F527E0F1}"/>
          </ac:spMkLst>
        </pc:spChg>
        <pc:spChg chg="add del">
          <ac:chgData name="mostakahmedjchsc@gmail.com" userId="e5a556050c367b39" providerId="LiveId" clId="{A26813C9-CE45-514B-9AAA-3C48231A449D}" dt="2021-08-28T07:01:59.178" v="2925" actId="478"/>
          <ac:spMkLst>
            <pc:docMk/>
            <pc:sldMk cId="3400541582" sldId="267"/>
            <ac:spMk id="23" creationId="{FF959942-AF27-E34B-A1EF-6E5F7653091F}"/>
          </ac:spMkLst>
        </pc:spChg>
        <pc:spChg chg="add del">
          <ac:chgData name="mostakahmedjchsc@gmail.com" userId="e5a556050c367b39" providerId="LiveId" clId="{A26813C9-CE45-514B-9AAA-3C48231A449D}" dt="2021-08-28T07:03:23.470" v="2931" actId="478"/>
          <ac:spMkLst>
            <pc:docMk/>
            <pc:sldMk cId="3400541582" sldId="267"/>
            <ac:spMk id="24" creationId="{011B38FC-A899-C04A-B7FF-AEFEEFFDA420}"/>
          </ac:spMkLst>
        </pc:spChg>
        <pc:spChg chg="add del">
          <ac:chgData name="mostakahmedjchsc@gmail.com" userId="e5a556050c367b39" providerId="LiveId" clId="{A26813C9-CE45-514B-9AAA-3C48231A449D}" dt="2021-08-28T07:10:08.873" v="2963" actId="22"/>
          <ac:spMkLst>
            <pc:docMk/>
            <pc:sldMk cId="3400541582" sldId="267"/>
            <ac:spMk id="25" creationId="{F3C24AC7-D0F1-7B4A-8911-77B71F0B3A71}"/>
          </ac:spMkLst>
        </pc:spChg>
        <pc:spChg chg="del mod">
          <ac:chgData name="mostakahmedjchsc@gmail.com" userId="e5a556050c367b39" providerId="LiveId" clId="{A26813C9-CE45-514B-9AAA-3C48231A449D}" dt="2021-08-28T06:17:55.301" v="2486" actId="478"/>
          <ac:spMkLst>
            <pc:docMk/>
            <pc:sldMk cId="3400541582" sldId="267"/>
            <ac:spMk id="26" creationId="{2BABAD78-B0A9-3B40-AD0B-2DE128840A7E}"/>
          </ac:spMkLst>
        </pc:spChg>
        <pc:spChg chg="add del">
          <ac:chgData name="mostakahmedjchsc@gmail.com" userId="e5a556050c367b39" providerId="LiveId" clId="{A26813C9-CE45-514B-9AAA-3C48231A449D}" dt="2021-08-28T07:10:33.641" v="2965" actId="22"/>
          <ac:spMkLst>
            <pc:docMk/>
            <pc:sldMk cId="3400541582" sldId="267"/>
            <ac:spMk id="26" creationId="{422DC103-DD68-994A-B9E6-AFDC23B0B602}"/>
          </ac:spMkLst>
        </pc:spChg>
        <pc:spChg chg="add del">
          <ac:chgData name="mostakahmedjchsc@gmail.com" userId="e5a556050c367b39" providerId="LiveId" clId="{A26813C9-CE45-514B-9AAA-3C48231A449D}" dt="2021-08-28T07:11:26.682" v="2970" actId="22"/>
          <ac:spMkLst>
            <pc:docMk/>
            <pc:sldMk cId="3400541582" sldId="267"/>
            <ac:spMk id="28" creationId="{82FE9493-FBBA-5E4F-AEE4-B32741FAD52E}"/>
          </ac:spMkLst>
        </pc:spChg>
        <pc:spChg chg="add del">
          <ac:chgData name="mostakahmedjchsc@gmail.com" userId="e5a556050c367b39" providerId="LiveId" clId="{A26813C9-CE45-514B-9AAA-3C48231A449D}" dt="2021-08-28T07:12:30.924" v="2975" actId="22"/>
          <ac:spMkLst>
            <pc:docMk/>
            <pc:sldMk cId="3400541582" sldId="267"/>
            <ac:spMk id="30" creationId="{DEF381E1-17C9-E44E-915E-9AFA644310C6}"/>
          </ac:spMkLst>
        </pc:spChg>
        <pc:spChg chg="add del">
          <ac:chgData name="mostakahmedjchsc@gmail.com" userId="e5a556050c367b39" providerId="LiveId" clId="{A26813C9-CE45-514B-9AAA-3C48231A449D}" dt="2021-08-28T07:12:41.615" v="2977" actId="22"/>
          <ac:spMkLst>
            <pc:docMk/>
            <pc:sldMk cId="3400541582" sldId="267"/>
            <ac:spMk id="32" creationId="{854CF0DF-68F8-E845-A8BA-C8F4B1C84AA7}"/>
          </ac:spMkLst>
        </pc:spChg>
        <pc:spChg chg="add del">
          <ac:chgData name="mostakahmedjchsc@gmail.com" userId="e5a556050c367b39" providerId="LiveId" clId="{A26813C9-CE45-514B-9AAA-3C48231A449D}" dt="2021-08-28T07:13:13.584" v="2981" actId="22"/>
          <ac:spMkLst>
            <pc:docMk/>
            <pc:sldMk cId="3400541582" sldId="267"/>
            <ac:spMk id="34" creationId="{53159C07-6FCD-AB4F-B397-4DDF460EF33C}"/>
          </ac:spMkLst>
        </pc:spChg>
        <pc:spChg chg="add del">
          <ac:chgData name="mostakahmedjchsc@gmail.com" userId="e5a556050c367b39" providerId="LiveId" clId="{A26813C9-CE45-514B-9AAA-3C48231A449D}" dt="2021-08-28T07:13:20.106" v="2983" actId="22"/>
          <ac:spMkLst>
            <pc:docMk/>
            <pc:sldMk cId="3400541582" sldId="267"/>
            <ac:spMk id="36" creationId="{FBA3C884-A440-4849-B13F-9867A628A664}"/>
          </ac:spMkLst>
        </pc:spChg>
        <pc:spChg chg="add del">
          <ac:chgData name="mostakahmedjchsc@gmail.com" userId="e5a556050c367b39" providerId="LiveId" clId="{A26813C9-CE45-514B-9AAA-3C48231A449D}" dt="2021-08-28T07:13:32.867" v="2985" actId="22"/>
          <ac:spMkLst>
            <pc:docMk/>
            <pc:sldMk cId="3400541582" sldId="267"/>
            <ac:spMk id="38" creationId="{A9BD1CB7-1411-7A42-9346-C096D942C204}"/>
          </ac:spMkLst>
        </pc:spChg>
        <pc:spChg chg="add del">
          <ac:chgData name="mostakahmedjchsc@gmail.com" userId="e5a556050c367b39" providerId="LiveId" clId="{A26813C9-CE45-514B-9AAA-3C48231A449D}" dt="2021-08-28T07:13:41.748" v="2987" actId="22"/>
          <ac:spMkLst>
            <pc:docMk/>
            <pc:sldMk cId="3400541582" sldId="267"/>
            <ac:spMk id="40" creationId="{85697225-D5FA-B343-80B2-14233B87C500}"/>
          </ac:spMkLst>
        </pc:spChg>
        <pc:spChg chg="add del">
          <ac:chgData name="mostakahmedjchsc@gmail.com" userId="e5a556050c367b39" providerId="LiveId" clId="{A26813C9-CE45-514B-9AAA-3C48231A449D}" dt="2021-08-28T07:14:03.417" v="2989" actId="22"/>
          <ac:spMkLst>
            <pc:docMk/>
            <pc:sldMk cId="3400541582" sldId="267"/>
            <ac:spMk id="42" creationId="{F79E9A29-239F-2549-831A-984A801EC2C8}"/>
          </ac:spMkLst>
        </pc:spChg>
        <pc:spChg chg="add del">
          <ac:chgData name="mostakahmedjchsc@gmail.com" userId="e5a556050c367b39" providerId="LiveId" clId="{A26813C9-CE45-514B-9AAA-3C48231A449D}" dt="2021-08-28T07:14:27.142" v="2992" actId="22"/>
          <ac:spMkLst>
            <pc:docMk/>
            <pc:sldMk cId="3400541582" sldId="267"/>
            <ac:spMk id="44" creationId="{DB34206E-606A-B84D-BAF5-BF20DE3B52FA}"/>
          </ac:spMkLst>
        </pc:spChg>
        <pc:spChg chg="add del">
          <ac:chgData name="mostakahmedjchsc@gmail.com" userId="e5a556050c367b39" providerId="LiveId" clId="{A26813C9-CE45-514B-9AAA-3C48231A449D}" dt="2021-08-28T07:14:33.266" v="2994" actId="22"/>
          <ac:spMkLst>
            <pc:docMk/>
            <pc:sldMk cId="3400541582" sldId="267"/>
            <ac:spMk id="46" creationId="{AFFA05CE-BF06-064C-BA9C-88D6E4D132EA}"/>
          </ac:spMkLst>
        </pc:spChg>
        <pc:spChg chg="add del">
          <ac:chgData name="mostakahmedjchsc@gmail.com" userId="e5a556050c367b39" providerId="LiveId" clId="{A26813C9-CE45-514B-9AAA-3C48231A449D}" dt="2021-08-28T07:14:40.890" v="2996" actId="22"/>
          <ac:spMkLst>
            <pc:docMk/>
            <pc:sldMk cId="3400541582" sldId="267"/>
            <ac:spMk id="48" creationId="{60F01F63-927B-054F-931F-192A7A3B4082}"/>
          </ac:spMkLst>
        </pc:spChg>
        <pc:spChg chg="add del">
          <ac:chgData name="mostakahmedjchsc@gmail.com" userId="e5a556050c367b39" providerId="LiveId" clId="{A26813C9-CE45-514B-9AAA-3C48231A449D}" dt="2021-08-28T07:14:48.182" v="2998" actId="22"/>
          <ac:spMkLst>
            <pc:docMk/>
            <pc:sldMk cId="3400541582" sldId="267"/>
            <ac:spMk id="50" creationId="{D465F497-7340-FF45-A85D-D4D819A65280}"/>
          </ac:spMkLst>
        </pc:spChg>
        <pc:spChg chg="add del">
          <ac:chgData name="mostakahmedjchsc@gmail.com" userId="e5a556050c367b39" providerId="LiveId" clId="{A26813C9-CE45-514B-9AAA-3C48231A449D}" dt="2021-08-28T07:14:56.835" v="3000" actId="22"/>
          <ac:spMkLst>
            <pc:docMk/>
            <pc:sldMk cId="3400541582" sldId="267"/>
            <ac:spMk id="52" creationId="{83209316-4DCD-3D45-9FF7-0798CA24BF54}"/>
          </ac:spMkLst>
        </pc:spChg>
        <pc:spChg chg="add del">
          <ac:chgData name="mostakahmedjchsc@gmail.com" userId="e5a556050c367b39" providerId="LiveId" clId="{A26813C9-CE45-514B-9AAA-3C48231A449D}" dt="2021-08-28T07:15:05.768" v="3003" actId="22"/>
          <ac:spMkLst>
            <pc:docMk/>
            <pc:sldMk cId="3400541582" sldId="267"/>
            <ac:spMk id="54" creationId="{E3DB1FF3-091D-A44F-AD7E-D3999B42667A}"/>
          </ac:spMkLst>
        </pc:spChg>
        <pc:spChg chg="add del">
          <ac:chgData name="mostakahmedjchsc@gmail.com" userId="e5a556050c367b39" providerId="LiveId" clId="{A26813C9-CE45-514B-9AAA-3C48231A449D}" dt="2021-08-28T07:15:14.661" v="3005" actId="22"/>
          <ac:spMkLst>
            <pc:docMk/>
            <pc:sldMk cId="3400541582" sldId="267"/>
            <ac:spMk id="56" creationId="{84830FB1-85BD-244E-AC9A-07DECD7E5C47}"/>
          </ac:spMkLst>
        </pc:spChg>
        <pc:spChg chg="add del mod">
          <ac:chgData name="mostakahmedjchsc@gmail.com" userId="e5a556050c367b39" providerId="LiveId" clId="{A26813C9-CE45-514B-9AAA-3C48231A449D}" dt="2021-08-28T07:15:31.247" v="3009" actId="22"/>
          <ac:spMkLst>
            <pc:docMk/>
            <pc:sldMk cId="3400541582" sldId="267"/>
            <ac:spMk id="58" creationId="{69CE1DF7-B651-9D44-A01E-8B7AFC1C4DE8}"/>
          </ac:spMkLst>
        </pc:spChg>
        <pc:spChg chg="add del">
          <ac:chgData name="mostakahmedjchsc@gmail.com" userId="e5a556050c367b39" providerId="LiveId" clId="{A26813C9-CE45-514B-9AAA-3C48231A449D}" dt="2021-08-28T07:18:08.506" v="3020" actId="22"/>
          <ac:spMkLst>
            <pc:docMk/>
            <pc:sldMk cId="3400541582" sldId="267"/>
            <ac:spMk id="60" creationId="{9E2E9F29-2A8C-1844-A61C-ACF394F16CC2}"/>
          </ac:spMkLst>
        </pc:spChg>
        <pc:spChg chg="add del">
          <ac:chgData name="mostakahmedjchsc@gmail.com" userId="e5a556050c367b39" providerId="LiveId" clId="{A26813C9-CE45-514B-9AAA-3C48231A449D}" dt="2021-08-28T07:46:41.923" v="3025" actId="478"/>
          <ac:spMkLst>
            <pc:docMk/>
            <pc:sldMk cId="3400541582" sldId="267"/>
            <ac:spMk id="62" creationId="{E0F4C11F-90A4-E346-8F71-799E0EDACD55}"/>
          </ac:spMkLst>
        </pc:spChg>
        <pc:graphicFrameChg chg="add del mod modGraphic">
          <ac:chgData name="mostakahmedjchsc@gmail.com" userId="e5a556050c367b39" providerId="LiveId" clId="{A26813C9-CE45-514B-9AAA-3C48231A449D}" dt="2021-08-28T07:18:55.602" v="3023" actId="14734"/>
          <ac:graphicFrameMkLst>
            <pc:docMk/>
            <pc:sldMk cId="3400541582" sldId="267"/>
            <ac:graphicFrameMk id="2" creationId="{3932BE0E-4FA5-8946-AF82-55741AA79016}"/>
          </ac:graphicFrameMkLst>
        </pc:graphicFrameChg>
        <pc:graphicFrameChg chg="add del">
          <ac:chgData name="mostakahmedjchsc@gmail.com" userId="e5a556050c367b39" providerId="LiveId" clId="{A26813C9-CE45-514B-9AAA-3C48231A449D}" dt="2021-08-28T06:45:06.573" v="2884" actId="478"/>
          <ac:graphicFrameMkLst>
            <pc:docMk/>
            <pc:sldMk cId="3400541582" sldId="267"/>
            <ac:graphicFrameMk id="4" creationId="{1DFABB44-6575-0E4B-97EB-E585A5DBDCDD}"/>
          </ac:graphicFrameMkLst>
        </pc:graphicFrameChg>
      </pc:sldChg>
      <pc:sldChg chg="addSp delSp modSp new mod setBg addAnim delAnim">
        <pc:chgData name="mostakahmedjchsc@gmail.com" userId="e5a556050c367b39" providerId="LiveId" clId="{A26813C9-CE45-514B-9AAA-3C48231A449D}" dt="2021-08-28T17:11:00.825" v="3513" actId="27696"/>
        <pc:sldMkLst>
          <pc:docMk/>
          <pc:sldMk cId="3231768409" sldId="268"/>
        </pc:sldMkLst>
        <pc:spChg chg="del">
          <ac:chgData name="mostakahmedjchsc@gmail.com" userId="e5a556050c367b39" providerId="LiveId" clId="{A26813C9-CE45-514B-9AAA-3C48231A449D}" dt="2021-08-28T07:47:32.719" v="3026" actId="478"/>
          <ac:spMkLst>
            <pc:docMk/>
            <pc:sldMk cId="3231768409" sldId="268"/>
            <ac:spMk id="2" creationId="{75753ABB-1AB6-E248-84CF-4B1378EEC9F1}"/>
          </ac:spMkLst>
        </pc:spChg>
        <pc:spChg chg="add mod">
          <ac:chgData name="mostakahmedjchsc@gmail.com" userId="e5a556050c367b39" providerId="LiveId" clId="{A26813C9-CE45-514B-9AAA-3C48231A449D}" dt="2021-08-28T17:05:25.338" v="3496"/>
          <ac:spMkLst>
            <pc:docMk/>
            <pc:sldMk cId="3231768409" sldId="268"/>
            <ac:spMk id="3" creationId="{72BCF389-309B-E34A-9B2C-3AAD90E995FF}"/>
          </ac:spMkLst>
        </pc:spChg>
        <pc:spChg chg="del">
          <ac:chgData name="mostakahmedjchsc@gmail.com" userId="e5a556050c367b39" providerId="LiveId" clId="{A26813C9-CE45-514B-9AAA-3C48231A449D}" dt="2021-08-28T07:47:37.795" v="3027" actId="478"/>
          <ac:spMkLst>
            <pc:docMk/>
            <pc:sldMk cId="3231768409" sldId="268"/>
            <ac:spMk id="3" creationId="{C028E93A-7266-E04F-9B3F-2B79AC248165}"/>
          </ac:spMkLst>
        </pc:spChg>
        <pc:spChg chg="add del">
          <ac:chgData name="mostakahmedjchsc@gmail.com" userId="e5a556050c367b39" providerId="LiveId" clId="{A26813C9-CE45-514B-9AAA-3C48231A449D}" dt="2021-08-28T07:49:44.342" v="3037" actId="22"/>
          <ac:spMkLst>
            <pc:docMk/>
            <pc:sldMk cId="3231768409" sldId="268"/>
            <ac:spMk id="6" creationId="{08F8192A-9679-004E-B381-0F277A4DFD53}"/>
          </ac:spMkLst>
        </pc:spChg>
        <pc:spChg chg="add del">
          <ac:chgData name="mostakahmedjchsc@gmail.com" userId="e5a556050c367b39" providerId="LiveId" clId="{A26813C9-CE45-514B-9AAA-3C48231A449D}" dt="2021-08-28T17:09:04.406" v="3504" actId="22"/>
          <ac:spMkLst>
            <pc:docMk/>
            <pc:sldMk cId="3231768409" sldId="268"/>
            <ac:spMk id="6" creationId="{DD271C44-13A3-5A45-9E80-340E4CD20509}"/>
          </ac:spMkLst>
        </pc:spChg>
        <pc:spChg chg="add del">
          <ac:chgData name="mostakahmedjchsc@gmail.com" userId="e5a556050c367b39" providerId="LiveId" clId="{A26813C9-CE45-514B-9AAA-3C48231A449D}" dt="2021-08-28T17:09:35.874" v="3509" actId="22"/>
          <ac:spMkLst>
            <pc:docMk/>
            <pc:sldMk cId="3231768409" sldId="268"/>
            <ac:spMk id="8" creationId="{D013B121-83DA-5244-BA8E-5C4E31F54DF7}"/>
          </ac:spMkLst>
        </pc:spChg>
        <pc:spChg chg="add del">
          <ac:chgData name="mostakahmedjchsc@gmail.com" userId="e5a556050c367b39" providerId="LiveId" clId="{A26813C9-CE45-514B-9AAA-3C48231A449D}" dt="2021-08-28T17:09:33.661" v="3508" actId="22"/>
          <ac:spMkLst>
            <pc:docMk/>
            <pc:sldMk cId="3231768409" sldId="268"/>
            <ac:spMk id="10" creationId="{A4EEC843-05B5-AA4D-8332-BBA3466C489B}"/>
          </ac:spMkLst>
        </pc:spChg>
        <pc:graphicFrameChg chg="add mod modGraphic">
          <ac:chgData name="mostakahmedjchsc@gmail.com" userId="e5a556050c367b39" providerId="LiveId" clId="{A26813C9-CE45-514B-9AAA-3C48231A449D}" dt="2021-08-28T17:09:23.932" v="3505" actId="14100"/>
          <ac:graphicFrameMkLst>
            <pc:docMk/>
            <pc:sldMk cId="3231768409" sldId="268"/>
            <ac:graphicFrameMk id="4" creationId="{F8A52276-E41C-9C48-B406-DC7526589330}"/>
          </ac:graphicFrameMkLst>
        </pc:graphicFrameChg>
        <pc:picChg chg="add mod">
          <ac:chgData name="mostakahmedjchsc@gmail.com" userId="e5a556050c367b39" providerId="LiveId" clId="{A26813C9-CE45-514B-9AAA-3C48231A449D}" dt="2021-08-28T16:48:03.083" v="3071" actId="14100"/>
          <ac:picMkLst>
            <pc:docMk/>
            <pc:sldMk cId="3231768409" sldId="268"/>
            <ac:picMk id="2" creationId="{7AA8551D-64E2-7E45-A363-F64F2D87208D}"/>
          </ac:picMkLst>
        </pc:picChg>
      </pc:sldChg>
      <pc:sldChg chg="addSp delSp modSp new addAnim">
        <pc:chgData name="mostakahmedjchsc@gmail.com" userId="e5a556050c367b39" providerId="LiveId" clId="{A26813C9-CE45-514B-9AAA-3C48231A449D}" dt="2021-08-28T17:38:57.709" v="3870" actId="27696"/>
        <pc:sldMkLst>
          <pc:docMk/>
          <pc:sldMk cId="3942887959" sldId="269"/>
        </pc:sldMkLst>
        <pc:spChg chg="del">
          <ac:chgData name="mostakahmedjchsc@gmail.com" userId="e5a556050c367b39" providerId="LiveId" clId="{A26813C9-CE45-514B-9AAA-3C48231A449D}" dt="2021-08-28T17:11:35.066" v="3515" actId="478"/>
          <ac:spMkLst>
            <pc:docMk/>
            <pc:sldMk cId="3942887959" sldId="269"/>
            <ac:spMk id="2" creationId="{9B4E751F-DEFC-3C4F-8F19-3B2D045DEAAF}"/>
          </ac:spMkLst>
        </pc:spChg>
        <pc:spChg chg="del">
          <ac:chgData name="mostakahmedjchsc@gmail.com" userId="e5a556050c367b39" providerId="LiveId" clId="{A26813C9-CE45-514B-9AAA-3C48231A449D}" dt="2021-08-28T17:11:37.957" v="3516" actId="478"/>
          <ac:spMkLst>
            <pc:docMk/>
            <pc:sldMk cId="3942887959" sldId="269"/>
            <ac:spMk id="3" creationId="{B5FDA166-1619-B84F-B1EB-C09600A3EA38}"/>
          </ac:spMkLst>
        </pc:spChg>
        <pc:spChg chg="add mod">
          <ac:chgData name="mostakahmedjchsc@gmail.com" userId="e5a556050c367b39" providerId="LiveId" clId="{A26813C9-CE45-514B-9AAA-3C48231A449D}" dt="2021-08-28T17:37:44.289" v="3863" actId="14100"/>
          <ac:spMkLst>
            <pc:docMk/>
            <pc:sldMk cId="3942887959" sldId="269"/>
            <ac:spMk id="5" creationId="{AB73CF56-ED66-124B-9867-BD2BF8459DBD}"/>
          </ac:spMkLst>
        </pc:spChg>
        <pc:spChg chg="add mod">
          <ac:chgData name="mostakahmedjchsc@gmail.com" userId="e5a556050c367b39" providerId="LiveId" clId="{A26813C9-CE45-514B-9AAA-3C48231A449D}" dt="2021-08-28T17:37:20.062" v="3857" actId="1076"/>
          <ac:spMkLst>
            <pc:docMk/>
            <pc:sldMk cId="3942887959" sldId="269"/>
            <ac:spMk id="6" creationId="{C5AFDB95-AE65-8E44-9C5F-9A8EF54CE8F7}"/>
          </ac:spMkLst>
        </pc:spChg>
        <pc:picChg chg="add mod">
          <ac:chgData name="mostakahmedjchsc@gmail.com" userId="e5a556050c367b39" providerId="LiveId" clId="{A26813C9-CE45-514B-9AAA-3C48231A449D}" dt="2021-08-28T17:30:47.699" v="3689" actId="1076"/>
          <ac:picMkLst>
            <pc:docMk/>
            <pc:sldMk cId="3942887959" sldId="269"/>
            <ac:picMk id="4" creationId="{68F8182A-9983-C140-A7C8-E163CF2F5F0C}"/>
          </ac:picMkLst>
        </pc:picChg>
        <pc:picChg chg="add mod">
          <ac:chgData name="mostakahmedjchsc@gmail.com" userId="e5a556050c367b39" providerId="LiveId" clId="{A26813C9-CE45-514B-9AAA-3C48231A449D}" dt="2021-08-28T17:38:27.388" v="3867" actId="14100"/>
          <ac:picMkLst>
            <pc:docMk/>
            <pc:sldMk cId="3942887959" sldId="269"/>
            <ac:picMk id="7" creationId="{1FF2CBCD-300A-5341-8853-C1B59CD60C07}"/>
          </ac:picMkLst>
        </pc:picChg>
      </pc:sldChg>
      <pc:sldChg chg="addSp delSp modSp new addAnim">
        <pc:chgData name="mostakahmedjchsc@gmail.com" userId="e5a556050c367b39" providerId="LiveId" clId="{A26813C9-CE45-514B-9AAA-3C48231A449D}" dt="2021-08-28T17:59:41.987" v="4155" actId="1076"/>
        <pc:sldMkLst>
          <pc:docMk/>
          <pc:sldMk cId="1479692903" sldId="270"/>
        </pc:sldMkLst>
        <pc:spChg chg="del">
          <ac:chgData name="mostakahmedjchsc@gmail.com" userId="e5a556050c367b39" providerId="LiveId" clId="{A26813C9-CE45-514B-9AAA-3C48231A449D}" dt="2021-08-28T17:39:27.614" v="3872" actId="478"/>
          <ac:spMkLst>
            <pc:docMk/>
            <pc:sldMk cId="1479692903" sldId="270"/>
            <ac:spMk id="2" creationId="{B1112DF5-9878-C444-A3B4-BC3000CFC542}"/>
          </ac:spMkLst>
        </pc:spChg>
        <pc:spChg chg="del">
          <ac:chgData name="mostakahmedjchsc@gmail.com" userId="e5a556050c367b39" providerId="LiveId" clId="{A26813C9-CE45-514B-9AAA-3C48231A449D}" dt="2021-08-28T17:39:30.484" v="3873" actId="478"/>
          <ac:spMkLst>
            <pc:docMk/>
            <pc:sldMk cId="1479692903" sldId="270"/>
            <ac:spMk id="3" creationId="{01028199-1AC4-2C49-A06A-0AD09820EEB1}"/>
          </ac:spMkLst>
        </pc:spChg>
        <pc:spChg chg="add mod">
          <ac:chgData name="mostakahmedjchsc@gmail.com" userId="e5a556050c367b39" providerId="LiveId" clId="{A26813C9-CE45-514B-9AAA-3C48231A449D}" dt="2021-08-28T17:57:38.697" v="4148"/>
          <ac:spMkLst>
            <pc:docMk/>
            <pc:sldMk cId="1479692903" sldId="270"/>
            <ac:spMk id="7" creationId="{8CD4F7F0-D95F-D14A-85A8-5210B1938D8C}"/>
          </ac:spMkLst>
        </pc:spChg>
        <pc:spChg chg="add mod">
          <ac:chgData name="mostakahmedjchsc@gmail.com" userId="e5a556050c367b39" providerId="LiveId" clId="{A26813C9-CE45-514B-9AAA-3C48231A449D}" dt="2021-08-28T17:59:41.987" v="4155" actId="1076"/>
          <ac:spMkLst>
            <pc:docMk/>
            <pc:sldMk cId="1479692903" sldId="270"/>
            <ac:spMk id="8" creationId="{C4C4B8D3-DFAE-D842-93D5-6D50061AA86E}"/>
          </ac:spMkLst>
        </pc:spChg>
        <pc:picChg chg="add mod">
          <ac:chgData name="mostakahmedjchsc@gmail.com" userId="e5a556050c367b39" providerId="LiveId" clId="{A26813C9-CE45-514B-9AAA-3C48231A449D}" dt="2021-08-28T17:44:55.373" v="3881" actId="1076"/>
          <ac:picMkLst>
            <pc:docMk/>
            <pc:sldMk cId="1479692903" sldId="270"/>
            <ac:picMk id="4" creationId="{53E8473D-81E4-1544-8FA9-C75B01A51E54}"/>
          </ac:picMkLst>
        </pc:picChg>
        <pc:picChg chg="add mod">
          <ac:chgData name="mostakahmedjchsc@gmail.com" userId="e5a556050c367b39" providerId="LiveId" clId="{A26813C9-CE45-514B-9AAA-3C48231A449D}" dt="2021-08-28T17:45:40.794" v="3884" actId="14100"/>
          <ac:picMkLst>
            <pc:docMk/>
            <pc:sldMk cId="1479692903" sldId="270"/>
            <ac:picMk id="5" creationId="{0DCD5A31-2728-1C42-9755-D727E2DC5859}"/>
          </ac:picMkLst>
        </pc:picChg>
        <pc:picChg chg="add mod">
          <ac:chgData name="mostakahmedjchsc@gmail.com" userId="e5a556050c367b39" providerId="LiveId" clId="{A26813C9-CE45-514B-9AAA-3C48231A449D}" dt="2021-08-28T17:46:11.335" v="3888" actId="14100"/>
          <ac:picMkLst>
            <pc:docMk/>
            <pc:sldMk cId="1479692903" sldId="270"/>
            <ac:picMk id="6" creationId="{DFB701CD-EEC5-5E43-A1B1-000FD8918E09}"/>
          </ac:picMkLst>
        </pc:picChg>
      </pc:sldChg>
      <pc:sldChg chg="addSp delSp modSp new addAnim">
        <pc:chgData name="mostakahmedjchsc@gmail.com" userId="e5a556050c367b39" providerId="LiveId" clId="{A26813C9-CE45-514B-9AAA-3C48231A449D}" dt="2021-08-28T18:13:31.019" v="4344" actId="27696"/>
        <pc:sldMkLst>
          <pc:docMk/>
          <pc:sldMk cId="3331787508" sldId="271"/>
        </pc:sldMkLst>
        <pc:spChg chg="del">
          <ac:chgData name="mostakahmedjchsc@gmail.com" userId="e5a556050c367b39" providerId="LiveId" clId="{A26813C9-CE45-514B-9AAA-3C48231A449D}" dt="2021-08-28T18:00:00.154" v="4157" actId="478"/>
          <ac:spMkLst>
            <pc:docMk/>
            <pc:sldMk cId="3331787508" sldId="271"/>
            <ac:spMk id="2" creationId="{746CB097-B594-E342-A134-0D4C0CBB35DC}"/>
          </ac:spMkLst>
        </pc:spChg>
        <pc:spChg chg="del">
          <ac:chgData name="mostakahmedjchsc@gmail.com" userId="e5a556050c367b39" providerId="LiveId" clId="{A26813C9-CE45-514B-9AAA-3C48231A449D}" dt="2021-08-28T18:00:03.329" v="4158" actId="478"/>
          <ac:spMkLst>
            <pc:docMk/>
            <pc:sldMk cId="3331787508" sldId="271"/>
            <ac:spMk id="3" creationId="{097965E6-9FEC-074E-BBFE-CB3C673A9DD6}"/>
          </ac:spMkLst>
        </pc:spChg>
        <pc:spChg chg="add del">
          <ac:chgData name="mostakahmedjchsc@gmail.com" userId="e5a556050c367b39" providerId="LiveId" clId="{A26813C9-CE45-514B-9AAA-3C48231A449D}" dt="2021-08-28T18:00:19.987" v="4160" actId="478"/>
          <ac:spMkLst>
            <pc:docMk/>
            <pc:sldMk cId="3331787508" sldId="271"/>
            <ac:spMk id="4" creationId="{1D0DD92A-2A3B-2E47-8170-584A020101F7}"/>
          </ac:spMkLst>
        </pc:spChg>
        <pc:spChg chg="add mod">
          <ac:chgData name="mostakahmedjchsc@gmail.com" userId="e5a556050c367b39" providerId="LiveId" clId="{A26813C9-CE45-514B-9AAA-3C48231A449D}" dt="2021-08-28T18:12:50.768" v="4341" actId="14100"/>
          <ac:spMkLst>
            <pc:docMk/>
            <pc:sldMk cId="3331787508" sldId="271"/>
            <ac:spMk id="8" creationId="{19AFEA12-F0AE-BB4D-B2D6-E06CFD00C1FF}"/>
          </ac:spMkLst>
        </pc:spChg>
        <pc:spChg chg="add mod">
          <ac:chgData name="mostakahmedjchsc@gmail.com" userId="e5a556050c367b39" providerId="LiveId" clId="{A26813C9-CE45-514B-9AAA-3C48231A449D}" dt="2021-08-28T18:12:30.140" v="4336"/>
          <ac:spMkLst>
            <pc:docMk/>
            <pc:sldMk cId="3331787508" sldId="271"/>
            <ac:spMk id="9" creationId="{821DE16A-AC7C-4343-BF2D-B65D4215DD7B}"/>
          </ac:spMkLst>
        </pc:spChg>
        <pc:picChg chg="add mod">
          <ac:chgData name="mostakahmedjchsc@gmail.com" userId="e5a556050c367b39" providerId="LiveId" clId="{A26813C9-CE45-514B-9AAA-3C48231A449D}" dt="2021-08-28T18:08:13.691" v="4209" actId="1076"/>
          <ac:picMkLst>
            <pc:docMk/>
            <pc:sldMk cId="3331787508" sldId="271"/>
            <ac:picMk id="5" creationId="{484826CE-73C2-E147-8476-6E38A9675CC4}"/>
          </ac:picMkLst>
        </pc:picChg>
        <pc:picChg chg="add mod">
          <ac:chgData name="mostakahmedjchsc@gmail.com" userId="e5a556050c367b39" providerId="LiveId" clId="{A26813C9-CE45-514B-9AAA-3C48231A449D}" dt="2021-08-28T18:05:43.507" v="4173" actId="14100"/>
          <ac:picMkLst>
            <pc:docMk/>
            <pc:sldMk cId="3331787508" sldId="271"/>
            <ac:picMk id="6" creationId="{3DD5AC8D-5500-E24A-A9C7-B5D359CFB3A3}"/>
          </ac:picMkLst>
        </pc:picChg>
        <pc:picChg chg="add mod">
          <ac:chgData name="mostakahmedjchsc@gmail.com" userId="e5a556050c367b39" providerId="LiveId" clId="{A26813C9-CE45-514B-9AAA-3C48231A449D}" dt="2021-08-28T18:06:21.885" v="4178" actId="14100"/>
          <ac:picMkLst>
            <pc:docMk/>
            <pc:sldMk cId="3331787508" sldId="271"/>
            <ac:picMk id="7" creationId="{900435B6-6CED-EA4F-A8A9-8391AF002BE9}"/>
          </ac:picMkLst>
        </pc:picChg>
      </pc:sldChg>
      <pc:sldChg chg="addSp delSp modSp new ord addAnim">
        <pc:chgData name="mostakahmedjchsc@gmail.com" userId="e5a556050c367b39" providerId="LiveId" clId="{A26813C9-CE45-514B-9AAA-3C48231A449D}" dt="2021-08-28T19:40:59" v="4890" actId="1076"/>
        <pc:sldMkLst>
          <pc:docMk/>
          <pc:sldMk cId="2777129016" sldId="272"/>
        </pc:sldMkLst>
        <pc:spChg chg="del">
          <ac:chgData name="mostakahmedjchsc@gmail.com" userId="e5a556050c367b39" providerId="LiveId" clId="{A26813C9-CE45-514B-9AAA-3C48231A449D}" dt="2021-08-28T18:14:03.692" v="4346" actId="478"/>
          <ac:spMkLst>
            <pc:docMk/>
            <pc:sldMk cId="2777129016" sldId="272"/>
            <ac:spMk id="2" creationId="{4EDFFAA9-74F9-4E43-9F2F-5E72490DC1D1}"/>
          </ac:spMkLst>
        </pc:spChg>
        <pc:spChg chg="add mod">
          <ac:chgData name="mostakahmedjchsc@gmail.com" userId="e5a556050c367b39" providerId="LiveId" clId="{A26813C9-CE45-514B-9AAA-3C48231A449D}" dt="2021-08-28T18:31:51.547" v="4479"/>
          <ac:spMkLst>
            <pc:docMk/>
            <pc:sldMk cId="2777129016" sldId="272"/>
            <ac:spMk id="3" creationId="{44D8FB7C-512C-9D45-93F2-028F75ABC6CD}"/>
          </ac:spMkLst>
        </pc:spChg>
        <pc:spChg chg="del">
          <ac:chgData name="mostakahmedjchsc@gmail.com" userId="e5a556050c367b39" providerId="LiveId" clId="{A26813C9-CE45-514B-9AAA-3C48231A449D}" dt="2021-08-28T18:14:06.763" v="4347" actId="478"/>
          <ac:spMkLst>
            <pc:docMk/>
            <pc:sldMk cId="2777129016" sldId="272"/>
            <ac:spMk id="3" creationId="{5B0AD374-76D9-754E-A02C-662F1C2F4FEC}"/>
          </ac:spMkLst>
        </pc:spChg>
        <pc:spChg chg="add mod">
          <ac:chgData name="mostakahmedjchsc@gmail.com" userId="e5a556050c367b39" providerId="LiveId" clId="{A26813C9-CE45-514B-9AAA-3C48231A449D}" dt="2021-08-28T18:31:56.797" v="4480"/>
          <ac:spMkLst>
            <pc:docMk/>
            <pc:sldMk cId="2777129016" sldId="272"/>
            <ac:spMk id="6" creationId="{1A71C92F-6577-C946-9EB7-B9D06E68505F}"/>
          </ac:spMkLst>
        </pc:spChg>
        <pc:picChg chg="add mod">
          <ac:chgData name="mostakahmedjchsc@gmail.com" userId="e5a556050c367b39" providerId="LiveId" clId="{A26813C9-CE45-514B-9AAA-3C48231A449D}" dt="2021-08-28T18:23:35.427" v="4360" actId="14100"/>
          <ac:picMkLst>
            <pc:docMk/>
            <pc:sldMk cId="2777129016" sldId="272"/>
            <ac:picMk id="2" creationId="{C1554D32-3996-A445-B7E1-6839347079CA}"/>
          </ac:picMkLst>
        </pc:picChg>
        <pc:picChg chg="add mod">
          <ac:chgData name="mostakahmedjchsc@gmail.com" userId="e5a556050c367b39" providerId="LiveId" clId="{A26813C9-CE45-514B-9AAA-3C48231A449D}" dt="2021-08-28T18:25:11.973" v="4393" actId="1076"/>
          <ac:picMkLst>
            <pc:docMk/>
            <pc:sldMk cId="2777129016" sldId="272"/>
            <ac:picMk id="4" creationId="{B7F9C92E-1ACA-3F4D-B663-716967A1A6AF}"/>
          </ac:picMkLst>
        </pc:picChg>
        <pc:picChg chg="add mod">
          <ac:chgData name="mostakahmedjchsc@gmail.com" userId="e5a556050c367b39" providerId="LiveId" clId="{A26813C9-CE45-514B-9AAA-3C48231A449D}" dt="2021-08-28T18:22:53.744" v="4356" actId="1076"/>
          <ac:picMkLst>
            <pc:docMk/>
            <pc:sldMk cId="2777129016" sldId="272"/>
            <ac:picMk id="5" creationId="{067A75D2-9747-9246-A29B-EF9D043A240D}"/>
          </ac:picMkLst>
        </pc:picChg>
      </pc:sldChg>
      <pc:sldChg chg="addSp delSp modSp new mod setBg addAnim">
        <pc:chgData name="mostakahmedjchsc@gmail.com" userId="e5a556050c367b39" providerId="LiveId" clId="{A26813C9-CE45-514B-9AAA-3C48231A449D}" dt="2021-08-28T19:39:34.206" v="4889" actId="1076"/>
        <pc:sldMkLst>
          <pc:docMk/>
          <pc:sldMk cId="3676769757" sldId="273"/>
        </pc:sldMkLst>
        <pc:spChg chg="del">
          <ac:chgData name="mostakahmedjchsc@gmail.com" userId="e5a556050c367b39" providerId="LiveId" clId="{A26813C9-CE45-514B-9AAA-3C48231A449D}" dt="2021-08-28T18:32:59.163" v="4485" actId="478"/>
          <ac:spMkLst>
            <pc:docMk/>
            <pc:sldMk cId="3676769757" sldId="273"/>
            <ac:spMk id="2" creationId="{C6EF346A-DCD3-A847-8075-5C596CF85A54}"/>
          </ac:spMkLst>
        </pc:spChg>
        <pc:spChg chg="del">
          <ac:chgData name="mostakahmedjchsc@gmail.com" userId="e5a556050c367b39" providerId="LiveId" clId="{A26813C9-CE45-514B-9AAA-3C48231A449D}" dt="2021-08-28T18:33:02.554" v="4486" actId="478"/>
          <ac:spMkLst>
            <pc:docMk/>
            <pc:sldMk cId="3676769757" sldId="273"/>
            <ac:spMk id="3" creationId="{BC77E447-D0F0-F44C-B158-7C5C2B186815}"/>
          </ac:spMkLst>
        </pc:spChg>
        <pc:spChg chg="add mod">
          <ac:chgData name="mostakahmedjchsc@gmail.com" userId="e5a556050c367b39" providerId="LiveId" clId="{A26813C9-CE45-514B-9AAA-3C48231A449D}" dt="2021-08-28T18:40:55.845" v="4529"/>
          <ac:spMkLst>
            <pc:docMk/>
            <pc:sldMk cId="3676769757" sldId="273"/>
            <ac:spMk id="5" creationId="{7836E95C-FAEA-7C43-BC11-F07638A0C536}"/>
          </ac:spMkLst>
        </pc:spChg>
        <pc:spChg chg="add mod">
          <ac:chgData name="mostakahmedjchsc@gmail.com" userId="e5a556050c367b39" providerId="LiveId" clId="{A26813C9-CE45-514B-9AAA-3C48231A449D}" dt="2021-08-28T19:39:34.206" v="4889" actId="1076"/>
          <ac:spMkLst>
            <pc:docMk/>
            <pc:sldMk cId="3676769757" sldId="273"/>
            <ac:spMk id="6" creationId="{307BA572-0F1F-C84A-B1E7-7281AE7A3971}"/>
          </ac:spMkLst>
        </pc:spChg>
        <pc:picChg chg="add mod">
          <ac:chgData name="mostakahmedjchsc@gmail.com" userId="e5a556050c367b39" providerId="LiveId" clId="{A26813C9-CE45-514B-9AAA-3C48231A449D}" dt="2021-08-28T18:38:33.173" v="4509" actId="14100"/>
          <ac:picMkLst>
            <pc:docMk/>
            <pc:sldMk cId="3676769757" sldId="273"/>
            <ac:picMk id="2" creationId="{E364E5B4-5633-B342-96CF-B85E10825A68}"/>
          </ac:picMkLst>
        </pc:picChg>
        <pc:picChg chg="add mod">
          <ac:chgData name="mostakahmedjchsc@gmail.com" userId="e5a556050c367b39" providerId="LiveId" clId="{A26813C9-CE45-514B-9AAA-3C48231A449D}" dt="2021-08-28T18:38:21.461" v="4507" actId="14100"/>
          <ac:picMkLst>
            <pc:docMk/>
            <pc:sldMk cId="3676769757" sldId="273"/>
            <ac:picMk id="3" creationId="{CA04A603-6A97-004C-A484-323FDB987BC0}"/>
          </ac:picMkLst>
        </pc:picChg>
        <pc:picChg chg="add mod">
          <ac:chgData name="mostakahmedjchsc@gmail.com" userId="e5a556050c367b39" providerId="LiveId" clId="{A26813C9-CE45-514B-9AAA-3C48231A449D}" dt="2021-08-28T19:00:49.193" v="4554" actId="1076"/>
          <ac:picMkLst>
            <pc:docMk/>
            <pc:sldMk cId="3676769757" sldId="273"/>
            <ac:picMk id="4" creationId="{BFB80151-A42A-2646-A2C5-0C999DD86F64}"/>
          </ac:picMkLst>
        </pc:picChg>
      </pc:sldChg>
      <pc:sldChg chg="addSp delSp modSp new">
        <pc:chgData name="mostakahmedjchsc@gmail.com" userId="e5a556050c367b39" providerId="LiveId" clId="{A26813C9-CE45-514B-9AAA-3C48231A449D}" dt="2021-08-28T19:24:58.288" v="4782" actId="20577"/>
        <pc:sldMkLst>
          <pc:docMk/>
          <pc:sldMk cId="2098928410" sldId="274"/>
        </pc:sldMkLst>
        <pc:spChg chg="del">
          <ac:chgData name="mostakahmedjchsc@gmail.com" userId="e5a556050c367b39" providerId="LiveId" clId="{A26813C9-CE45-514B-9AAA-3C48231A449D}" dt="2021-08-28T19:07:24.133" v="4570" actId="478"/>
          <ac:spMkLst>
            <pc:docMk/>
            <pc:sldMk cId="2098928410" sldId="274"/>
            <ac:spMk id="2" creationId="{291699F5-7377-B144-A367-BEEFFF534B6B}"/>
          </ac:spMkLst>
        </pc:spChg>
        <pc:spChg chg="del">
          <ac:chgData name="mostakahmedjchsc@gmail.com" userId="e5a556050c367b39" providerId="LiveId" clId="{A26813C9-CE45-514B-9AAA-3C48231A449D}" dt="2021-08-28T19:07:27.205" v="4571" actId="478"/>
          <ac:spMkLst>
            <pc:docMk/>
            <pc:sldMk cId="2098928410" sldId="274"/>
            <ac:spMk id="3" creationId="{0D456083-591E-5D43-9038-7587DD748DF3}"/>
          </ac:spMkLst>
        </pc:spChg>
        <pc:spChg chg="add mod">
          <ac:chgData name="mostakahmedjchsc@gmail.com" userId="e5a556050c367b39" providerId="LiveId" clId="{A26813C9-CE45-514B-9AAA-3C48231A449D}" dt="2021-08-28T19:10:40.223" v="4595" actId="1076"/>
          <ac:spMkLst>
            <pc:docMk/>
            <pc:sldMk cId="2098928410" sldId="274"/>
            <ac:spMk id="5" creationId="{2EFB6463-4BF4-564A-A450-C2AE38835449}"/>
          </ac:spMkLst>
        </pc:spChg>
        <pc:spChg chg="add mod">
          <ac:chgData name="mostakahmedjchsc@gmail.com" userId="e5a556050c367b39" providerId="LiveId" clId="{A26813C9-CE45-514B-9AAA-3C48231A449D}" dt="2021-08-28T19:24:58.288" v="4782" actId="20577"/>
          <ac:spMkLst>
            <pc:docMk/>
            <pc:sldMk cId="2098928410" sldId="274"/>
            <ac:spMk id="6" creationId="{8B4BFD3F-A370-4043-9DE9-B7A3DA4A1FFD}"/>
          </ac:spMkLst>
        </pc:spChg>
        <pc:picChg chg="add mod">
          <ac:chgData name="mostakahmedjchsc@gmail.com" userId="e5a556050c367b39" providerId="LiveId" clId="{A26813C9-CE45-514B-9AAA-3C48231A449D}" dt="2021-08-28T19:09:21.174" v="4579" actId="14100"/>
          <ac:picMkLst>
            <pc:docMk/>
            <pc:sldMk cId="2098928410" sldId="274"/>
            <ac:picMk id="2" creationId="{F728FDCD-B358-2741-AA85-0F273F4D734F}"/>
          </ac:picMkLst>
        </pc:picChg>
        <pc:picChg chg="add mod">
          <ac:chgData name="mostakahmedjchsc@gmail.com" userId="e5a556050c367b39" providerId="LiveId" clId="{A26813C9-CE45-514B-9AAA-3C48231A449D}" dt="2021-08-28T19:09:46.290" v="4582" actId="14100"/>
          <ac:picMkLst>
            <pc:docMk/>
            <pc:sldMk cId="2098928410" sldId="274"/>
            <ac:picMk id="3" creationId="{C766A609-C8E6-A54A-873F-5247BE948E20}"/>
          </ac:picMkLst>
        </pc:picChg>
        <pc:picChg chg="add mod">
          <ac:chgData name="mostakahmedjchsc@gmail.com" userId="e5a556050c367b39" providerId="LiveId" clId="{A26813C9-CE45-514B-9AAA-3C48231A449D}" dt="2021-08-28T19:23:43.082" v="4771" actId="14100"/>
          <ac:picMkLst>
            <pc:docMk/>
            <pc:sldMk cId="2098928410" sldId="274"/>
            <ac:picMk id="4" creationId="{E53C4487-A978-8747-BF26-657A55A37304}"/>
          </ac:picMkLst>
        </pc:picChg>
      </pc:sldChg>
      <pc:sldChg chg="addSp delSp modSp new mod setBg addAnim delAnim">
        <pc:chgData name="mostakahmedjchsc@gmail.com" userId="e5a556050c367b39" providerId="LiveId" clId="{A26813C9-CE45-514B-9AAA-3C48231A449D}" dt="2021-08-28T19:38:46.433" v="4885" actId="27696"/>
        <pc:sldMkLst>
          <pc:docMk/>
          <pc:sldMk cId="1511249203" sldId="275"/>
        </pc:sldMkLst>
        <pc:spChg chg="del">
          <ac:chgData name="mostakahmedjchsc@gmail.com" userId="e5a556050c367b39" providerId="LiveId" clId="{A26813C9-CE45-514B-9AAA-3C48231A449D}" dt="2021-08-28T19:33:13.597" v="4832" actId="478"/>
          <ac:spMkLst>
            <pc:docMk/>
            <pc:sldMk cId="1511249203" sldId="275"/>
            <ac:spMk id="2" creationId="{223417CB-8FAF-1D4C-B37F-3EAC0A16D5D0}"/>
          </ac:spMkLst>
        </pc:spChg>
        <pc:spChg chg="del">
          <ac:chgData name="mostakahmedjchsc@gmail.com" userId="e5a556050c367b39" providerId="LiveId" clId="{A26813C9-CE45-514B-9AAA-3C48231A449D}" dt="2021-08-28T19:33:16.402" v="4833" actId="478"/>
          <ac:spMkLst>
            <pc:docMk/>
            <pc:sldMk cId="1511249203" sldId="275"/>
            <ac:spMk id="3" creationId="{07D18C80-303B-0642-A384-28F0B1502AD2}"/>
          </ac:spMkLst>
        </pc:spChg>
        <pc:spChg chg="add mod">
          <ac:chgData name="mostakahmedjchsc@gmail.com" userId="e5a556050c367b39" providerId="LiveId" clId="{A26813C9-CE45-514B-9AAA-3C48231A449D}" dt="2021-08-28T19:37:28.798" v="4879" actId="20577"/>
          <ac:spMkLst>
            <pc:docMk/>
            <pc:sldMk cId="1511249203" sldId="275"/>
            <ac:spMk id="7" creationId="{2292B991-45EA-F644-B70D-939D4E5DCA4A}"/>
          </ac:spMkLst>
        </pc:spChg>
        <pc:picChg chg="add mod">
          <ac:chgData name="mostakahmedjchsc@gmail.com" userId="e5a556050c367b39" providerId="LiveId" clId="{A26813C9-CE45-514B-9AAA-3C48231A449D}" dt="2021-08-28T19:34:17.833" v="4842" actId="1076"/>
          <ac:picMkLst>
            <pc:docMk/>
            <pc:sldMk cId="1511249203" sldId="275"/>
            <ac:picMk id="4" creationId="{976F63DE-34D6-D148-B6B9-F7143E4EE4A4}"/>
          </ac:picMkLst>
        </pc:picChg>
        <pc:picChg chg="add mod">
          <ac:chgData name="mostakahmedjchsc@gmail.com" userId="e5a556050c367b39" providerId="LiveId" clId="{A26813C9-CE45-514B-9AAA-3C48231A449D}" dt="2021-08-28T19:35:40.218" v="4852" actId="1076"/>
          <ac:picMkLst>
            <pc:docMk/>
            <pc:sldMk cId="1511249203" sldId="275"/>
            <ac:picMk id="5" creationId="{D00F961A-F79A-B242-9569-D7B27BCDC9A9}"/>
          </ac:picMkLst>
        </pc:picChg>
        <pc:picChg chg="add mod">
          <ac:chgData name="mostakahmedjchsc@gmail.com" userId="e5a556050c367b39" providerId="LiveId" clId="{A26813C9-CE45-514B-9AAA-3C48231A449D}" dt="2021-08-28T19:35:51.074" v="4855" actId="14100"/>
          <ac:picMkLst>
            <pc:docMk/>
            <pc:sldMk cId="1511249203" sldId="275"/>
            <ac:picMk id="6" creationId="{1A8C5B62-FAF1-814C-92A7-A2304110241F}"/>
          </ac:picMkLst>
        </pc:picChg>
      </pc:sldChg>
      <pc:sldChg chg="addSp delSp modSp new del">
        <pc:chgData name="mostakahmedjchsc@gmail.com" userId="e5a556050c367b39" providerId="LiveId" clId="{A26813C9-CE45-514B-9AAA-3C48231A449D}" dt="2021-08-28T19:33:07.187" v="4830" actId="2696"/>
        <pc:sldMkLst>
          <pc:docMk/>
          <pc:sldMk cId="4244800518" sldId="275"/>
        </pc:sldMkLst>
        <pc:spChg chg="del">
          <ac:chgData name="mostakahmedjchsc@gmail.com" userId="e5a556050c367b39" providerId="LiveId" clId="{A26813C9-CE45-514B-9AAA-3C48231A449D}" dt="2021-08-28T19:27:05.052" v="4784" actId="478"/>
          <ac:spMkLst>
            <pc:docMk/>
            <pc:sldMk cId="4244800518" sldId="275"/>
            <ac:spMk id="2" creationId="{011FA687-C333-784B-8E90-97F6C1766605}"/>
          </ac:spMkLst>
        </pc:spChg>
        <pc:spChg chg="del">
          <ac:chgData name="mostakahmedjchsc@gmail.com" userId="e5a556050c367b39" providerId="LiveId" clId="{A26813C9-CE45-514B-9AAA-3C48231A449D}" dt="2021-08-28T19:27:08.142" v="4785" actId="478"/>
          <ac:spMkLst>
            <pc:docMk/>
            <pc:sldMk cId="4244800518" sldId="275"/>
            <ac:spMk id="3" creationId="{8F2A7338-17AE-B248-897E-C6225B1D494E}"/>
          </ac:spMkLst>
        </pc:spChg>
        <pc:picChg chg="add del mod">
          <ac:chgData name="mostakahmedjchsc@gmail.com" userId="e5a556050c367b39" providerId="LiveId" clId="{A26813C9-CE45-514B-9AAA-3C48231A449D}" dt="2021-08-28T19:31:03.521" v="4820" actId="478"/>
          <ac:picMkLst>
            <pc:docMk/>
            <pc:sldMk cId="4244800518" sldId="275"/>
            <ac:picMk id="4" creationId="{32595603-24A3-B148-A7D7-D0D8BF071CC6}"/>
          </ac:picMkLst>
        </pc:picChg>
        <pc:picChg chg="add del mod">
          <ac:chgData name="mostakahmedjchsc@gmail.com" userId="e5a556050c367b39" providerId="LiveId" clId="{A26813C9-CE45-514B-9AAA-3C48231A449D}" dt="2021-08-28T19:31:14.466" v="4822" actId="478"/>
          <ac:picMkLst>
            <pc:docMk/>
            <pc:sldMk cId="4244800518" sldId="275"/>
            <ac:picMk id="5" creationId="{6F6F25B7-0C54-B140-AC10-6EB16B9F7C60}"/>
          </ac:picMkLst>
        </pc:picChg>
        <pc:picChg chg="add mod">
          <ac:chgData name="mostakahmedjchsc@gmail.com" userId="e5a556050c367b39" providerId="LiveId" clId="{A26813C9-CE45-514B-9AAA-3C48231A449D}" dt="2021-08-28T19:30:35.791" v="4814" actId="14100"/>
          <ac:picMkLst>
            <pc:docMk/>
            <pc:sldMk cId="4244800518" sldId="275"/>
            <ac:picMk id="6" creationId="{DFFA23DA-2D90-4945-B8D0-AC9A79CF5C92}"/>
          </ac:picMkLst>
        </pc:picChg>
        <pc:picChg chg="add mod">
          <ac:chgData name="mostakahmedjchsc@gmail.com" userId="e5a556050c367b39" providerId="LiveId" clId="{A26813C9-CE45-514B-9AAA-3C48231A449D}" dt="2021-08-28T19:31:46.210" v="4829" actId="1076"/>
          <ac:picMkLst>
            <pc:docMk/>
            <pc:sldMk cId="4244800518" sldId="275"/>
            <ac:picMk id="7" creationId="{A7A6440F-700F-BC4E-BF6C-762083C2C7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FBD1-7E79-1743-B7F4-8CE38C795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646DB-F05C-A545-B0F7-99E3E9538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8B96A-B6FD-D544-AEDE-216100BA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A5CA-A869-9B4B-AB8E-D477E695C19A}" type="datetimeFigureOut">
              <a:rPr lang="en-US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FB1D9-B706-604C-BBFC-F2E979C8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6BEB1-F150-E249-9017-D652EDD3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C0DB-CE13-4749-9B89-6FF094A4EC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7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6647-C88F-CA46-88F1-0D1E2578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74C96-CF70-1B4F-87B1-99F74B5EE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132A2-5ABA-D940-9114-BF8BC45E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A5CA-A869-9B4B-AB8E-D477E695C19A}" type="datetimeFigureOut">
              <a:rPr lang="en-US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FB831-1339-9C4D-B901-2896D514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EADF4-A896-A147-8739-A638AFE4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C0DB-CE13-4749-9B89-6FF094A4EC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FAAD75-E4E7-C548-B793-064A61188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18BE7-02E0-7C40-B8ED-BDCAA22A3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48E32-F9C1-2044-BBF8-CD83CF09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A5CA-A869-9B4B-AB8E-D477E695C19A}" type="datetimeFigureOut">
              <a:rPr lang="en-US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D6F06-CBC2-2D43-B798-382C9CBA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7451-F8C8-BA4D-BF18-05062922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C0DB-CE13-4749-9B89-6FF094A4EC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1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92B2-23E0-BF43-AFC7-37CAC353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E4C-24AA-DF4F-8F25-2FCED63C3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EFBF1-BD47-ED44-BE70-5B14857D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A5CA-A869-9B4B-AB8E-D477E695C19A}" type="datetimeFigureOut">
              <a:rPr lang="en-US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3D49D-F3D6-4B48-B4AA-EB727B29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91F74-6C59-0E40-A61B-4783DFF7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C0DB-CE13-4749-9B89-6FF094A4EC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0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816D-1046-254E-B896-9FAA1F5D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38550-CEA2-2442-9F67-8ADBC43E8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DF566-BF90-FF4C-A5E6-D2A49926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A5CA-A869-9B4B-AB8E-D477E695C19A}" type="datetimeFigureOut">
              <a:rPr lang="en-US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8F54F-7F1C-5B46-BEA9-1E2579F8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49014-32B9-9345-8420-95EBF0DB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C0DB-CE13-4749-9B89-6FF094A4EC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26B8-1D0B-B946-96E8-5E024599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66441-26BC-8D45-9455-0011C7972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F839D-3226-2643-866B-02FFDA4D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6D312-3E4A-9848-8740-739FBD9B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A5CA-A869-9B4B-AB8E-D477E695C19A}" type="datetimeFigureOut">
              <a:rPr lang="en-US"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FBDEB-08B5-E74D-8208-082E44D6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BE0B7-05E3-0540-B062-FA3253CB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C0DB-CE13-4749-9B89-6FF094A4EC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9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0140-BA77-3B4E-879A-90DA8EA6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59EE8-970F-1648-9782-1E1E3B250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C0F4F-BC23-784C-800A-9F70764E8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C53B-EEDF-4F47-9F2F-913FE4069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AE2A1-F7A4-FB40-A351-5AC833F98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86FA80-C1AE-544F-9E41-55602D82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A5CA-A869-9B4B-AB8E-D477E695C19A}" type="datetimeFigureOut">
              <a:rPr lang="en-US"/>
              <a:t>8/29/2021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673E8E-58D8-694E-A2CC-266C0D67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8EEB8-D814-2440-B6F2-740226A1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C0DB-CE13-4749-9B89-6FF094A4EC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2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8EA2B-7760-6649-9AFE-D1FE2BB4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25DFC-5597-3F44-8B95-AFACA598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A5CA-A869-9B4B-AB8E-D477E695C19A}" type="datetimeFigureOut">
              <a:rPr lang="en-US"/>
              <a:t>8/29/2021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C3F6C-F435-9649-9C55-18F07BCB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48945-0F2D-AD48-8D07-680D727B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C0DB-CE13-4749-9B89-6FF094A4EC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699BE-B87A-3F41-BAB2-6739EDEA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A5CA-A869-9B4B-AB8E-D477E695C19A}" type="datetimeFigureOut">
              <a:rPr lang="en-US"/>
              <a:t>8/29/2021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71CED-68DF-8E4B-9192-EC904504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4A4D9-0B1C-5249-A631-8E857FCD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C0DB-CE13-4749-9B89-6FF094A4EC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E299-9546-8B42-848F-CC1B96E1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EC3E6-430D-1947-A1D4-65DE0C71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E2482-7E6E-4141-B00A-A1A7F08CD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F86FF-5797-AA4A-90C5-B0103C0F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A5CA-A869-9B4B-AB8E-D477E695C19A}" type="datetimeFigureOut">
              <a:rPr lang="en-US"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3D986-0BB3-D842-A962-C4CCDBAC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E2B78-50BC-3048-AADF-51349BCC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C0DB-CE13-4749-9B89-6FF094A4EC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0C42-1CCA-E646-B038-5F23CE6C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46218-F7FF-4A42-BF57-674DFF095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1CDE7-EB99-9144-86D2-5F9673A6A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0FEDB-A7E0-9348-B210-EAC0C221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A5CA-A869-9B4B-AB8E-D477E695C19A}" type="datetimeFigureOut">
              <a:rPr lang="en-US"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372A5-6DBC-7741-B68C-DAC2D1A8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1A5EA-7AAB-9249-9316-877D62DE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C0DB-CE13-4749-9B89-6FF094A4EC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4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7E0EE1-B5FD-4745-99B8-E9B4931D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D46BB-1574-7E48-9B80-02A1A14C3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951D1-D313-9E40-97C8-8FB2FFB69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FA5CA-A869-9B4B-AB8E-D477E695C19A}" type="datetimeFigureOut">
              <a:rPr lang="en-US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8949-5E13-A54C-8989-C75BE792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FCAB7-D69E-B24C-89AB-AFB068668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EC0DB-CE13-4749-9B89-6FF094A4EC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9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5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5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5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5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5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4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5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C0893D5-C6EB-6E43-BD3C-94E5A85C6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2" y="212683"/>
            <a:ext cx="11297755" cy="636337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40C6060-A18B-2E46-8B0C-0C05BBFD0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08" y="281941"/>
            <a:ext cx="989792" cy="69285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94DDC1D-BF23-1D4B-8B80-C2DC2AEC9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2" y="5720825"/>
            <a:ext cx="714021" cy="855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A9552-93E7-1949-AE17-733CC903950B}"/>
              </a:ext>
            </a:extLst>
          </p:cNvPr>
          <p:cNvSpPr txBox="1"/>
          <p:nvPr/>
        </p:nvSpPr>
        <p:spPr>
          <a:xfrm>
            <a:off x="1224040" y="532191"/>
            <a:ext cx="9235921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7200">
                <a:solidFill>
                  <a:schemeClr val="bg1"/>
                </a:solidFill>
              </a:rPr>
              <a:t>আজকের মাল্টিমিডিয়া শ্রেণিতে সবাইকে স্বাগতম </a:t>
            </a:r>
            <a:endParaRPr lang="en-US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8B0652F-1E44-044C-98B7-22E9DD2BC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9" y="314479"/>
            <a:ext cx="11526762" cy="63772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527152E-297A-8A41-AB82-2DC87B63F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27" y="154213"/>
            <a:ext cx="1168177" cy="88597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FDB16CB-E50D-2F41-AB1B-DEF581764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3" y="5740310"/>
            <a:ext cx="774095" cy="927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E41B00-F88C-A042-8EFC-CD2E22855177}"/>
              </a:ext>
            </a:extLst>
          </p:cNvPr>
          <p:cNvSpPr txBox="1"/>
          <p:nvPr/>
        </p:nvSpPr>
        <p:spPr>
          <a:xfrm>
            <a:off x="4226299" y="447521"/>
            <a:ext cx="3212273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000">
                <a:solidFill>
                  <a:schemeClr val="bg1">
                    <a:lumMod val="90000"/>
                  </a:schemeClr>
                </a:solidFill>
              </a:rPr>
              <a:t>মহাসাগর </a:t>
            </a:r>
            <a:endParaRPr lang="en-US" sz="600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6B198-C3B6-434A-AD3E-1299D70E19EC}"/>
              </a:ext>
            </a:extLst>
          </p:cNvPr>
          <p:cNvSpPr txBox="1"/>
          <p:nvPr/>
        </p:nvSpPr>
        <p:spPr>
          <a:xfrm rot="10800000" flipV="1">
            <a:off x="1735666" y="1689400"/>
            <a:ext cx="8587619" cy="470898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000">
                <a:solidFill>
                  <a:schemeClr val="bg1"/>
                </a:solidFill>
              </a:rPr>
              <a:t>বারিমণ্ডলের উন্মুক্ত বিস্তীর্ণ বিশাল লবণাক্ত জলরাশিকে মহাসাগর (Ocean) বলে। পৃথিবীতে  পাঁচটি মহাসাগর আছে। </a:t>
            </a:r>
            <a:endParaRPr lang="en-US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A52276-E41C-9C48-B406-DC7526589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0068"/>
              </p:ext>
            </p:extLst>
          </p:nvPr>
        </p:nvGraphicFramePr>
        <p:xfrm>
          <a:off x="205619" y="1403048"/>
          <a:ext cx="11321144" cy="5007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0286">
                  <a:extLst>
                    <a:ext uri="{9D8B030D-6E8A-4147-A177-3AD203B41FA5}">
                      <a16:colId xmlns:a16="http://schemas.microsoft.com/office/drawing/2014/main" val="2884141979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236880253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3274896908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1842944829"/>
                    </a:ext>
                  </a:extLst>
                </a:gridCol>
              </a:tblGrid>
              <a:tr h="834571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মহাসাগর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আয়তন(বর্গকিলোমিটার)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গড় গভীরতা(মিটার)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অবস্থান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71169"/>
                  </a:ext>
                </a:extLst>
              </a:tr>
              <a:tr h="834571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প্রশান্ত মহাসাগর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১৬ কোটি ৬০ লক্ষ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৪,২৭০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আমেরিকা ও এশিয়ার মধ্যবর্তী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061048"/>
                  </a:ext>
                </a:extLst>
              </a:tr>
              <a:tr h="834571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আটলন্টিক মহাসাগর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৮ কোটি ২৪ লক্ষ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৩,৯৩২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আমেরিকা, ইউরোপ ও আফ্রিকা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518935"/>
                  </a:ext>
                </a:extLst>
              </a:tr>
              <a:tr h="834571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ভারত মহাসাগর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৭ কোটি ৩৬ লক্ষ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৩,৯৬২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আফ্রিকা, ভারত ও অস্ট্রেলিয়া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847694"/>
                  </a:ext>
                </a:extLst>
              </a:tr>
              <a:tr h="834571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উত্তর মহাসাগর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১ কোটি ৫০ লক্ষ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৮২৪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পৃথিবীর উত্তর গোলার্ধ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131974"/>
                  </a:ext>
                </a:extLst>
              </a:tr>
              <a:tr h="834571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দক্ষিণ মহাসাগর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১ কোটি ৪৭ লক্ষ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১৪৯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70C0"/>
                          </a:solidFill>
                        </a:rPr>
                        <a:t>এন্টার্কটিক ও ৬০° দক্ষিণ অক্ষাংশের মধ্যবর্তী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394480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7AA8551D-64E2-7E45-A363-F64F2D872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600894" y="102811"/>
            <a:ext cx="1204058" cy="913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BCF389-309B-E34A-9B2C-3AAD90E995FF}"/>
              </a:ext>
            </a:extLst>
          </p:cNvPr>
          <p:cNvSpPr txBox="1"/>
          <p:nvPr/>
        </p:nvSpPr>
        <p:spPr>
          <a:xfrm>
            <a:off x="979714" y="185004"/>
            <a:ext cx="9119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>
                <a:solidFill>
                  <a:srgbClr val="7030A0"/>
                </a:solidFill>
              </a:rPr>
              <a:t>মহাসাগরের আয়তন ও গড় গভীরতা </a:t>
            </a:r>
            <a:endParaRPr lang="en-US" sz="48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6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7F9C92E-1ACA-3F4D-B663-716967A1A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3" y="387048"/>
            <a:ext cx="11311397" cy="614438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67A75D2-9747-9246-A29B-EF9D043A2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365" y="387048"/>
            <a:ext cx="1052554" cy="79828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1554D32-3996-A445-B7E1-683934707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3" y="5392803"/>
            <a:ext cx="950620" cy="1138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D8FB7C-512C-9D45-93F2-028F75ABC6CD}"/>
              </a:ext>
            </a:extLst>
          </p:cNvPr>
          <p:cNvSpPr txBox="1"/>
          <p:nvPr/>
        </p:nvSpPr>
        <p:spPr>
          <a:xfrm>
            <a:off x="2990080" y="619296"/>
            <a:ext cx="6456302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8800">
                <a:solidFill>
                  <a:srgbClr val="FF0000"/>
                </a:solidFill>
              </a:rPr>
              <a:t>জোড়ায় কাজ</a:t>
            </a:r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1C92F-6577-C946-9EB7-B9D06E68505F}"/>
              </a:ext>
            </a:extLst>
          </p:cNvPr>
          <p:cNvSpPr txBox="1"/>
          <p:nvPr/>
        </p:nvSpPr>
        <p:spPr>
          <a:xfrm>
            <a:off x="672496" y="2065846"/>
            <a:ext cx="10847007" cy="34163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7200">
                <a:solidFill>
                  <a:schemeClr val="bg1"/>
                </a:solidFill>
              </a:rPr>
              <a:t>জলরাশির অবস্থানভিত্তিক বিস্তরণ ও শতকরা হার নির্ণয় কর।</a:t>
            </a:r>
            <a:endParaRPr lang="en-US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2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8F8182A-9983-C140-A7C8-E163CF2F5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1" y="356809"/>
            <a:ext cx="11816117" cy="6144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73CF56-ED66-124B-9867-BD2BF8459DBD}"/>
              </a:ext>
            </a:extLst>
          </p:cNvPr>
          <p:cNvSpPr txBox="1"/>
          <p:nvPr/>
        </p:nvSpPr>
        <p:spPr>
          <a:xfrm>
            <a:off x="4891315" y="574523"/>
            <a:ext cx="272868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8000">
                <a:solidFill>
                  <a:srgbClr val="7030A0"/>
                </a:solidFill>
              </a:rPr>
              <a:t>সাগর </a:t>
            </a:r>
            <a:endParaRPr lang="en-US" sz="800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FDB95-AE65-8E44-9C5F-9A8EF54CE8F7}"/>
              </a:ext>
            </a:extLst>
          </p:cNvPr>
          <p:cNvSpPr txBox="1"/>
          <p:nvPr/>
        </p:nvSpPr>
        <p:spPr>
          <a:xfrm>
            <a:off x="625322" y="2031011"/>
            <a:ext cx="10699449" cy="4154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600">
                <a:solidFill>
                  <a:schemeClr val="bg1"/>
                </a:solidFill>
              </a:rPr>
              <a:t>মহাসাগর অপেক্ষা স্বল্প আয়তন বিশিষ্ট জলরাশিকে সাগর(Sea) বলে।  যথা- ভূমধ্যসাগর, লোহিত সাগর, জাপান সাগর ইত্যাদি। </a:t>
            </a:r>
            <a:endParaRPr lang="en-US" sz="660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FF2CBCD-300A-5341-8853-C1B59CD60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88" y="356809"/>
            <a:ext cx="1124321" cy="8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8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3E8473D-81E4-1544-8FA9-C75B01A51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6" y="285305"/>
            <a:ext cx="11156227" cy="628738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DCD5A31-2728-1C42-9755-D727E2DC5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75" y="285305"/>
            <a:ext cx="1199637" cy="90983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FB701CD-EEC5-5E43-A1B1-000FD8918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6" y="5469010"/>
            <a:ext cx="921447" cy="1103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D4F7F0-D95F-D14A-85A8-5210B1938D8C}"/>
              </a:ext>
            </a:extLst>
          </p:cNvPr>
          <p:cNvSpPr txBox="1"/>
          <p:nvPr/>
        </p:nvSpPr>
        <p:spPr>
          <a:xfrm rot="10800000" flipV="1">
            <a:off x="4320444" y="452910"/>
            <a:ext cx="4580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>
                <a:solidFill>
                  <a:srgbClr val="FF0000"/>
                </a:solidFill>
              </a:rPr>
              <a:t>উপসাগর </a:t>
            </a:r>
            <a:endParaRPr lang="en-US" sz="72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4B8D3-DFAE-D842-93D5-6D50061AA86E}"/>
              </a:ext>
            </a:extLst>
          </p:cNvPr>
          <p:cNvSpPr txBox="1"/>
          <p:nvPr/>
        </p:nvSpPr>
        <p:spPr>
          <a:xfrm>
            <a:off x="1709906" y="1529427"/>
            <a:ext cx="9693634" cy="470898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000">
                <a:solidFill>
                  <a:schemeClr val="bg1"/>
                </a:solidFill>
              </a:rPr>
              <a:t>তিনদিকে স্থল দ্বারা পরিবেষ্টিত এবং একদিকে জল তাকে উপসাগর(Bay) বলে। যথা- বঙ্গোপসাগর, পারস্য উপসাগর, মেক্সিকো উপসাগর ইত্যাদি। </a:t>
            </a:r>
            <a:endParaRPr lang="en-US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84826CE-73C2-E147-8476-6E38A9675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3" y="339663"/>
            <a:ext cx="11261711" cy="624014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DD5AC8D-5500-E24A-A9C7-B5D359CFB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047" y="388043"/>
            <a:ext cx="1179807" cy="89479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00435B6-6CED-EA4F-A8A9-8391AF002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4" y="5520409"/>
            <a:ext cx="792761" cy="949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AFEA12-F0AE-BB4D-B2D6-E06CFD00C1FF}"/>
              </a:ext>
            </a:extLst>
          </p:cNvPr>
          <p:cNvSpPr txBox="1"/>
          <p:nvPr/>
        </p:nvSpPr>
        <p:spPr>
          <a:xfrm flipH="1">
            <a:off x="5067899" y="388044"/>
            <a:ext cx="1778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00">
                <a:solidFill>
                  <a:srgbClr val="FF0000"/>
                </a:solidFill>
              </a:rPr>
              <a:t>হ্রদ </a:t>
            </a:r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DE16A-AC7C-4343-BF2D-B65D4215DD7B}"/>
              </a:ext>
            </a:extLst>
          </p:cNvPr>
          <p:cNvSpPr txBox="1"/>
          <p:nvPr/>
        </p:nvSpPr>
        <p:spPr>
          <a:xfrm>
            <a:off x="909904" y="1648339"/>
            <a:ext cx="10628953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600"/>
              <a:t>চারিদিকে স্থলভাগ দ্বারা বেষ্টিত জলভাগকে হ্রদ(Lake)বলে। যথা-বৈকাল হ্রদ, সুপিরিয়র হ্রদ, ভিক্টোরিয়া হ্রদ ইত্যাদি। 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3317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FB80151-A42A-2646-A2C5-0C999DD86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85211" y="385838"/>
            <a:ext cx="11421575" cy="617148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364E5B4-5633-B342-96CF-B85E1082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23" y="343257"/>
            <a:ext cx="1333563" cy="101141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A04A603-6A97-004C-A484-323FDB987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2" y="5425997"/>
            <a:ext cx="908977" cy="1088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36E95C-FAEA-7C43-BC11-F07638A0C536}"/>
              </a:ext>
            </a:extLst>
          </p:cNvPr>
          <p:cNvSpPr txBox="1"/>
          <p:nvPr/>
        </p:nvSpPr>
        <p:spPr>
          <a:xfrm>
            <a:off x="4689323" y="385838"/>
            <a:ext cx="3031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>
                <a:solidFill>
                  <a:schemeClr val="bg1"/>
                </a:solidFill>
              </a:rPr>
              <a:t>মূল্যায়ন 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BA572-0F1F-C84A-B1E7-7281AE7A3971}"/>
              </a:ext>
            </a:extLst>
          </p:cNvPr>
          <p:cNvSpPr txBox="1"/>
          <p:nvPr/>
        </p:nvSpPr>
        <p:spPr>
          <a:xfrm>
            <a:off x="1517950" y="1258995"/>
            <a:ext cx="10051143" cy="507831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as-IN" sz="5400">
                <a:solidFill>
                  <a:schemeClr val="bg1"/>
                </a:solidFill>
              </a:rPr>
              <a:t>১। মোট জলরাশির শতকরা কতো ভাগ সমুদ্র?</a:t>
            </a:r>
            <a:endParaRPr lang="en-GB" sz="5400">
              <a:solidFill>
                <a:schemeClr val="bg1"/>
              </a:solidFill>
            </a:endParaRPr>
          </a:p>
          <a:p>
            <a:pPr algn="l"/>
            <a:r>
              <a:rPr lang="as-IN" sz="5400">
                <a:solidFill>
                  <a:schemeClr val="bg1"/>
                </a:solidFill>
              </a:rPr>
              <a:t>২। সাগর ও উপসাগর বলতে কি বুঝ?</a:t>
            </a:r>
            <a:endParaRPr lang="en-GB" sz="5400">
              <a:solidFill>
                <a:schemeClr val="bg1"/>
              </a:solidFill>
            </a:endParaRPr>
          </a:p>
          <a:p>
            <a:pPr algn="l"/>
            <a:r>
              <a:rPr lang="as-IN" sz="5400">
                <a:solidFill>
                  <a:schemeClr val="bg1"/>
                </a:solidFill>
              </a:rPr>
              <a:t>৩।মহাসাগরের</a:t>
            </a:r>
            <a:r>
              <a:rPr lang="en-GB" sz="5400">
                <a:solidFill>
                  <a:schemeClr val="bg1"/>
                </a:solidFill>
              </a:rPr>
              <a:t> </a:t>
            </a:r>
            <a:r>
              <a:rPr lang="as-IN" sz="5400">
                <a:solidFill>
                  <a:schemeClr val="bg1"/>
                </a:solidFill>
              </a:rPr>
              <a:t>আয়তন ও গড় গভীরতার ছক তৈরি কর।</a:t>
            </a:r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53C4487-A978-8747-BF26-657A55A37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9" y="435429"/>
            <a:ext cx="10950499" cy="617392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728FDCD-B358-2741-AA85-0F273F4D7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660571"/>
            <a:ext cx="769246" cy="91923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766A609-C8E6-A54A-873F-5247BE948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366" y="435429"/>
            <a:ext cx="1132294" cy="858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B6463-4BF4-564A-A450-C2AE38835449}"/>
              </a:ext>
            </a:extLst>
          </p:cNvPr>
          <p:cNvSpPr txBox="1"/>
          <p:nvPr/>
        </p:nvSpPr>
        <p:spPr>
          <a:xfrm>
            <a:off x="3270551" y="653143"/>
            <a:ext cx="5764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00"/>
              <a:t>বাড়ির কাজ </a:t>
            </a:r>
            <a:endParaRPr lang="en-US" sz="8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BFD3F-A370-4043-9DE9-B7A3DA4A1FFD}"/>
              </a:ext>
            </a:extLst>
          </p:cNvPr>
          <p:cNvSpPr txBox="1"/>
          <p:nvPr/>
        </p:nvSpPr>
        <p:spPr>
          <a:xfrm rot="10800000" flipH="1" flipV="1">
            <a:off x="1925814" y="2008281"/>
            <a:ext cx="89496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600">
                <a:solidFill>
                  <a:schemeClr val="bg1"/>
                </a:solidFill>
              </a:rPr>
              <a:t>পৃথিবীর মানচিত্র অঙ্কন করে দু’টি করে মহাসাগর, সাগর, উপসাগর ও হ্রদ চিহ্নিত কর।</a:t>
            </a:r>
          </a:p>
          <a:p>
            <a:pPr algn="l"/>
            <a:endParaRPr lang="en-US" sz="6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2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76F63DE-34D6-D148-B6B9-F7143E4EE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6" y="326571"/>
            <a:ext cx="11519708" cy="620485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00F961A-F79A-B242-9569-D7B27BCDC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00" y="326571"/>
            <a:ext cx="1537154" cy="116581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A8C5B62-FAF1-814C-92A7-A23041102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7" y="5418667"/>
            <a:ext cx="989298" cy="11849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92B991-45EA-F644-B70D-939D4E5DCA4A}"/>
              </a:ext>
            </a:extLst>
          </p:cNvPr>
          <p:cNvSpPr txBox="1"/>
          <p:nvPr/>
        </p:nvSpPr>
        <p:spPr>
          <a:xfrm>
            <a:off x="2104572" y="811998"/>
            <a:ext cx="103898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00"/>
              <a:t>সাথে থাকার জন্য সবাইকে ধন্যবাদ।</a:t>
            </a:r>
            <a:endParaRPr lang="en-US" sz="8800"/>
          </a:p>
        </p:txBody>
      </p:sp>
    </p:spTree>
    <p:extLst>
      <p:ext uri="{BB962C8B-B14F-4D97-AF65-F5344CB8AC3E}">
        <p14:creationId xmlns:p14="http://schemas.microsoft.com/office/powerpoint/2010/main" val="15112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4520C278-D7F0-6149-BA44-E49B1EE52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4" y="193524"/>
            <a:ext cx="11771351" cy="6470952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7EB1D1F-913C-6547-9D97-E0E48C197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3" y="193524"/>
            <a:ext cx="1095961" cy="77362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22D983EF-A838-974D-B8C9-26C4ACFBB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4" y="5863950"/>
            <a:ext cx="670208" cy="800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3F7A1C-45F6-4B4B-B291-D73A8052FC2C}"/>
              </a:ext>
            </a:extLst>
          </p:cNvPr>
          <p:cNvSpPr txBox="1"/>
          <p:nvPr/>
        </p:nvSpPr>
        <p:spPr>
          <a:xfrm>
            <a:off x="5123543" y="257386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CF0E0-A3C8-8340-85BC-B6B21B5715D1}"/>
              </a:ext>
            </a:extLst>
          </p:cNvPr>
          <p:cNvSpPr txBox="1"/>
          <p:nvPr/>
        </p:nvSpPr>
        <p:spPr>
          <a:xfrm>
            <a:off x="5181600" y="251580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960FC-6EC6-964E-8882-EAF434F9A5B0}"/>
              </a:ext>
            </a:extLst>
          </p:cNvPr>
          <p:cNvSpPr txBox="1"/>
          <p:nvPr/>
        </p:nvSpPr>
        <p:spPr>
          <a:xfrm>
            <a:off x="2837674" y="1410440"/>
            <a:ext cx="9144000" cy="526297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as-IN" sz="4800">
                <a:solidFill>
                  <a:schemeClr val="bg1"/>
                </a:solidFill>
              </a:rPr>
              <a:t>মোস্তাক আহাম্মদ </a:t>
            </a:r>
            <a:endParaRPr lang="en-GB" sz="4800">
              <a:solidFill>
                <a:schemeClr val="bg1"/>
              </a:solidFill>
            </a:endParaRPr>
          </a:p>
          <a:p>
            <a:pPr algn="l"/>
            <a:r>
              <a:rPr lang="as-IN" sz="4800">
                <a:solidFill>
                  <a:schemeClr val="bg1"/>
                </a:solidFill>
              </a:rPr>
              <a:t>সিনিয়র শিক্ষক(শারীরিকশিক্ষা)</a:t>
            </a:r>
            <a:endParaRPr lang="en-GB" sz="4800">
              <a:solidFill>
                <a:schemeClr val="bg1"/>
              </a:solidFill>
            </a:endParaRPr>
          </a:p>
          <a:p>
            <a:pPr algn="l"/>
            <a:r>
              <a:rPr lang="as-IN" sz="4800">
                <a:solidFill>
                  <a:schemeClr val="bg1"/>
                </a:solidFill>
              </a:rPr>
              <a:t>জগদীশপুর জে. সি হাইস্কুল এন্ড কলেজ মাধবপুর, হবিগঞ্জ। </a:t>
            </a:r>
            <a:endParaRPr lang="en-GB" sz="4800">
              <a:solidFill>
                <a:schemeClr val="bg1"/>
              </a:solidFill>
            </a:endParaRPr>
          </a:p>
          <a:p>
            <a:pPr algn="l"/>
            <a:r>
              <a:rPr lang="as-IN" sz="4800">
                <a:solidFill>
                  <a:schemeClr val="bg1"/>
                </a:solidFill>
              </a:rPr>
              <a:t>মোবাইল নম্বর: 01724-739737</a:t>
            </a:r>
            <a:endParaRPr lang="en-GB" sz="4800">
              <a:solidFill>
                <a:schemeClr val="bg1"/>
              </a:solidFill>
            </a:endParaRPr>
          </a:p>
          <a:p>
            <a:pPr algn="l"/>
            <a:r>
              <a:rPr lang="en-US" sz="4800">
                <a:solidFill>
                  <a:schemeClr val="bg1"/>
                </a:solidFill>
              </a:rPr>
              <a:t>Email: mostakahmedjchsc@gmail.com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54876ED-6400-0C40-86E1-7D58FD6A8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7" y="305070"/>
            <a:ext cx="2210740" cy="2210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23F4CD-A675-6449-90D8-9FD7187D3CBB}"/>
              </a:ext>
            </a:extLst>
          </p:cNvPr>
          <p:cNvSpPr txBox="1"/>
          <p:nvPr/>
        </p:nvSpPr>
        <p:spPr>
          <a:xfrm>
            <a:off x="3744686" y="353451"/>
            <a:ext cx="48671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5400">
                <a:solidFill>
                  <a:srgbClr val="7030A0"/>
                </a:solidFill>
              </a:rPr>
              <a:t>শিক্ষক পরিচিত </a:t>
            </a:r>
            <a:endParaRPr lang="en-US" sz="5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80A1564-8943-3846-984E-63F92FB1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319314"/>
            <a:ext cx="11553372" cy="606697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3074703-A0C5-D242-AEAB-EC2EA7354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5" y="5031619"/>
            <a:ext cx="743208" cy="88038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BCD1890-704A-0F4F-86A6-F4FB9E88F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41" y="1461029"/>
            <a:ext cx="3289905" cy="432026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8C7FAC4-9322-9D47-8493-10B7E66BC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13" y="319314"/>
            <a:ext cx="1018673" cy="719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5396D0-44D0-B34A-A65F-C68DB61D5667}"/>
              </a:ext>
            </a:extLst>
          </p:cNvPr>
          <p:cNvSpPr txBox="1"/>
          <p:nvPr/>
        </p:nvSpPr>
        <p:spPr>
          <a:xfrm flipH="1">
            <a:off x="2298095" y="614362"/>
            <a:ext cx="518885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7200"/>
              <a:t>পাঠ পরিচিতি </a:t>
            </a:r>
            <a:endParaRPr lang="en-US" sz="7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1690D-313A-3A44-AFAC-94429EF32524}"/>
              </a:ext>
            </a:extLst>
          </p:cNvPr>
          <p:cNvSpPr txBox="1"/>
          <p:nvPr/>
        </p:nvSpPr>
        <p:spPr>
          <a:xfrm>
            <a:off x="1051355" y="2363495"/>
            <a:ext cx="76847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>
                <a:solidFill>
                  <a:schemeClr val="bg1"/>
                </a:solidFill>
              </a:rPr>
              <a:t>শ্রেণি: নবম-দশম </a:t>
            </a:r>
          </a:p>
          <a:p>
            <a:pPr algn="l"/>
            <a:r>
              <a:rPr lang="en-GB" sz="4400">
                <a:solidFill>
                  <a:schemeClr val="bg1"/>
                </a:solidFill>
              </a:rPr>
              <a:t>বিষয়: ভূগোল ও পরিবেশ </a:t>
            </a:r>
          </a:p>
          <a:p>
            <a:pPr algn="l"/>
            <a:r>
              <a:rPr lang="en-GB" sz="4400">
                <a:solidFill>
                  <a:schemeClr val="bg1"/>
                </a:solidFill>
              </a:rPr>
              <a:t>অধ্যায়: ষষ্ঠ</a:t>
            </a:r>
          </a:p>
          <a:p>
            <a:pPr algn="l"/>
            <a:r>
              <a:rPr lang="en-GB" sz="4400">
                <a:solidFill>
                  <a:schemeClr val="bg1"/>
                </a:solidFill>
              </a:rPr>
              <a:t>পাঠ শিরোনাম:</a:t>
            </a:r>
          </a:p>
          <a:p>
            <a:pPr algn="l"/>
            <a:r>
              <a:rPr lang="en-GB" sz="4400">
                <a:solidFill>
                  <a:schemeClr val="bg1"/>
                </a:solidFill>
              </a:rPr>
              <a:t> বারিমণ্ডলের ধারনা</a:t>
            </a:r>
            <a:endParaRPr lang="en-US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5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00439D6-9EE1-8B44-B316-12F999CA1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2" y="1060970"/>
            <a:ext cx="4426932" cy="265615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E05FEC4-AF16-EF4E-991A-621DFAF12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8" y="3895635"/>
            <a:ext cx="4426933" cy="268190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03BBD9D-9BF8-F24B-AFF0-A4777B18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93" y="2289829"/>
            <a:ext cx="6448425" cy="431482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CB8EFE1-DDDE-A44F-B6CA-BBCC6040D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445" y="0"/>
            <a:ext cx="1158555" cy="80762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6C9ED0-1743-9448-B5D3-C9A77AE742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2523"/>
            <a:ext cx="692904" cy="818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A100F3-A92A-9F4D-BC55-92F7EA8D9473}"/>
              </a:ext>
            </a:extLst>
          </p:cNvPr>
          <p:cNvSpPr txBox="1"/>
          <p:nvPr/>
        </p:nvSpPr>
        <p:spPr>
          <a:xfrm rot="10800000" flipV="1">
            <a:off x="704999" y="280460"/>
            <a:ext cx="996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/>
              <a:t>ছবিগুলো  লক্ষ্য করি। কী দেখতে পাচ্ছি? </a:t>
            </a:r>
            <a:endParaRPr lang="en-US" sz="4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BE41C-4492-354D-A331-3B0614427EAD}"/>
              </a:ext>
            </a:extLst>
          </p:cNvPr>
          <p:cNvSpPr txBox="1"/>
          <p:nvPr/>
        </p:nvSpPr>
        <p:spPr>
          <a:xfrm rot="10800000" flipV="1">
            <a:off x="5496075" y="1095809"/>
            <a:ext cx="7433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400"/>
              <a:t>হ্যাঁ,পানির তিনটি অবস্থা। </a:t>
            </a:r>
            <a:endParaRPr lang="en-US" sz="5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6BC5C-53CF-DA42-9B60-427364B7F487}"/>
              </a:ext>
            </a:extLst>
          </p:cNvPr>
          <p:cNvSpPr txBox="1"/>
          <p:nvPr/>
        </p:nvSpPr>
        <p:spPr>
          <a:xfrm>
            <a:off x="1116238" y="2376954"/>
            <a:ext cx="7751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কঠিন(বরফ)</a:t>
            </a:r>
            <a:endParaRPr lang="en-US" sz="6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3302B-45DE-CD4C-90AC-AC3D83E01F69}"/>
              </a:ext>
            </a:extLst>
          </p:cNvPr>
          <p:cNvSpPr txBox="1"/>
          <p:nvPr/>
        </p:nvSpPr>
        <p:spPr>
          <a:xfrm flipH="1">
            <a:off x="1161143" y="4171069"/>
            <a:ext cx="367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তরল(পানি)</a:t>
            </a:r>
            <a:endParaRPr lang="en-US" sz="6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68A1C6-B3F7-3346-BF37-6844F0185403}"/>
              </a:ext>
            </a:extLst>
          </p:cNvPr>
          <p:cNvSpPr txBox="1"/>
          <p:nvPr/>
        </p:nvSpPr>
        <p:spPr>
          <a:xfrm>
            <a:off x="7426478" y="3390319"/>
            <a:ext cx="4645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বায়বীয়(বাষ্প)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276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C5325CE-159C-9F45-97A6-62087C2F9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2" y="358020"/>
            <a:ext cx="11337106" cy="621211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06FC165-0C63-4440-97E7-CF6EB5046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542" y="358020"/>
            <a:ext cx="1092026" cy="76441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B116D64-E2B3-8743-8F03-D64619647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3" y="5632164"/>
            <a:ext cx="802728" cy="937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D3417-D72D-B942-8C3F-2A9AE2FD71FF}"/>
              </a:ext>
            </a:extLst>
          </p:cNvPr>
          <p:cNvSpPr txBox="1"/>
          <p:nvPr/>
        </p:nvSpPr>
        <p:spPr>
          <a:xfrm>
            <a:off x="735589" y="1129695"/>
            <a:ext cx="8781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00">
                <a:solidFill>
                  <a:srgbClr val="7030A0"/>
                </a:solidFill>
              </a:rPr>
              <a:t>আজকের পাঠ...... </a:t>
            </a:r>
            <a:endParaRPr lang="en-US" sz="880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BEEAC-A693-A740-9A9E-95B7D08F800E}"/>
              </a:ext>
            </a:extLst>
          </p:cNvPr>
          <p:cNvSpPr txBox="1"/>
          <p:nvPr/>
        </p:nvSpPr>
        <p:spPr>
          <a:xfrm>
            <a:off x="759779" y="2779443"/>
            <a:ext cx="10089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>
                <a:solidFill>
                  <a:srgbClr val="FF0000"/>
                </a:solidFill>
              </a:rPr>
              <a:t>বারিমণ্ডলের ধারণা</a:t>
            </a:r>
            <a:endParaRPr lang="en-US" sz="9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BB0D31-9415-7647-A7FE-AC1FC279D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1" y="326390"/>
            <a:ext cx="11091333" cy="6274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8B7F09-763B-5E45-B80C-6E5534542804}"/>
              </a:ext>
            </a:extLst>
          </p:cNvPr>
          <p:cNvSpPr txBox="1"/>
          <p:nvPr/>
        </p:nvSpPr>
        <p:spPr>
          <a:xfrm>
            <a:off x="5181600" y="160140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4C7D1-077E-1E40-BC2A-CEF65670C634}"/>
              </a:ext>
            </a:extLst>
          </p:cNvPr>
          <p:cNvSpPr txBox="1"/>
          <p:nvPr/>
        </p:nvSpPr>
        <p:spPr>
          <a:xfrm>
            <a:off x="669803" y="461009"/>
            <a:ext cx="109522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4400" b="1">
                <a:solidFill>
                  <a:srgbClr val="FFFF00"/>
                </a:solidFill>
              </a:rPr>
              <a:t>শিখনফল:</a:t>
            </a:r>
            <a:endParaRPr lang="en-GB" sz="4400" b="1">
              <a:solidFill>
                <a:srgbClr val="FFFF00"/>
              </a:solidFill>
            </a:endParaRPr>
          </a:p>
          <a:p>
            <a:pPr algn="l"/>
            <a:r>
              <a:rPr lang="as-IN" sz="4400" b="1">
                <a:solidFill>
                  <a:srgbClr val="FFFF00"/>
                </a:solidFill>
              </a:rPr>
              <a:t>এই পাঠ শেষে শিক্ষার্থীরা.... </a:t>
            </a:r>
            <a:endParaRPr lang="en-GB" sz="4400" b="1">
              <a:solidFill>
                <a:srgbClr val="FFFF00"/>
              </a:solidFill>
            </a:endParaRPr>
          </a:p>
          <a:p>
            <a:pPr algn="l"/>
            <a:r>
              <a:rPr lang="as-IN" sz="4400" b="1">
                <a:solidFill>
                  <a:srgbClr val="FFFF00"/>
                </a:solidFill>
              </a:rPr>
              <a:t>১। বারিমণ্ডল কী তা বলতে পারবে।</a:t>
            </a:r>
            <a:endParaRPr lang="en-GB" sz="4400" b="1">
              <a:solidFill>
                <a:srgbClr val="FFFF00"/>
              </a:solidFill>
            </a:endParaRPr>
          </a:p>
          <a:p>
            <a:pPr algn="l"/>
            <a:r>
              <a:rPr lang="as-IN" sz="4400" b="1">
                <a:solidFill>
                  <a:srgbClr val="FFFF00"/>
                </a:solidFill>
              </a:rPr>
              <a:t>২। জলরাশির অবস্থানভিত্তিক বিবরণ ও </a:t>
            </a:r>
            <a:endParaRPr lang="en-GB" sz="4400" b="1">
              <a:solidFill>
                <a:srgbClr val="FFFF00"/>
              </a:solidFill>
            </a:endParaRPr>
          </a:p>
          <a:p>
            <a:pPr algn="l"/>
            <a:r>
              <a:rPr lang="as-IN" sz="4400" b="1">
                <a:solidFill>
                  <a:srgbClr val="FFFF00"/>
                </a:solidFill>
              </a:rPr>
              <a:t>শতকরা হার উল্লেখ করতে পারবে।</a:t>
            </a:r>
            <a:endParaRPr lang="en-GB" sz="4400" b="1">
              <a:solidFill>
                <a:srgbClr val="FFFF00"/>
              </a:solidFill>
            </a:endParaRPr>
          </a:p>
          <a:p>
            <a:pPr algn="l"/>
            <a:r>
              <a:rPr lang="as-IN" sz="4400" b="1">
                <a:solidFill>
                  <a:srgbClr val="FFFF00"/>
                </a:solidFill>
              </a:rPr>
              <a:t>৩। মহাসাগরগুলোর আয়তন ও গড় গভীরতা বর্ণনা করতে পারবে।</a:t>
            </a:r>
            <a:endParaRPr lang="en-GB" sz="4400" b="1">
              <a:solidFill>
                <a:srgbClr val="FFFF00"/>
              </a:solidFill>
            </a:endParaRPr>
          </a:p>
          <a:p>
            <a:pPr algn="l"/>
            <a:r>
              <a:rPr lang="as-IN" sz="4400" b="1">
                <a:solidFill>
                  <a:srgbClr val="FFFF00"/>
                </a:solidFill>
              </a:rPr>
              <a:t>৪। সাগর, উপসাগর ও হ্রদ চিহ্নিত করতে</a:t>
            </a:r>
            <a:r>
              <a:rPr lang="en-GB" sz="4400" b="1">
                <a:solidFill>
                  <a:srgbClr val="FFFF00"/>
                </a:solidFill>
              </a:rPr>
              <a:t>  </a:t>
            </a:r>
            <a:r>
              <a:rPr lang="as-IN" sz="4400" b="1">
                <a:solidFill>
                  <a:srgbClr val="FFFF00"/>
                </a:solidFill>
              </a:rPr>
              <a:t> </a:t>
            </a:r>
            <a:r>
              <a:rPr lang="en-GB" sz="4400" b="1">
                <a:solidFill>
                  <a:srgbClr val="FFFF00"/>
                </a:solidFill>
              </a:rPr>
              <a:t>                         ।     </a:t>
            </a:r>
            <a:r>
              <a:rPr lang="as-IN" sz="4400" b="1">
                <a:solidFill>
                  <a:srgbClr val="FFFF00"/>
                </a:solidFill>
              </a:rPr>
              <a:t>পারবে।</a:t>
            </a:r>
            <a:endParaRPr lang="en-US" sz="4400" b="1">
              <a:solidFill>
                <a:srgbClr val="FFFF00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190ABDD-2458-5148-A4E9-70D7E75C6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330" y="291852"/>
            <a:ext cx="1362336" cy="94186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A0444B2-FDCF-0049-8E5B-C64FFF880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0" y="5675491"/>
            <a:ext cx="796801" cy="9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022AE24-463A-CF49-9C84-9F3CB6CB8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8190"/>
            <a:ext cx="11495313" cy="627742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2A71C4-F4BB-5B4A-AB3E-E99C087B2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863" y="290287"/>
            <a:ext cx="981088" cy="74408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F68FEC1-CEF2-1948-9027-CC6C4018E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6" y="5676060"/>
            <a:ext cx="732690" cy="877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5A9D95-0BB1-344E-9199-987A7A00B29A}"/>
              </a:ext>
            </a:extLst>
          </p:cNvPr>
          <p:cNvSpPr txBox="1"/>
          <p:nvPr/>
        </p:nvSpPr>
        <p:spPr>
          <a:xfrm>
            <a:off x="3411902" y="362367"/>
            <a:ext cx="4387108" cy="10547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বারিমণ্ডল কী</a:t>
            </a:r>
            <a:endParaRPr lang="en-US" sz="6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1874F-7885-5844-97CF-5FA1FD1C10DA}"/>
              </a:ext>
            </a:extLst>
          </p:cNvPr>
          <p:cNvSpPr txBox="1"/>
          <p:nvPr/>
        </p:nvSpPr>
        <p:spPr>
          <a:xfrm rot="10800000" flipV="1">
            <a:off x="254069" y="1471499"/>
            <a:ext cx="11291973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5400"/>
              <a:t>  “ Hydrosphere”-এর বাংলা প্রতিশব্দ বারিমণ্ডল “Hydro” শব্দের অর্থ পানি এবং “Sphere” শব্দের অর্থ মণ্ডল। </a:t>
            </a:r>
          </a:p>
          <a:p>
            <a:pPr algn="l"/>
            <a:r>
              <a:rPr lang="en-GB" sz="5400"/>
              <a:t>পৃথিবীর সকল জলরাশির অবস্থানভিত্তিক </a:t>
            </a:r>
          </a:p>
          <a:p>
            <a:pPr algn="l"/>
            <a:r>
              <a:rPr lang="en-GB" sz="5400"/>
              <a:t>বিস্তরণ-ই বারিমণ্ডল।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9619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E54E0E7-ABFC-4344-B9A8-7E79ECEA8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259080"/>
            <a:ext cx="11466286" cy="633984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64B65B2-8D4B-CE41-B77C-D9C36BED7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5613782"/>
            <a:ext cx="822476" cy="9851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111E096-FAE8-B448-B58B-18CCFE9A9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10" y="259080"/>
            <a:ext cx="1205334" cy="914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05A1B7-B24E-5E48-B369-6195EB9D946C}"/>
              </a:ext>
            </a:extLst>
          </p:cNvPr>
          <p:cNvSpPr txBox="1"/>
          <p:nvPr/>
        </p:nvSpPr>
        <p:spPr>
          <a:xfrm>
            <a:off x="3943047" y="580573"/>
            <a:ext cx="483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>
                <a:solidFill>
                  <a:srgbClr val="FF0000"/>
                </a:solidFill>
              </a:rPr>
              <a:t>একক কাজ</a:t>
            </a:r>
            <a:endParaRPr lang="en-US" sz="72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2271F-9EFE-C14D-8BF3-69F3922F4C56}"/>
              </a:ext>
            </a:extLst>
          </p:cNvPr>
          <p:cNvSpPr txBox="1"/>
          <p:nvPr/>
        </p:nvSpPr>
        <p:spPr>
          <a:xfrm rot="10800000" flipV="1">
            <a:off x="916818" y="2902856"/>
            <a:ext cx="105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>
                <a:solidFill>
                  <a:srgbClr val="FFFF00"/>
                </a:solidFill>
              </a:rPr>
              <a:t>বারিমণ্ডল বলতে কী বোঝায়?</a:t>
            </a:r>
            <a:endParaRPr lang="en-US" sz="7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B34E3B7-1529-4842-B2B1-8A8FF3BA957C}"/>
              </a:ext>
            </a:extLst>
          </p:cNvPr>
          <p:cNvSpPr txBox="1"/>
          <p:nvPr/>
        </p:nvSpPr>
        <p:spPr>
          <a:xfrm>
            <a:off x="3048595" y="3241657"/>
            <a:ext cx="60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4D6346-ECC5-C847-8CFC-9BB0B54872B1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31CC0E-5741-7D4F-8F36-69B4C1A74C7B}"/>
              </a:ext>
            </a:extLst>
          </p:cNvPr>
          <p:cNvSpPr txBox="1"/>
          <p:nvPr/>
        </p:nvSpPr>
        <p:spPr>
          <a:xfrm>
            <a:off x="3020786" y="3244334"/>
            <a:ext cx="6114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0BEBA9-7B79-ED47-ADBC-DABC0CDC00C3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83D775-04E4-7F46-BEA8-A04EC7CA4AE4}"/>
              </a:ext>
            </a:extLst>
          </p:cNvPr>
          <p:cNvSpPr txBox="1"/>
          <p:nvPr/>
        </p:nvSpPr>
        <p:spPr>
          <a:xfrm>
            <a:off x="3349171" y="210941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B9E4B1-F3EE-7C4E-B3F0-FFE5625F9261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7370E-75E9-FE48-9268-8F20CD80E75A}"/>
              </a:ext>
            </a:extLst>
          </p:cNvPr>
          <p:cNvSpPr txBox="1"/>
          <p:nvPr/>
        </p:nvSpPr>
        <p:spPr>
          <a:xfrm>
            <a:off x="4001952" y="1607812"/>
            <a:ext cx="40930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3200"/>
              <a:t>পরিমাণ (ঘন কিমি′^৩×১,০০,০০০)</a:t>
            </a:r>
            <a:endParaRPr lang="en-GB" sz="3200"/>
          </a:p>
          <a:p>
            <a:pPr algn="l"/>
            <a:r>
              <a:rPr lang="as-IN" sz="3200"/>
              <a:t>১৩৭০</a:t>
            </a:r>
            <a:endParaRPr lang="en-GB" sz="3200"/>
          </a:p>
          <a:p>
            <a:pPr algn="l"/>
            <a:r>
              <a:rPr lang="as-IN" sz="3200"/>
              <a:t>২</a:t>
            </a:r>
            <a:r>
              <a:rPr lang="en-GB" sz="3200"/>
              <a:t>৯</a:t>
            </a:r>
          </a:p>
          <a:p>
            <a:pPr algn="l"/>
            <a:r>
              <a:rPr lang="as-IN" sz="3200"/>
              <a:t>৯.৫</a:t>
            </a:r>
            <a:endParaRPr lang="en-GB" sz="3200"/>
          </a:p>
          <a:p>
            <a:pPr algn="l"/>
            <a:r>
              <a:rPr lang="as-IN" sz="3200"/>
              <a:t>০.১২৫</a:t>
            </a:r>
            <a:endParaRPr lang="en-GB" sz="3200"/>
          </a:p>
          <a:p>
            <a:pPr algn="l"/>
            <a:r>
              <a:rPr lang="as-IN" sz="3200"/>
              <a:t>০.০৬৫</a:t>
            </a:r>
            <a:endParaRPr lang="en-GB" sz="3200"/>
          </a:p>
          <a:p>
            <a:pPr algn="l"/>
            <a:r>
              <a:rPr lang="as-IN" sz="3200"/>
              <a:t>০.০১৩</a:t>
            </a:r>
            <a:endParaRPr lang="en-GB" sz="3200"/>
          </a:p>
          <a:p>
            <a:pPr algn="l"/>
            <a:r>
              <a:rPr lang="as-IN" sz="3200"/>
              <a:t>০.০০১৭</a:t>
            </a:r>
            <a:endParaRPr lang="en-GB" sz="3200"/>
          </a:p>
          <a:p>
            <a:pPr algn="l"/>
            <a:r>
              <a:rPr lang="as-IN" sz="3200"/>
              <a:t>০.০০০৬</a:t>
            </a:r>
            <a:endParaRPr lang="en-US" sz="3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F10687-3BA3-1F42-873C-6AF5E73A0FA5}"/>
              </a:ext>
            </a:extLst>
          </p:cNvPr>
          <p:cNvSpPr txBox="1"/>
          <p:nvPr/>
        </p:nvSpPr>
        <p:spPr>
          <a:xfrm>
            <a:off x="3048435" y="3244008"/>
            <a:ext cx="6096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ABAD78-B0A9-3B40-AD0B-2DE128840A7E}"/>
              </a:ext>
            </a:extLst>
          </p:cNvPr>
          <p:cNvSpPr txBox="1"/>
          <p:nvPr/>
        </p:nvSpPr>
        <p:spPr>
          <a:xfrm>
            <a:off x="8636319" y="1511719"/>
            <a:ext cx="50588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3200"/>
              <a:t>শতকরা হার(%)</a:t>
            </a:r>
            <a:endParaRPr lang="en-GB" sz="3200"/>
          </a:p>
          <a:p>
            <a:pPr algn="l"/>
            <a:endParaRPr lang="en-GB" sz="3200"/>
          </a:p>
          <a:p>
            <a:pPr algn="l"/>
            <a:r>
              <a:rPr lang="as-IN" sz="3200"/>
              <a:t>৯৭.২৫</a:t>
            </a:r>
            <a:endParaRPr lang="en-GB" sz="3200"/>
          </a:p>
          <a:p>
            <a:pPr algn="l"/>
            <a:r>
              <a:rPr lang="as-IN" sz="3200"/>
              <a:t>২.০৫</a:t>
            </a:r>
            <a:endParaRPr lang="en-GB" sz="3200"/>
          </a:p>
          <a:p>
            <a:r>
              <a:rPr lang="as-IN" sz="3200"/>
              <a:t>০.৬৮</a:t>
            </a:r>
            <a:endParaRPr lang="en-GB" sz="1800" b="0" i="0" u="none" strike="noStrike">
              <a:effectLst/>
              <a:latin typeface="Arial" panose="020B0604020202020204" pitchFamily="34" charset="0"/>
            </a:endParaRPr>
          </a:p>
          <a:p>
            <a:pPr algn="l"/>
            <a:r>
              <a:rPr lang="as-IN" sz="3200"/>
              <a:t>০.০১</a:t>
            </a:r>
            <a:endParaRPr lang="en-GB" sz="3200"/>
          </a:p>
          <a:p>
            <a:pPr algn="l"/>
            <a:r>
              <a:rPr lang="as-IN" sz="3200"/>
              <a:t>০.০০৫</a:t>
            </a:r>
            <a:endParaRPr lang="en-GB" sz="3200"/>
          </a:p>
          <a:p>
            <a:pPr algn="l"/>
            <a:r>
              <a:rPr lang="as-IN" sz="3200"/>
              <a:t>০.০০১</a:t>
            </a:r>
            <a:endParaRPr lang="en-GB" sz="3200"/>
          </a:p>
          <a:p>
            <a:pPr algn="l"/>
            <a:r>
              <a:rPr lang="as-IN" sz="3200"/>
              <a:t>০.০০০১</a:t>
            </a:r>
            <a:endParaRPr lang="en-GB" sz="3200"/>
          </a:p>
          <a:p>
            <a:pPr algn="l"/>
            <a:r>
              <a:rPr lang="as-IN" sz="3200"/>
              <a:t>০.০০০০৪</a:t>
            </a:r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46EB2-C3CE-3D4B-831C-9CBD0540E2BD}"/>
              </a:ext>
            </a:extLst>
          </p:cNvPr>
          <p:cNvSpPr txBox="1"/>
          <p:nvPr/>
        </p:nvSpPr>
        <p:spPr>
          <a:xfrm>
            <a:off x="728376" y="1579973"/>
            <a:ext cx="31662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3200"/>
              <a:t>জলবিভাগের নাম</a:t>
            </a:r>
            <a:endParaRPr lang="en-GB" sz="3200"/>
          </a:p>
          <a:p>
            <a:pPr algn="l"/>
            <a:endParaRPr lang="en-GB" sz="3200"/>
          </a:p>
          <a:p>
            <a:pPr algn="l"/>
            <a:r>
              <a:rPr lang="as-IN" sz="3200"/>
              <a:t>সমুদ্র</a:t>
            </a:r>
            <a:endParaRPr lang="en-GB" sz="3200"/>
          </a:p>
          <a:p>
            <a:pPr algn="l"/>
            <a:r>
              <a:rPr lang="as-IN" sz="3200"/>
              <a:t> হিমবাহ</a:t>
            </a:r>
            <a:endParaRPr lang="en-GB" sz="3200"/>
          </a:p>
          <a:p>
            <a:pPr algn="l"/>
            <a:r>
              <a:rPr lang="as-IN" sz="3200"/>
              <a:t> ভূগর্ভস্থ পানি</a:t>
            </a:r>
            <a:endParaRPr lang="en-GB" sz="3200"/>
          </a:p>
          <a:p>
            <a:pPr algn="l"/>
            <a:r>
              <a:rPr lang="as-IN" sz="3200"/>
              <a:t>হ্রদ</a:t>
            </a:r>
            <a:endParaRPr lang="en-GB" sz="3200"/>
          </a:p>
          <a:p>
            <a:pPr algn="l"/>
            <a:r>
              <a:rPr lang="as-IN" sz="3200"/>
              <a:t>মাটির আদ্রতা</a:t>
            </a:r>
            <a:endParaRPr lang="en-GB" sz="3200"/>
          </a:p>
          <a:p>
            <a:pPr algn="l"/>
            <a:r>
              <a:rPr lang="as-IN" sz="3200"/>
              <a:t>বায়ুমণ্ডল </a:t>
            </a:r>
            <a:endParaRPr lang="en-GB" sz="3200"/>
          </a:p>
          <a:p>
            <a:pPr algn="l"/>
            <a:r>
              <a:rPr lang="as-IN" sz="3200"/>
              <a:t>নদী </a:t>
            </a:r>
            <a:endParaRPr lang="en-GB" sz="3200"/>
          </a:p>
          <a:p>
            <a:pPr algn="l"/>
            <a:r>
              <a:rPr lang="as-IN" sz="3200"/>
              <a:t>জীবমণ্ডল</a:t>
            </a:r>
            <a:endParaRPr lang="en-US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88F19-C4FD-A042-8236-79067A1C5DED}"/>
              </a:ext>
            </a:extLst>
          </p:cNvPr>
          <p:cNvSpPr txBox="1"/>
          <p:nvPr/>
        </p:nvSpPr>
        <p:spPr>
          <a:xfrm rot="10800000" flipV="1">
            <a:off x="709326" y="243874"/>
            <a:ext cx="9952567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>
                <a:solidFill>
                  <a:schemeClr val="bg1"/>
                </a:solidFill>
              </a:rPr>
              <a:t>জলরাশির অবস্থানভিত্তিক বিস্তরণ ও শতকরা হার </a:t>
            </a:r>
            <a:endParaRPr lang="en-US" sz="4000">
              <a:solidFill>
                <a:schemeClr val="bg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4F18292-C3A4-504A-AED9-F38822E1D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760150"/>
              </p:ext>
            </p:extLst>
          </p:nvPr>
        </p:nvGraphicFramePr>
        <p:xfrm>
          <a:off x="481149" y="1523236"/>
          <a:ext cx="10982475" cy="5185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0825">
                  <a:extLst>
                    <a:ext uri="{9D8B030D-6E8A-4147-A177-3AD203B41FA5}">
                      <a16:colId xmlns:a16="http://schemas.microsoft.com/office/drawing/2014/main" val="2116308041"/>
                    </a:ext>
                  </a:extLst>
                </a:gridCol>
                <a:gridCol w="3660825">
                  <a:extLst>
                    <a:ext uri="{9D8B030D-6E8A-4147-A177-3AD203B41FA5}">
                      <a16:colId xmlns:a16="http://schemas.microsoft.com/office/drawing/2014/main" val="360980107"/>
                    </a:ext>
                  </a:extLst>
                </a:gridCol>
                <a:gridCol w="3660825">
                  <a:extLst>
                    <a:ext uri="{9D8B030D-6E8A-4147-A177-3AD203B41FA5}">
                      <a16:colId xmlns:a16="http://schemas.microsoft.com/office/drawing/2014/main" val="756949944"/>
                    </a:ext>
                  </a:extLst>
                </a:gridCol>
              </a:tblGrid>
              <a:tr h="518591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68260"/>
                  </a:ext>
                </a:extLst>
              </a:tr>
              <a:tr h="518591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812171"/>
                  </a:ext>
                </a:extLst>
              </a:tr>
              <a:tr h="518591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312513"/>
                  </a:ext>
                </a:extLst>
              </a:tr>
              <a:tr h="518591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110507"/>
                  </a:ext>
                </a:extLst>
              </a:tr>
              <a:tr h="518591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287594"/>
                  </a:ext>
                </a:extLst>
              </a:tr>
              <a:tr h="518591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596283"/>
                  </a:ext>
                </a:extLst>
              </a:tr>
              <a:tr h="518591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650829"/>
                  </a:ext>
                </a:extLst>
              </a:tr>
              <a:tr h="518591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49873"/>
                  </a:ext>
                </a:extLst>
              </a:tr>
              <a:tr h="518591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488626"/>
                  </a:ext>
                </a:extLst>
              </a:tr>
              <a:tr h="518591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30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53A6C3F-AC62-B54A-9714-D39F82F2EDFF}"/>
              </a:ext>
            </a:extLst>
          </p:cNvPr>
          <p:cNvSpPr txBox="1"/>
          <p:nvPr/>
        </p:nvSpPr>
        <p:spPr>
          <a:xfrm>
            <a:off x="3422953" y="3274572"/>
            <a:ext cx="6845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774185-7630-0D4B-A38B-F50F12D77CFA}"/>
              </a:ext>
            </a:extLst>
          </p:cNvPr>
          <p:cNvSpPr txBox="1"/>
          <p:nvPr/>
        </p:nvSpPr>
        <p:spPr>
          <a:xfrm>
            <a:off x="3422953" y="3274572"/>
            <a:ext cx="6845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FE295E-A38B-3B41-ADD9-14ADAE3CD48C}"/>
              </a:ext>
            </a:extLst>
          </p:cNvPr>
          <p:cNvSpPr txBox="1"/>
          <p:nvPr/>
        </p:nvSpPr>
        <p:spPr>
          <a:xfrm>
            <a:off x="3422953" y="3274572"/>
            <a:ext cx="6845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8B8B8BD-78C6-2549-8620-65E0C0B9C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032623" y="47067"/>
            <a:ext cx="1017432" cy="7716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91E57E-F5D3-594F-B0A7-27DBA1A5D538}"/>
              </a:ext>
            </a:extLst>
          </p:cNvPr>
          <p:cNvSpPr txBox="1"/>
          <p:nvPr/>
        </p:nvSpPr>
        <p:spPr>
          <a:xfrm>
            <a:off x="3250595" y="3310858"/>
            <a:ext cx="6960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mostakahmedjchsc@gmail.com</dc:creator>
  <cp:lastModifiedBy>mostakahmedjchsc@gmail.com</cp:lastModifiedBy>
  <cp:revision>49</cp:revision>
  <dcterms:created xsi:type="dcterms:W3CDTF">2021-08-24T03:20:28Z</dcterms:created>
  <dcterms:modified xsi:type="dcterms:W3CDTF">2021-08-28T19:46:13Z</dcterms:modified>
</cp:coreProperties>
</file>