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64" r:id="rId3"/>
    <p:sldId id="267" r:id="rId4"/>
    <p:sldId id="266" r:id="rId5"/>
    <p:sldId id="268" r:id="rId6"/>
    <p:sldId id="263" r:id="rId7"/>
    <p:sldId id="256" r:id="rId8"/>
    <p:sldId id="257" r:id="rId9"/>
    <p:sldId id="258" r:id="rId10"/>
    <p:sldId id="259" r:id="rId11"/>
    <p:sldId id="261" r:id="rId12"/>
    <p:sldId id="262" r:id="rId13"/>
    <p:sldId id="270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8D6E6-97D8-4516-901C-872154FB323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0DA725F-80E4-46C5-A60C-54A27AB48A36}">
      <dgm:prSet phldrT="[Text]"/>
      <dgm:spPr/>
      <dgm:t>
        <a:bodyPr/>
        <a:lstStyle/>
        <a:p>
          <a:r>
            <a:rPr lang="bn-IN" dirty="0" smtClean="0"/>
            <a:t>হিসাব সমীকরণ কি বলতে পারবে।</a:t>
          </a:r>
          <a:endParaRPr lang="en-US" dirty="0"/>
        </a:p>
      </dgm:t>
    </dgm:pt>
    <dgm:pt modelId="{3ECA0810-4CF4-4064-B2DA-1051B146DFCB}" type="parTrans" cxnId="{0ABA88EE-473A-4BA1-9B70-CBE46CDF9A84}">
      <dgm:prSet/>
      <dgm:spPr/>
      <dgm:t>
        <a:bodyPr/>
        <a:lstStyle/>
        <a:p>
          <a:endParaRPr lang="en-US"/>
        </a:p>
      </dgm:t>
    </dgm:pt>
    <dgm:pt modelId="{CEC4D620-981F-4D92-9A50-D48FE2003F46}" type="sibTrans" cxnId="{0ABA88EE-473A-4BA1-9B70-CBE46CDF9A84}">
      <dgm:prSet/>
      <dgm:spPr/>
      <dgm:t>
        <a:bodyPr/>
        <a:lstStyle/>
        <a:p>
          <a:endParaRPr lang="en-US"/>
        </a:p>
      </dgm:t>
    </dgm:pt>
    <dgm:pt modelId="{9816A80B-F736-45F8-BE79-E53FA2D7EBCC}">
      <dgm:prSet phldrT="[Text]"/>
      <dgm:spPr/>
      <dgm:t>
        <a:bodyPr/>
        <a:lstStyle/>
        <a:p>
          <a:r>
            <a:rPr lang="bn-IN" dirty="0" smtClean="0"/>
            <a:t>হিসাব সমীকরণটি বিশ্লেষণ করতে পা্রবে।</a:t>
          </a:r>
          <a:endParaRPr lang="en-US" dirty="0"/>
        </a:p>
      </dgm:t>
    </dgm:pt>
    <dgm:pt modelId="{9C44693B-EA72-4BAD-9C98-062BFC1C8A35}" type="parTrans" cxnId="{78DEF72A-59FD-4700-BE9F-EE7F1FB0DB36}">
      <dgm:prSet/>
      <dgm:spPr/>
      <dgm:t>
        <a:bodyPr/>
        <a:lstStyle/>
        <a:p>
          <a:endParaRPr lang="en-US"/>
        </a:p>
      </dgm:t>
    </dgm:pt>
    <dgm:pt modelId="{839D9014-8EA3-490F-97FE-506739A4EBCE}" type="sibTrans" cxnId="{78DEF72A-59FD-4700-BE9F-EE7F1FB0DB36}">
      <dgm:prSet/>
      <dgm:spPr/>
      <dgm:t>
        <a:bodyPr/>
        <a:lstStyle/>
        <a:p>
          <a:endParaRPr lang="en-US"/>
        </a:p>
      </dgm:t>
    </dgm:pt>
    <dgm:pt modelId="{0B4A7B18-F552-474F-9D6E-40D54F17396C}">
      <dgm:prSet phldrT="[Text]"/>
      <dgm:spPr/>
      <dgm:t>
        <a:bodyPr/>
        <a:lstStyle/>
        <a:p>
          <a:r>
            <a:rPr lang="bn-IN" dirty="0" smtClean="0"/>
            <a:t>লেনদেন যেভাবে হিসাব সমীকরণ উপাদান গুলোকে </a:t>
          </a:r>
        </a:p>
        <a:p>
          <a:r>
            <a:rPr lang="bn-IN" dirty="0" smtClean="0"/>
            <a:t>পরিবর্তন করে তা ব্যাখ্যা করতে পা্রবে।</a:t>
          </a:r>
          <a:endParaRPr lang="en-US" dirty="0"/>
        </a:p>
      </dgm:t>
    </dgm:pt>
    <dgm:pt modelId="{DB8CCEF1-E198-4107-85C4-9CC5C6519AE1}" type="parTrans" cxnId="{2B6E9543-82AA-4B37-8CF6-244328CB345E}">
      <dgm:prSet/>
      <dgm:spPr/>
      <dgm:t>
        <a:bodyPr/>
        <a:lstStyle/>
        <a:p>
          <a:endParaRPr lang="en-US"/>
        </a:p>
      </dgm:t>
    </dgm:pt>
    <dgm:pt modelId="{5F2583B3-4091-4659-B9DC-8561BA493BCA}" type="sibTrans" cxnId="{2B6E9543-82AA-4B37-8CF6-244328CB345E}">
      <dgm:prSet/>
      <dgm:spPr/>
      <dgm:t>
        <a:bodyPr/>
        <a:lstStyle/>
        <a:p>
          <a:endParaRPr lang="en-US"/>
        </a:p>
      </dgm:t>
    </dgm:pt>
    <dgm:pt modelId="{4F2504CC-8920-4D4B-93DA-DBA42DE51CEE}" type="pres">
      <dgm:prSet presAssocID="{12D8D6E6-97D8-4516-901C-872154FB32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5FC40E-44BF-4C86-BB82-64286DB54E02}" type="pres">
      <dgm:prSet presAssocID="{B0DA725F-80E4-46C5-A60C-54A27AB48A36}" presName="parentLin" presStyleCnt="0"/>
      <dgm:spPr/>
    </dgm:pt>
    <dgm:pt modelId="{2DAE80C5-E620-4010-9484-E7D8C6DD12AF}" type="pres">
      <dgm:prSet presAssocID="{B0DA725F-80E4-46C5-A60C-54A27AB48A3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BD64940-6397-4937-8CD3-3B150F04B820}" type="pres">
      <dgm:prSet presAssocID="{B0DA725F-80E4-46C5-A60C-54A27AB48A36}" presName="parentText" presStyleLbl="node1" presStyleIdx="0" presStyleCnt="3" custScaleX="121692" custScaleY="1627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70723-00A7-47E8-9F9F-8ED08E305950}" type="pres">
      <dgm:prSet presAssocID="{B0DA725F-80E4-46C5-A60C-54A27AB48A36}" presName="negativeSpace" presStyleCnt="0"/>
      <dgm:spPr/>
    </dgm:pt>
    <dgm:pt modelId="{257A0B19-9105-4785-9948-5C7352AC729E}" type="pres">
      <dgm:prSet presAssocID="{B0DA725F-80E4-46C5-A60C-54A27AB48A36}" presName="childText" presStyleLbl="conFgAcc1" presStyleIdx="0" presStyleCnt="3">
        <dgm:presLayoutVars>
          <dgm:bulletEnabled val="1"/>
        </dgm:presLayoutVars>
      </dgm:prSet>
      <dgm:spPr/>
    </dgm:pt>
    <dgm:pt modelId="{BA5FFDD9-88CA-4FBC-A7D1-7F1F3450D822}" type="pres">
      <dgm:prSet presAssocID="{CEC4D620-981F-4D92-9A50-D48FE2003F46}" presName="spaceBetweenRectangles" presStyleCnt="0"/>
      <dgm:spPr/>
    </dgm:pt>
    <dgm:pt modelId="{20E08D5C-9F9E-44F1-88E3-E92223B53347}" type="pres">
      <dgm:prSet presAssocID="{9816A80B-F736-45F8-BE79-E53FA2D7EBCC}" presName="parentLin" presStyleCnt="0"/>
      <dgm:spPr/>
    </dgm:pt>
    <dgm:pt modelId="{E5CA83A0-4299-4023-82D4-741657C9B85D}" type="pres">
      <dgm:prSet presAssocID="{9816A80B-F736-45F8-BE79-E53FA2D7EBC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CB8E04-D93F-4D4C-872D-648006B3350B}" type="pres">
      <dgm:prSet presAssocID="{9816A80B-F736-45F8-BE79-E53FA2D7EBCC}" presName="parentText" presStyleLbl="node1" presStyleIdx="1" presStyleCnt="3" custScaleX="124224" custScaleY="1637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596A-2402-4C6F-83E9-85C5E067F12C}" type="pres">
      <dgm:prSet presAssocID="{9816A80B-F736-45F8-BE79-E53FA2D7EBCC}" presName="negativeSpace" presStyleCnt="0"/>
      <dgm:spPr/>
    </dgm:pt>
    <dgm:pt modelId="{1B542447-1FF7-4135-AF74-7A6A559ADB4D}" type="pres">
      <dgm:prSet presAssocID="{9816A80B-F736-45F8-BE79-E53FA2D7EBCC}" presName="childText" presStyleLbl="conFgAcc1" presStyleIdx="1" presStyleCnt="3">
        <dgm:presLayoutVars>
          <dgm:bulletEnabled val="1"/>
        </dgm:presLayoutVars>
      </dgm:prSet>
      <dgm:spPr/>
    </dgm:pt>
    <dgm:pt modelId="{5CD99B2C-A362-4E33-ACF4-95E1B7C27BDE}" type="pres">
      <dgm:prSet presAssocID="{839D9014-8EA3-490F-97FE-506739A4EBCE}" presName="spaceBetweenRectangles" presStyleCnt="0"/>
      <dgm:spPr/>
    </dgm:pt>
    <dgm:pt modelId="{E4F300C6-0C28-4618-B073-14495D30E421}" type="pres">
      <dgm:prSet presAssocID="{0B4A7B18-F552-474F-9D6E-40D54F17396C}" presName="parentLin" presStyleCnt="0"/>
      <dgm:spPr/>
    </dgm:pt>
    <dgm:pt modelId="{72640F2C-A322-471A-A4A9-0EC17B050827}" type="pres">
      <dgm:prSet presAssocID="{0B4A7B18-F552-474F-9D6E-40D54F17396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4E83277-7316-40B6-AD53-B62A7AD584FB}" type="pres">
      <dgm:prSet presAssocID="{0B4A7B18-F552-474F-9D6E-40D54F17396C}" presName="parentText" presStyleLbl="node1" presStyleIdx="2" presStyleCnt="3" custScaleX="124844" custScaleY="1744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8DD2B-1E5C-48A2-A793-797D2C2B0CD0}" type="pres">
      <dgm:prSet presAssocID="{0B4A7B18-F552-474F-9D6E-40D54F17396C}" presName="negativeSpace" presStyleCnt="0"/>
      <dgm:spPr/>
    </dgm:pt>
    <dgm:pt modelId="{90872C3F-06DA-4D50-A453-37A674EAB0CC}" type="pres">
      <dgm:prSet presAssocID="{0B4A7B18-F552-474F-9D6E-40D54F1739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1FFCC4B-49A9-4AB1-95EA-34C33F33818D}" type="presOf" srcId="{B0DA725F-80E4-46C5-A60C-54A27AB48A36}" destId="{9BD64940-6397-4937-8CD3-3B150F04B820}" srcOrd="1" destOrd="0" presId="urn:microsoft.com/office/officeart/2005/8/layout/list1"/>
    <dgm:cxn modelId="{52F98CFB-B382-4F34-B053-C7C368EB7201}" type="presOf" srcId="{9816A80B-F736-45F8-BE79-E53FA2D7EBCC}" destId="{E5CA83A0-4299-4023-82D4-741657C9B85D}" srcOrd="0" destOrd="0" presId="urn:microsoft.com/office/officeart/2005/8/layout/list1"/>
    <dgm:cxn modelId="{5A9E3FE3-9A5C-4D79-8BC9-3122F16C5A13}" type="presOf" srcId="{12D8D6E6-97D8-4516-901C-872154FB3239}" destId="{4F2504CC-8920-4D4B-93DA-DBA42DE51CEE}" srcOrd="0" destOrd="0" presId="urn:microsoft.com/office/officeart/2005/8/layout/list1"/>
    <dgm:cxn modelId="{3D7A51B2-D021-4620-A71B-7342ACAFB370}" type="presOf" srcId="{0B4A7B18-F552-474F-9D6E-40D54F17396C}" destId="{64E83277-7316-40B6-AD53-B62A7AD584FB}" srcOrd="1" destOrd="0" presId="urn:microsoft.com/office/officeart/2005/8/layout/list1"/>
    <dgm:cxn modelId="{BA629049-44E8-47EE-A1FB-941135923CAC}" type="presOf" srcId="{0B4A7B18-F552-474F-9D6E-40D54F17396C}" destId="{72640F2C-A322-471A-A4A9-0EC17B050827}" srcOrd="0" destOrd="0" presId="urn:microsoft.com/office/officeart/2005/8/layout/list1"/>
    <dgm:cxn modelId="{E958D6A1-210D-42F4-92D1-8BCEFE00AC77}" type="presOf" srcId="{9816A80B-F736-45F8-BE79-E53FA2D7EBCC}" destId="{B8CB8E04-D93F-4D4C-872D-648006B3350B}" srcOrd="1" destOrd="0" presId="urn:microsoft.com/office/officeart/2005/8/layout/list1"/>
    <dgm:cxn modelId="{0ABA88EE-473A-4BA1-9B70-CBE46CDF9A84}" srcId="{12D8D6E6-97D8-4516-901C-872154FB3239}" destId="{B0DA725F-80E4-46C5-A60C-54A27AB48A36}" srcOrd="0" destOrd="0" parTransId="{3ECA0810-4CF4-4064-B2DA-1051B146DFCB}" sibTransId="{CEC4D620-981F-4D92-9A50-D48FE2003F46}"/>
    <dgm:cxn modelId="{E0D72E6C-1F21-49B9-8931-CDC52437BD22}" type="presOf" srcId="{B0DA725F-80E4-46C5-A60C-54A27AB48A36}" destId="{2DAE80C5-E620-4010-9484-E7D8C6DD12AF}" srcOrd="0" destOrd="0" presId="urn:microsoft.com/office/officeart/2005/8/layout/list1"/>
    <dgm:cxn modelId="{78DEF72A-59FD-4700-BE9F-EE7F1FB0DB36}" srcId="{12D8D6E6-97D8-4516-901C-872154FB3239}" destId="{9816A80B-F736-45F8-BE79-E53FA2D7EBCC}" srcOrd="1" destOrd="0" parTransId="{9C44693B-EA72-4BAD-9C98-062BFC1C8A35}" sibTransId="{839D9014-8EA3-490F-97FE-506739A4EBCE}"/>
    <dgm:cxn modelId="{2B6E9543-82AA-4B37-8CF6-244328CB345E}" srcId="{12D8D6E6-97D8-4516-901C-872154FB3239}" destId="{0B4A7B18-F552-474F-9D6E-40D54F17396C}" srcOrd="2" destOrd="0" parTransId="{DB8CCEF1-E198-4107-85C4-9CC5C6519AE1}" sibTransId="{5F2583B3-4091-4659-B9DC-8561BA493BCA}"/>
    <dgm:cxn modelId="{6FBBCA52-EFC6-4DEC-8689-0C638D3426BF}" type="presParOf" srcId="{4F2504CC-8920-4D4B-93DA-DBA42DE51CEE}" destId="{7F5FC40E-44BF-4C86-BB82-64286DB54E02}" srcOrd="0" destOrd="0" presId="urn:microsoft.com/office/officeart/2005/8/layout/list1"/>
    <dgm:cxn modelId="{70B4D5CF-8DCB-46C7-B83C-C7DC0E81B544}" type="presParOf" srcId="{7F5FC40E-44BF-4C86-BB82-64286DB54E02}" destId="{2DAE80C5-E620-4010-9484-E7D8C6DD12AF}" srcOrd="0" destOrd="0" presId="urn:microsoft.com/office/officeart/2005/8/layout/list1"/>
    <dgm:cxn modelId="{6C75CB2F-1E6A-4695-9136-0C5517C1D539}" type="presParOf" srcId="{7F5FC40E-44BF-4C86-BB82-64286DB54E02}" destId="{9BD64940-6397-4937-8CD3-3B150F04B820}" srcOrd="1" destOrd="0" presId="urn:microsoft.com/office/officeart/2005/8/layout/list1"/>
    <dgm:cxn modelId="{4EEC1CA0-01A5-4627-9BCE-C25606D6F9A7}" type="presParOf" srcId="{4F2504CC-8920-4D4B-93DA-DBA42DE51CEE}" destId="{65E70723-00A7-47E8-9F9F-8ED08E305950}" srcOrd="1" destOrd="0" presId="urn:microsoft.com/office/officeart/2005/8/layout/list1"/>
    <dgm:cxn modelId="{7D79395E-F915-416F-B194-CB7289E8D47D}" type="presParOf" srcId="{4F2504CC-8920-4D4B-93DA-DBA42DE51CEE}" destId="{257A0B19-9105-4785-9948-5C7352AC729E}" srcOrd="2" destOrd="0" presId="urn:microsoft.com/office/officeart/2005/8/layout/list1"/>
    <dgm:cxn modelId="{810C88D5-F84E-494A-9E20-933887AA63D9}" type="presParOf" srcId="{4F2504CC-8920-4D4B-93DA-DBA42DE51CEE}" destId="{BA5FFDD9-88CA-4FBC-A7D1-7F1F3450D822}" srcOrd="3" destOrd="0" presId="urn:microsoft.com/office/officeart/2005/8/layout/list1"/>
    <dgm:cxn modelId="{39B8C7CA-6F6A-45FC-B6B6-F307F1DAD6A4}" type="presParOf" srcId="{4F2504CC-8920-4D4B-93DA-DBA42DE51CEE}" destId="{20E08D5C-9F9E-44F1-88E3-E92223B53347}" srcOrd="4" destOrd="0" presId="urn:microsoft.com/office/officeart/2005/8/layout/list1"/>
    <dgm:cxn modelId="{6F7FCBEA-556E-4A01-AF82-A6957579B196}" type="presParOf" srcId="{20E08D5C-9F9E-44F1-88E3-E92223B53347}" destId="{E5CA83A0-4299-4023-82D4-741657C9B85D}" srcOrd="0" destOrd="0" presId="urn:microsoft.com/office/officeart/2005/8/layout/list1"/>
    <dgm:cxn modelId="{7A321C78-90C0-4333-B89C-E12CDEAA2AC0}" type="presParOf" srcId="{20E08D5C-9F9E-44F1-88E3-E92223B53347}" destId="{B8CB8E04-D93F-4D4C-872D-648006B3350B}" srcOrd="1" destOrd="0" presId="urn:microsoft.com/office/officeart/2005/8/layout/list1"/>
    <dgm:cxn modelId="{FE13FEEF-E477-431D-A5A5-36F763439A98}" type="presParOf" srcId="{4F2504CC-8920-4D4B-93DA-DBA42DE51CEE}" destId="{57F9596A-2402-4C6F-83E9-85C5E067F12C}" srcOrd="5" destOrd="0" presId="urn:microsoft.com/office/officeart/2005/8/layout/list1"/>
    <dgm:cxn modelId="{EFE6E229-BE3D-481D-A731-022F4CD555D2}" type="presParOf" srcId="{4F2504CC-8920-4D4B-93DA-DBA42DE51CEE}" destId="{1B542447-1FF7-4135-AF74-7A6A559ADB4D}" srcOrd="6" destOrd="0" presId="urn:microsoft.com/office/officeart/2005/8/layout/list1"/>
    <dgm:cxn modelId="{9B3E065F-B57A-484C-A95B-DB9D81CCDC1B}" type="presParOf" srcId="{4F2504CC-8920-4D4B-93DA-DBA42DE51CEE}" destId="{5CD99B2C-A362-4E33-ACF4-95E1B7C27BDE}" srcOrd="7" destOrd="0" presId="urn:microsoft.com/office/officeart/2005/8/layout/list1"/>
    <dgm:cxn modelId="{25569D0D-C1AE-4D41-A6E9-B16B281CEC62}" type="presParOf" srcId="{4F2504CC-8920-4D4B-93DA-DBA42DE51CEE}" destId="{E4F300C6-0C28-4618-B073-14495D30E421}" srcOrd="8" destOrd="0" presId="urn:microsoft.com/office/officeart/2005/8/layout/list1"/>
    <dgm:cxn modelId="{B7BF5AC5-859A-4877-BC84-61DF88FA0250}" type="presParOf" srcId="{E4F300C6-0C28-4618-B073-14495D30E421}" destId="{72640F2C-A322-471A-A4A9-0EC17B050827}" srcOrd="0" destOrd="0" presId="urn:microsoft.com/office/officeart/2005/8/layout/list1"/>
    <dgm:cxn modelId="{7C87000C-3348-4108-9958-15F4EBE3A6EC}" type="presParOf" srcId="{E4F300C6-0C28-4618-B073-14495D30E421}" destId="{64E83277-7316-40B6-AD53-B62A7AD584FB}" srcOrd="1" destOrd="0" presId="urn:microsoft.com/office/officeart/2005/8/layout/list1"/>
    <dgm:cxn modelId="{34095D95-78AC-4A17-8515-011AE828106D}" type="presParOf" srcId="{4F2504CC-8920-4D4B-93DA-DBA42DE51CEE}" destId="{C488DD2B-1E5C-48A2-A793-797D2C2B0CD0}" srcOrd="9" destOrd="0" presId="urn:microsoft.com/office/officeart/2005/8/layout/list1"/>
    <dgm:cxn modelId="{76F3F020-3A76-4F97-9D5F-AEDE67469BA9}" type="presParOf" srcId="{4F2504CC-8920-4D4B-93DA-DBA42DE51CEE}" destId="{90872C3F-06DA-4D50-A453-37A674EAB0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652B6-2909-430D-9750-84476F00ADAB}" type="doc">
      <dgm:prSet loTypeId="urn:microsoft.com/office/officeart/2005/8/layout/h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0F1617-03A7-41F5-B1EB-1B4F63697E8C}">
      <dgm:prSet phldrT="[Text]"/>
      <dgm:spPr/>
      <dgm:t>
        <a:bodyPr/>
        <a:lstStyle/>
        <a:p>
          <a:r>
            <a:rPr lang="bn-IN" dirty="0" smtClean="0"/>
            <a:t>হিসাব সমীকরণটিকে বর্ধিত করলে পাওয়া যায়-</a:t>
          </a:r>
        </a:p>
        <a:p>
          <a:r>
            <a:rPr lang="en-US" dirty="0" smtClean="0"/>
            <a:t>A=L+(C+R-Ex-D)</a:t>
          </a:r>
          <a:endParaRPr lang="en-US" dirty="0"/>
        </a:p>
      </dgm:t>
    </dgm:pt>
    <dgm:pt modelId="{A628682B-6BFE-418C-9BE6-1C448B094781}" type="parTrans" cxnId="{C64181BF-3C0D-432E-9415-59B23D79B226}">
      <dgm:prSet/>
      <dgm:spPr/>
      <dgm:t>
        <a:bodyPr/>
        <a:lstStyle/>
        <a:p>
          <a:endParaRPr lang="en-US"/>
        </a:p>
      </dgm:t>
    </dgm:pt>
    <dgm:pt modelId="{1423D28A-73A2-4CAC-A3EB-6EE0E55940A9}" type="sibTrans" cxnId="{C64181BF-3C0D-432E-9415-59B23D79B226}">
      <dgm:prSet/>
      <dgm:spPr/>
      <dgm:t>
        <a:bodyPr/>
        <a:lstStyle/>
        <a:p>
          <a:endParaRPr lang="en-US"/>
        </a:p>
      </dgm:t>
    </dgm:pt>
    <dgm:pt modelId="{9F019FFF-9C18-4B74-9375-3E24EED69535}">
      <dgm:prSet phldrT="[Text]"/>
      <dgm:spPr/>
      <dgm:t>
        <a:bodyPr/>
        <a:lstStyle/>
        <a:p>
          <a:r>
            <a:rPr lang="en-US" dirty="0" smtClean="0"/>
            <a:t>C</a:t>
          </a:r>
          <a:endParaRPr lang="bn-IN" dirty="0" smtClean="0"/>
        </a:p>
        <a:p>
          <a:r>
            <a:rPr lang="en-US" dirty="0" smtClean="0"/>
            <a:t>Capital (</a:t>
          </a:r>
          <a:r>
            <a:rPr lang="bn-IN" dirty="0" smtClean="0"/>
            <a:t>মূলধন)</a:t>
          </a:r>
          <a:endParaRPr lang="en-US" dirty="0"/>
        </a:p>
      </dgm:t>
    </dgm:pt>
    <dgm:pt modelId="{E0AB089D-9114-46EF-8980-D79AF2B957A6}" type="parTrans" cxnId="{BDD68A46-FC7F-4F21-BF63-052438437870}">
      <dgm:prSet/>
      <dgm:spPr/>
      <dgm:t>
        <a:bodyPr/>
        <a:lstStyle/>
        <a:p>
          <a:endParaRPr lang="en-US"/>
        </a:p>
      </dgm:t>
    </dgm:pt>
    <dgm:pt modelId="{B6F875FF-6464-4D20-B921-C1AFD0D6FCB3}" type="sibTrans" cxnId="{BDD68A46-FC7F-4F21-BF63-052438437870}">
      <dgm:prSet/>
      <dgm:spPr/>
      <dgm:t>
        <a:bodyPr/>
        <a:lstStyle/>
        <a:p>
          <a:endParaRPr lang="en-US"/>
        </a:p>
      </dgm:t>
    </dgm:pt>
    <dgm:pt modelId="{AF1A7F8A-9BC8-455C-ADAA-AD084149DD69}">
      <dgm:prSet phldrT="[Text]"/>
      <dgm:spPr/>
      <dgm:t>
        <a:bodyPr/>
        <a:lstStyle/>
        <a:p>
          <a:r>
            <a:rPr lang="en-US" dirty="0" smtClean="0"/>
            <a:t>R</a:t>
          </a:r>
          <a:endParaRPr lang="bn-IN" dirty="0" smtClean="0"/>
        </a:p>
        <a:p>
          <a:r>
            <a:rPr lang="en-US" dirty="0" smtClean="0"/>
            <a:t> Revenue (</a:t>
          </a:r>
          <a:r>
            <a:rPr lang="bn-IN" dirty="0" smtClean="0"/>
            <a:t>আয়)</a:t>
          </a:r>
          <a:endParaRPr lang="en-US" dirty="0"/>
        </a:p>
      </dgm:t>
    </dgm:pt>
    <dgm:pt modelId="{AF85A831-3BFA-42D6-9EF8-F67090D9CA69}" type="parTrans" cxnId="{FB325C0B-C812-4741-8802-A75D0A7600C3}">
      <dgm:prSet/>
      <dgm:spPr/>
      <dgm:t>
        <a:bodyPr/>
        <a:lstStyle/>
        <a:p>
          <a:endParaRPr lang="en-US"/>
        </a:p>
      </dgm:t>
    </dgm:pt>
    <dgm:pt modelId="{A198DD41-D17F-4B36-9650-933B3A4898DB}" type="sibTrans" cxnId="{FB325C0B-C812-4741-8802-A75D0A7600C3}">
      <dgm:prSet/>
      <dgm:spPr/>
      <dgm:t>
        <a:bodyPr/>
        <a:lstStyle/>
        <a:p>
          <a:endParaRPr lang="en-US"/>
        </a:p>
      </dgm:t>
    </dgm:pt>
    <dgm:pt modelId="{94C8C8DC-E12E-4265-B890-82F0FC3D0ECB}">
      <dgm:prSet phldrT="[Text]"/>
      <dgm:spPr/>
      <dgm:t>
        <a:bodyPr/>
        <a:lstStyle/>
        <a:p>
          <a:r>
            <a:rPr lang="en-US" dirty="0" smtClean="0"/>
            <a:t>Ex</a:t>
          </a:r>
          <a:endParaRPr lang="bn-IN" dirty="0" smtClean="0"/>
        </a:p>
        <a:p>
          <a:r>
            <a:rPr lang="en-US" dirty="0" smtClean="0"/>
            <a:t> Expense (</a:t>
          </a:r>
          <a:r>
            <a:rPr lang="bn-IN" dirty="0" smtClean="0"/>
            <a:t>খরচ বা ব্যয়)</a:t>
          </a:r>
        </a:p>
      </dgm:t>
    </dgm:pt>
    <dgm:pt modelId="{D832CFF5-0476-4C2C-8778-E11079FA7F17}" type="parTrans" cxnId="{F4F7D448-BF86-4AE3-8953-336230DAC9EB}">
      <dgm:prSet/>
      <dgm:spPr/>
      <dgm:t>
        <a:bodyPr/>
        <a:lstStyle/>
        <a:p>
          <a:endParaRPr lang="en-US"/>
        </a:p>
      </dgm:t>
    </dgm:pt>
    <dgm:pt modelId="{49E87D4C-5C50-4443-A01A-DA7EFCBD54FB}" type="sibTrans" cxnId="{F4F7D448-BF86-4AE3-8953-336230DAC9EB}">
      <dgm:prSet/>
      <dgm:spPr/>
      <dgm:t>
        <a:bodyPr/>
        <a:lstStyle/>
        <a:p>
          <a:endParaRPr lang="en-US"/>
        </a:p>
      </dgm:t>
    </dgm:pt>
    <dgm:pt modelId="{E5C33949-D57A-4444-B7DF-3235AA1C94A6}">
      <dgm:prSet/>
      <dgm:spPr/>
      <dgm:t>
        <a:bodyPr/>
        <a:lstStyle/>
        <a:p>
          <a:r>
            <a:rPr lang="en-US" dirty="0" smtClean="0"/>
            <a:t>D</a:t>
          </a:r>
          <a:endParaRPr lang="bn-IN" dirty="0" smtClean="0"/>
        </a:p>
        <a:p>
          <a:r>
            <a:rPr lang="en-US" dirty="0" smtClean="0"/>
            <a:t> Drawings (</a:t>
          </a:r>
          <a:r>
            <a:rPr lang="bn-IN" dirty="0" smtClean="0"/>
            <a:t>উত্তোলন)</a:t>
          </a:r>
          <a:endParaRPr lang="bn-IN" dirty="0"/>
        </a:p>
      </dgm:t>
    </dgm:pt>
    <dgm:pt modelId="{5FF7F07D-F8ED-4745-A51B-0368F302BC61}" type="parTrans" cxnId="{D682D82B-CD68-49A4-A869-2C03418D2A97}">
      <dgm:prSet/>
      <dgm:spPr/>
      <dgm:t>
        <a:bodyPr/>
        <a:lstStyle/>
        <a:p>
          <a:endParaRPr lang="en-US"/>
        </a:p>
      </dgm:t>
    </dgm:pt>
    <dgm:pt modelId="{78F7D617-0D93-49D3-93BA-F718F78B3597}" type="sibTrans" cxnId="{D682D82B-CD68-49A4-A869-2C03418D2A97}">
      <dgm:prSet/>
      <dgm:spPr/>
      <dgm:t>
        <a:bodyPr/>
        <a:lstStyle/>
        <a:p>
          <a:endParaRPr lang="en-US"/>
        </a:p>
      </dgm:t>
    </dgm:pt>
    <dgm:pt modelId="{ABF00CC1-E137-4843-A9BE-FBE7797086FE}" type="pres">
      <dgm:prSet presAssocID="{E8A652B6-2909-430D-9750-84476F00ADA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F66A27-A353-4CF1-B8FA-400BF4DC3554}" type="pres">
      <dgm:prSet presAssocID="{850F1617-03A7-41F5-B1EB-1B4F63697E8C}" presName="roof" presStyleLbl="dkBgShp" presStyleIdx="0" presStyleCnt="2" custLinFactNeighborY="5010"/>
      <dgm:spPr/>
      <dgm:t>
        <a:bodyPr/>
        <a:lstStyle/>
        <a:p>
          <a:endParaRPr lang="en-US"/>
        </a:p>
      </dgm:t>
    </dgm:pt>
    <dgm:pt modelId="{4E6C4165-4D5D-47B9-B5F4-89484D58BE24}" type="pres">
      <dgm:prSet presAssocID="{850F1617-03A7-41F5-B1EB-1B4F63697E8C}" presName="pillars" presStyleCnt="0"/>
      <dgm:spPr/>
    </dgm:pt>
    <dgm:pt modelId="{4B1E4D04-B673-44B1-B91D-1E894F39D252}" type="pres">
      <dgm:prSet presAssocID="{850F1617-03A7-41F5-B1EB-1B4F63697E8C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24881-2D7F-4408-88B1-9C362DDC64FC}" type="pres">
      <dgm:prSet presAssocID="{AF1A7F8A-9BC8-455C-ADAA-AD084149DD69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8E267-631C-4DC8-9ED1-41C1F0B5A103}" type="pres">
      <dgm:prSet presAssocID="{E5C33949-D57A-4444-B7DF-3235AA1C94A6}" presName="pillarX" presStyleLbl="node1" presStyleIdx="2" presStyleCnt="4" custLinFactX="493" custLinFactNeighborX="100000" custLinFactNeighborY="-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A1510-1852-44D8-BE37-D5FBE09CFCDB}" type="pres">
      <dgm:prSet presAssocID="{94C8C8DC-E12E-4265-B890-82F0FC3D0ECB}" presName="pillarX" presStyleLbl="node1" presStyleIdx="3" presStyleCnt="4" custLinFactNeighborX="-100000" custLinFactNeighborY="-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D1421-3C23-4393-A0B4-E9BC0CF5F149}" type="pres">
      <dgm:prSet presAssocID="{850F1617-03A7-41F5-B1EB-1B4F63697E8C}" presName="base" presStyleLbl="dkBgShp" presStyleIdx="1" presStyleCnt="2" custLinFactY="341039" custLinFactNeighborX="-8750" custLinFactNeighborY="400000"/>
      <dgm:spPr/>
    </dgm:pt>
  </dgm:ptLst>
  <dgm:cxnLst>
    <dgm:cxn modelId="{7C6E23CA-5E1C-4775-AC0C-F73571FF8607}" type="presOf" srcId="{E8A652B6-2909-430D-9750-84476F00ADAB}" destId="{ABF00CC1-E137-4843-A9BE-FBE7797086FE}" srcOrd="0" destOrd="0" presId="urn:microsoft.com/office/officeart/2005/8/layout/hList3"/>
    <dgm:cxn modelId="{D682D82B-CD68-49A4-A869-2C03418D2A97}" srcId="{850F1617-03A7-41F5-B1EB-1B4F63697E8C}" destId="{E5C33949-D57A-4444-B7DF-3235AA1C94A6}" srcOrd="2" destOrd="0" parTransId="{5FF7F07D-F8ED-4745-A51B-0368F302BC61}" sibTransId="{78F7D617-0D93-49D3-93BA-F718F78B3597}"/>
    <dgm:cxn modelId="{857D8269-1080-4134-ABBD-92440C393BBB}" type="presOf" srcId="{E5C33949-D57A-4444-B7DF-3235AA1C94A6}" destId="{0648E267-631C-4DC8-9ED1-41C1F0B5A103}" srcOrd="0" destOrd="0" presId="urn:microsoft.com/office/officeart/2005/8/layout/hList3"/>
    <dgm:cxn modelId="{F4F7D448-BF86-4AE3-8953-336230DAC9EB}" srcId="{850F1617-03A7-41F5-B1EB-1B4F63697E8C}" destId="{94C8C8DC-E12E-4265-B890-82F0FC3D0ECB}" srcOrd="3" destOrd="0" parTransId="{D832CFF5-0476-4C2C-8778-E11079FA7F17}" sibTransId="{49E87D4C-5C50-4443-A01A-DA7EFCBD54FB}"/>
    <dgm:cxn modelId="{29C61AA6-D49D-447D-A4B5-FEC2552F1615}" type="presOf" srcId="{9F019FFF-9C18-4B74-9375-3E24EED69535}" destId="{4B1E4D04-B673-44B1-B91D-1E894F39D252}" srcOrd="0" destOrd="0" presId="urn:microsoft.com/office/officeart/2005/8/layout/hList3"/>
    <dgm:cxn modelId="{B808B0B6-E796-4CDA-8D06-AF91A62969F7}" type="presOf" srcId="{AF1A7F8A-9BC8-455C-ADAA-AD084149DD69}" destId="{90C24881-2D7F-4408-88B1-9C362DDC64FC}" srcOrd="0" destOrd="0" presId="urn:microsoft.com/office/officeart/2005/8/layout/hList3"/>
    <dgm:cxn modelId="{21795DFC-7215-4444-BEAB-30654AB5AFD6}" type="presOf" srcId="{850F1617-03A7-41F5-B1EB-1B4F63697E8C}" destId="{07F66A27-A353-4CF1-B8FA-400BF4DC3554}" srcOrd="0" destOrd="0" presId="urn:microsoft.com/office/officeart/2005/8/layout/hList3"/>
    <dgm:cxn modelId="{C64181BF-3C0D-432E-9415-59B23D79B226}" srcId="{E8A652B6-2909-430D-9750-84476F00ADAB}" destId="{850F1617-03A7-41F5-B1EB-1B4F63697E8C}" srcOrd="0" destOrd="0" parTransId="{A628682B-6BFE-418C-9BE6-1C448B094781}" sibTransId="{1423D28A-73A2-4CAC-A3EB-6EE0E55940A9}"/>
    <dgm:cxn modelId="{F26B4E1A-488D-43D5-9B4C-51E56E27EF1A}" type="presOf" srcId="{94C8C8DC-E12E-4265-B890-82F0FC3D0ECB}" destId="{4A0A1510-1852-44D8-BE37-D5FBE09CFCDB}" srcOrd="0" destOrd="0" presId="urn:microsoft.com/office/officeart/2005/8/layout/hList3"/>
    <dgm:cxn modelId="{FB325C0B-C812-4741-8802-A75D0A7600C3}" srcId="{850F1617-03A7-41F5-B1EB-1B4F63697E8C}" destId="{AF1A7F8A-9BC8-455C-ADAA-AD084149DD69}" srcOrd="1" destOrd="0" parTransId="{AF85A831-3BFA-42D6-9EF8-F67090D9CA69}" sibTransId="{A198DD41-D17F-4B36-9650-933B3A4898DB}"/>
    <dgm:cxn modelId="{BDD68A46-FC7F-4F21-BF63-052438437870}" srcId="{850F1617-03A7-41F5-B1EB-1B4F63697E8C}" destId="{9F019FFF-9C18-4B74-9375-3E24EED69535}" srcOrd="0" destOrd="0" parTransId="{E0AB089D-9114-46EF-8980-D79AF2B957A6}" sibTransId="{B6F875FF-6464-4D20-B921-C1AFD0D6FCB3}"/>
    <dgm:cxn modelId="{BA324C38-147B-4C88-9771-E3081490E3AB}" type="presParOf" srcId="{ABF00CC1-E137-4843-A9BE-FBE7797086FE}" destId="{07F66A27-A353-4CF1-B8FA-400BF4DC3554}" srcOrd="0" destOrd="0" presId="urn:microsoft.com/office/officeart/2005/8/layout/hList3"/>
    <dgm:cxn modelId="{F1D60A22-1C5F-42D2-93AE-EFF953036C95}" type="presParOf" srcId="{ABF00CC1-E137-4843-A9BE-FBE7797086FE}" destId="{4E6C4165-4D5D-47B9-B5F4-89484D58BE24}" srcOrd="1" destOrd="0" presId="urn:microsoft.com/office/officeart/2005/8/layout/hList3"/>
    <dgm:cxn modelId="{90BFB8D4-D462-4BE2-B3D7-19208C46C78E}" type="presParOf" srcId="{4E6C4165-4D5D-47B9-B5F4-89484D58BE24}" destId="{4B1E4D04-B673-44B1-B91D-1E894F39D252}" srcOrd="0" destOrd="0" presId="urn:microsoft.com/office/officeart/2005/8/layout/hList3"/>
    <dgm:cxn modelId="{C42BB1CB-F2FE-4756-BDBB-3CD8E2D473E1}" type="presParOf" srcId="{4E6C4165-4D5D-47B9-B5F4-89484D58BE24}" destId="{90C24881-2D7F-4408-88B1-9C362DDC64FC}" srcOrd="1" destOrd="0" presId="urn:microsoft.com/office/officeart/2005/8/layout/hList3"/>
    <dgm:cxn modelId="{D2647249-DE25-48F4-ABA0-E278BD1A78BF}" type="presParOf" srcId="{4E6C4165-4D5D-47B9-B5F4-89484D58BE24}" destId="{0648E267-631C-4DC8-9ED1-41C1F0B5A103}" srcOrd="2" destOrd="0" presId="urn:microsoft.com/office/officeart/2005/8/layout/hList3"/>
    <dgm:cxn modelId="{0F342C8C-016D-4190-888B-070D7A06EE9A}" type="presParOf" srcId="{4E6C4165-4D5D-47B9-B5F4-89484D58BE24}" destId="{4A0A1510-1852-44D8-BE37-D5FBE09CFCDB}" srcOrd="3" destOrd="0" presId="urn:microsoft.com/office/officeart/2005/8/layout/hList3"/>
    <dgm:cxn modelId="{C038D325-8556-4598-AB74-A77703D7309C}" type="presParOf" srcId="{ABF00CC1-E137-4843-A9BE-FBE7797086FE}" destId="{5D0D1421-3C23-4393-A0B4-E9BC0CF5F1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1405A-122F-4D83-9622-959E01F85C39}" type="doc">
      <dgm:prSet loTypeId="urn:microsoft.com/office/officeart/2005/8/layout/vProcess5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6798E8A-1161-425C-9275-71A83BD12D88}">
      <dgm:prSet phldrT="[Text]"/>
      <dgm:spPr/>
      <dgm:t>
        <a:bodyPr/>
        <a:lstStyle/>
        <a:p>
          <a:r>
            <a:rPr lang="bn-IN" dirty="0" smtClean="0"/>
            <a:t>হিসাব সমীকরণটিকে বর্ধিত রূপ লিখ?</a:t>
          </a:r>
          <a:endParaRPr lang="en-US" dirty="0"/>
        </a:p>
      </dgm:t>
    </dgm:pt>
    <dgm:pt modelId="{59198698-04E8-4EF5-A941-B66A64EAA9EF}" type="parTrans" cxnId="{A16F4035-B295-42A7-A3C8-A16D87F7087D}">
      <dgm:prSet/>
      <dgm:spPr/>
      <dgm:t>
        <a:bodyPr/>
        <a:lstStyle/>
        <a:p>
          <a:endParaRPr lang="en-US"/>
        </a:p>
      </dgm:t>
    </dgm:pt>
    <dgm:pt modelId="{44E39EB9-3145-4526-9C2E-D7C8641C5B48}" type="sibTrans" cxnId="{A16F4035-B295-42A7-A3C8-A16D87F7087D}">
      <dgm:prSet/>
      <dgm:spPr/>
      <dgm:t>
        <a:bodyPr/>
        <a:lstStyle/>
        <a:p>
          <a:endParaRPr lang="en-US"/>
        </a:p>
      </dgm:t>
    </dgm:pt>
    <dgm:pt modelId="{484ECA90-F3E8-4891-9C57-E0C928E7517B}">
      <dgm:prSet phldrT="[Text]"/>
      <dgm:spPr/>
      <dgm:t>
        <a:bodyPr/>
        <a:lstStyle/>
        <a:p>
          <a:r>
            <a:rPr lang="bn-IN" dirty="0" smtClean="0"/>
            <a:t>দা্য় কি?</a:t>
          </a:r>
          <a:endParaRPr lang="en-US" dirty="0"/>
        </a:p>
      </dgm:t>
    </dgm:pt>
    <dgm:pt modelId="{EDB5EB67-5ABD-487C-A69B-8AF7E445B0A5}" type="parTrans" cxnId="{DAABF0B6-9E08-44A4-9B96-96EF502EB772}">
      <dgm:prSet/>
      <dgm:spPr/>
      <dgm:t>
        <a:bodyPr/>
        <a:lstStyle/>
        <a:p>
          <a:endParaRPr lang="en-US"/>
        </a:p>
      </dgm:t>
    </dgm:pt>
    <dgm:pt modelId="{BECB56BC-69FA-4454-8323-D3C682010829}" type="sibTrans" cxnId="{DAABF0B6-9E08-44A4-9B96-96EF502EB772}">
      <dgm:prSet/>
      <dgm:spPr/>
      <dgm:t>
        <a:bodyPr/>
        <a:lstStyle/>
        <a:p>
          <a:endParaRPr lang="en-US"/>
        </a:p>
      </dgm:t>
    </dgm:pt>
    <dgm:pt modelId="{50B0C13E-2872-41C4-AC18-B25290270566}">
      <dgm:prSet phldrT="[Text]"/>
      <dgm:spPr/>
      <dgm:t>
        <a:bodyPr/>
        <a:lstStyle/>
        <a:p>
          <a:r>
            <a:rPr lang="bn-IN" dirty="0" smtClean="0"/>
            <a:t>দুটি সম্পদের না্ম লিখ?</a:t>
          </a:r>
          <a:endParaRPr lang="en-US" dirty="0"/>
        </a:p>
      </dgm:t>
    </dgm:pt>
    <dgm:pt modelId="{50816882-1536-4533-AF77-6B5D6414530C}" type="parTrans" cxnId="{E440F460-C5EB-40CB-9440-D3E22EFBC543}">
      <dgm:prSet/>
      <dgm:spPr/>
      <dgm:t>
        <a:bodyPr/>
        <a:lstStyle/>
        <a:p>
          <a:endParaRPr lang="en-US"/>
        </a:p>
      </dgm:t>
    </dgm:pt>
    <dgm:pt modelId="{C9497288-8795-452E-B587-88F9C07C7677}" type="sibTrans" cxnId="{E440F460-C5EB-40CB-9440-D3E22EFBC543}">
      <dgm:prSet/>
      <dgm:spPr/>
      <dgm:t>
        <a:bodyPr/>
        <a:lstStyle/>
        <a:p>
          <a:endParaRPr lang="en-US"/>
        </a:p>
      </dgm:t>
    </dgm:pt>
    <dgm:pt modelId="{47FE55D3-CF93-4CF5-9811-FAB2F9AA250D}">
      <dgm:prSet phldrT="[Text]"/>
      <dgm:spPr/>
      <dgm:t>
        <a:bodyPr/>
        <a:lstStyle/>
        <a:p>
          <a:r>
            <a:rPr lang="bn-IN" dirty="0" smtClean="0"/>
            <a:t>মালিকানা সত্ব এর উপাদানগুলো কি কি? </a:t>
          </a:r>
          <a:endParaRPr lang="en-US" dirty="0"/>
        </a:p>
      </dgm:t>
    </dgm:pt>
    <dgm:pt modelId="{1B7F5B53-8F82-4867-B646-566512BC8AC0}" type="parTrans" cxnId="{8EF2E0F4-CE6C-47DC-8EF1-8C07BBCC9B34}">
      <dgm:prSet/>
      <dgm:spPr/>
      <dgm:t>
        <a:bodyPr/>
        <a:lstStyle/>
        <a:p>
          <a:endParaRPr lang="en-US"/>
        </a:p>
      </dgm:t>
    </dgm:pt>
    <dgm:pt modelId="{DB6911DF-7C3A-47C2-B472-8375A7C8F774}" type="sibTrans" cxnId="{8EF2E0F4-CE6C-47DC-8EF1-8C07BBCC9B34}">
      <dgm:prSet/>
      <dgm:spPr/>
      <dgm:t>
        <a:bodyPr/>
        <a:lstStyle/>
        <a:p>
          <a:endParaRPr lang="en-US"/>
        </a:p>
      </dgm:t>
    </dgm:pt>
    <dgm:pt modelId="{8B69BD31-8920-4BF4-8CF0-FE372688DF19}">
      <dgm:prSet phldrT="[Text]"/>
      <dgm:spPr/>
      <dgm:t>
        <a:bodyPr/>
        <a:lstStyle/>
        <a:p>
          <a:r>
            <a:rPr lang="bn-IN" dirty="0" smtClean="0"/>
            <a:t>একটি সম্পদ বাড়লে অপর একটি সম্পদ কি হবে?</a:t>
          </a:r>
          <a:endParaRPr lang="en-US" dirty="0"/>
        </a:p>
      </dgm:t>
    </dgm:pt>
    <dgm:pt modelId="{55144F2E-2D30-45FA-8C9C-5B893431C6C4}" type="parTrans" cxnId="{6619BBE1-AEEC-4E84-BE7C-787163BE5C20}">
      <dgm:prSet/>
      <dgm:spPr/>
      <dgm:t>
        <a:bodyPr/>
        <a:lstStyle/>
        <a:p>
          <a:endParaRPr lang="en-US"/>
        </a:p>
      </dgm:t>
    </dgm:pt>
    <dgm:pt modelId="{1C4C54D8-9B99-47C9-B31B-7026EE8731D8}" type="sibTrans" cxnId="{6619BBE1-AEEC-4E84-BE7C-787163BE5C20}">
      <dgm:prSet/>
      <dgm:spPr/>
      <dgm:t>
        <a:bodyPr/>
        <a:lstStyle/>
        <a:p>
          <a:endParaRPr lang="en-US"/>
        </a:p>
      </dgm:t>
    </dgm:pt>
    <dgm:pt modelId="{D0BF2DC2-53AC-4E42-8929-800F18C04D32}">
      <dgm:prSet phldrT="[Text]" phldr="1"/>
      <dgm:spPr/>
      <dgm:t>
        <a:bodyPr/>
        <a:lstStyle/>
        <a:p>
          <a:endParaRPr lang="en-US"/>
        </a:p>
      </dgm:t>
    </dgm:pt>
    <dgm:pt modelId="{6F87F862-95B2-4B8D-BD16-5CD9107D2A3C}" type="parTrans" cxnId="{F7D39A97-EFA3-4670-AB96-CD754DA12DEB}">
      <dgm:prSet/>
      <dgm:spPr/>
      <dgm:t>
        <a:bodyPr/>
        <a:lstStyle/>
        <a:p>
          <a:endParaRPr lang="en-US"/>
        </a:p>
      </dgm:t>
    </dgm:pt>
    <dgm:pt modelId="{1740AEFF-8767-4B36-8E71-3529AE3D6DA3}" type="sibTrans" cxnId="{F7D39A97-EFA3-4670-AB96-CD754DA12DEB}">
      <dgm:prSet/>
      <dgm:spPr/>
      <dgm:t>
        <a:bodyPr/>
        <a:lstStyle/>
        <a:p>
          <a:endParaRPr lang="en-US"/>
        </a:p>
      </dgm:t>
    </dgm:pt>
    <dgm:pt modelId="{532357E8-F39A-4113-9C44-4181F599671D}" type="pres">
      <dgm:prSet presAssocID="{2911405A-122F-4D83-9622-959E01F85C3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87AD13-56AF-4E03-AF10-33DD631C860B}" type="pres">
      <dgm:prSet presAssocID="{2911405A-122F-4D83-9622-959E01F85C39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92BD3AF-D623-4D9C-9E14-942C54C1CA76}" type="pres">
      <dgm:prSet presAssocID="{2911405A-122F-4D83-9622-959E01F85C3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C1EF0-7F70-447E-B698-AEF68D397777}" type="pres">
      <dgm:prSet presAssocID="{2911405A-122F-4D83-9622-959E01F85C3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BAF1B-D368-427B-92A7-C8EF714CF1A1}" type="pres">
      <dgm:prSet presAssocID="{2911405A-122F-4D83-9622-959E01F85C3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1A2C4-F8A4-47D7-AC52-BA8F588CC5A8}" type="pres">
      <dgm:prSet presAssocID="{2911405A-122F-4D83-9622-959E01F85C3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91A99-C1A2-4435-B267-2DF96350784F}" type="pres">
      <dgm:prSet presAssocID="{2911405A-122F-4D83-9622-959E01F85C3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CFE2E-7440-417A-9648-19F5056DF949}" type="pres">
      <dgm:prSet presAssocID="{2911405A-122F-4D83-9622-959E01F85C39}" presName="FiveConn_1-2" presStyleLbl="fgAccFollowNode1" presStyleIdx="0" presStyleCnt="4" custLinFactNeighborX="-4988" custLinFactNeighborY="15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5E641-AE1C-4B08-9155-13BDB895CF7F}" type="pres">
      <dgm:prSet presAssocID="{2911405A-122F-4D83-9622-959E01F85C3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61458-2C19-4A53-866F-CF5D18805719}" type="pres">
      <dgm:prSet presAssocID="{2911405A-122F-4D83-9622-959E01F85C3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BA9DE-857B-4C60-8F9B-7553DDA3798A}" type="pres">
      <dgm:prSet presAssocID="{2911405A-122F-4D83-9622-959E01F85C3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053D0-CA93-4BD6-9358-723127687032}" type="pres">
      <dgm:prSet presAssocID="{2911405A-122F-4D83-9622-959E01F85C3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05947-C978-43A3-837A-40FE4B5F52A5}" type="pres">
      <dgm:prSet presAssocID="{2911405A-122F-4D83-9622-959E01F85C3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756D8-BD9D-4E2D-BB63-8EE769B81CD5}" type="pres">
      <dgm:prSet presAssocID="{2911405A-122F-4D83-9622-959E01F85C3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3A288-D794-456E-865F-F9D96EBF3E85}" type="pres">
      <dgm:prSet presAssocID="{2911405A-122F-4D83-9622-959E01F85C3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AE1AA-945B-4865-B4FE-C43C9753D1CB}" type="pres">
      <dgm:prSet presAssocID="{2911405A-122F-4D83-9622-959E01F85C3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39A97-EFA3-4670-AB96-CD754DA12DEB}" srcId="{2911405A-122F-4D83-9622-959E01F85C39}" destId="{D0BF2DC2-53AC-4E42-8929-800F18C04D32}" srcOrd="5" destOrd="0" parTransId="{6F87F862-95B2-4B8D-BD16-5CD9107D2A3C}" sibTransId="{1740AEFF-8767-4B36-8E71-3529AE3D6DA3}"/>
    <dgm:cxn modelId="{10E6A8EC-6923-44B2-9ABE-538BAD56B9E6}" type="presOf" srcId="{DB6911DF-7C3A-47C2-B472-8375A7C8F774}" destId="{039BA9DE-857B-4C60-8F9B-7553DDA3798A}" srcOrd="0" destOrd="0" presId="urn:microsoft.com/office/officeart/2005/8/layout/vProcess5"/>
    <dgm:cxn modelId="{79FBCD24-5B86-4815-B74F-2EFB048524F4}" type="presOf" srcId="{50B0C13E-2872-41C4-AC18-B25290270566}" destId="{1BB756D8-BD9D-4E2D-BB63-8EE769B81CD5}" srcOrd="1" destOrd="0" presId="urn:microsoft.com/office/officeart/2005/8/layout/vProcess5"/>
    <dgm:cxn modelId="{DAD6F9E8-A948-4E2B-8783-C894756DAB3D}" type="presOf" srcId="{C9497288-8795-452E-B587-88F9C07C7677}" destId="{04461458-2C19-4A53-866F-CF5D18805719}" srcOrd="0" destOrd="0" presId="urn:microsoft.com/office/officeart/2005/8/layout/vProcess5"/>
    <dgm:cxn modelId="{00E37C53-7533-435A-AD81-FCF7E34BB2F4}" type="presOf" srcId="{47FE55D3-CF93-4CF5-9811-FAB2F9AA250D}" destId="{8773A288-D794-456E-865F-F9D96EBF3E85}" srcOrd="1" destOrd="0" presId="urn:microsoft.com/office/officeart/2005/8/layout/vProcess5"/>
    <dgm:cxn modelId="{2E41F5E0-9CD7-4128-BB46-8AC181C9E270}" type="presOf" srcId="{16798E8A-1161-425C-9275-71A83BD12D88}" destId="{F92BD3AF-D623-4D9C-9E14-942C54C1CA76}" srcOrd="0" destOrd="0" presId="urn:microsoft.com/office/officeart/2005/8/layout/vProcess5"/>
    <dgm:cxn modelId="{A2D58421-5DD6-4E69-83BD-71BE2925C70B}" type="presOf" srcId="{8B69BD31-8920-4BF4-8CF0-FE372688DF19}" destId="{EDDAE1AA-945B-4865-B4FE-C43C9753D1CB}" srcOrd="1" destOrd="0" presId="urn:microsoft.com/office/officeart/2005/8/layout/vProcess5"/>
    <dgm:cxn modelId="{8EF2E0F4-CE6C-47DC-8EF1-8C07BBCC9B34}" srcId="{2911405A-122F-4D83-9622-959E01F85C39}" destId="{47FE55D3-CF93-4CF5-9811-FAB2F9AA250D}" srcOrd="3" destOrd="0" parTransId="{1B7F5B53-8F82-4867-B646-566512BC8AC0}" sibTransId="{DB6911DF-7C3A-47C2-B472-8375A7C8F774}"/>
    <dgm:cxn modelId="{266A6CC6-D901-456B-BFB1-F8D6A9A85D4F}" type="presOf" srcId="{2911405A-122F-4D83-9622-959E01F85C39}" destId="{532357E8-F39A-4113-9C44-4181F599671D}" srcOrd="0" destOrd="0" presId="urn:microsoft.com/office/officeart/2005/8/layout/vProcess5"/>
    <dgm:cxn modelId="{BC3212EE-D34E-4F83-9A23-969B17C1EE71}" type="presOf" srcId="{47FE55D3-CF93-4CF5-9811-FAB2F9AA250D}" destId="{AF31A2C4-F8A4-47D7-AC52-BA8F588CC5A8}" srcOrd="0" destOrd="0" presId="urn:microsoft.com/office/officeart/2005/8/layout/vProcess5"/>
    <dgm:cxn modelId="{E440F460-C5EB-40CB-9440-D3E22EFBC543}" srcId="{2911405A-122F-4D83-9622-959E01F85C39}" destId="{50B0C13E-2872-41C4-AC18-B25290270566}" srcOrd="2" destOrd="0" parTransId="{50816882-1536-4533-AF77-6B5D6414530C}" sibTransId="{C9497288-8795-452E-B587-88F9C07C7677}"/>
    <dgm:cxn modelId="{DAABF0B6-9E08-44A4-9B96-96EF502EB772}" srcId="{2911405A-122F-4D83-9622-959E01F85C39}" destId="{484ECA90-F3E8-4891-9C57-E0C928E7517B}" srcOrd="1" destOrd="0" parTransId="{EDB5EB67-5ABD-487C-A69B-8AF7E445B0A5}" sibTransId="{BECB56BC-69FA-4454-8323-D3C682010829}"/>
    <dgm:cxn modelId="{37ECA6EA-2FBC-484E-8ED2-EACBF3B38FE6}" type="presOf" srcId="{50B0C13E-2872-41C4-AC18-B25290270566}" destId="{564BAF1B-D368-427B-92A7-C8EF714CF1A1}" srcOrd="0" destOrd="0" presId="urn:microsoft.com/office/officeart/2005/8/layout/vProcess5"/>
    <dgm:cxn modelId="{4D26E730-732B-43AC-B354-8B5BE7C7EED5}" type="presOf" srcId="{8B69BD31-8920-4BF4-8CF0-FE372688DF19}" destId="{00E91A99-C1A2-4435-B267-2DF96350784F}" srcOrd="0" destOrd="0" presId="urn:microsoft.com/office/officeart/2005/8/layout/vProcess5"/>
    <dgm:cxn modelId="{A16F4035-B295-42A7-A3C8-A16D87F7087D}" srcId="{2911405A-122F-4D83-9622-959E01F85C39}" destId="{16798E8A-1161-425C-9275-71A83BD12D88}" srcOrd="0" destOrd="0" parTransId="{59198698-04E8-4EF5-A941-B66A64EAA9EF}" sibTransId="{44E39EB9-3145-4526-9C2E-D7C8641C5B48}"/>
    <dgm:cxn modelId="{527B9A1B-E353-401D-BA54-81B8185D7673}" type="presOf" srcId="{44E39EB9-3145-4526-9C2E-D7C8641C5B48}" destId="{313CFE2E-7440-417A-9648-19F5056DF949}" srcOrd="0" destOrd="0" presId="urn:microsoft.com/office/officeart/2005/8/layout/vProcess5"/>
    <dgm:cxn modelId="{AD447988-D3E8-48FB-8A63-74AA90E0F470}" type="presOf" srcId="{BECB56BC-69FA-4454-8323-D3C682010829}" destId="{0CE5E641-AE1C-4B08-9155-13BDB895CF7F}" srcOrd="0" destOrd="0" presId="urn:microsoft.com/office/officeart/2005/8/layout/vProcess5"/>
    <dgm:cxn modelId="{685F3043-56DF-4744-8D3F-7A20879CEE3D}" type="presOf" srcId="{484ECA90-F3E8-4891-9C57-E0C928E7517B}" destId="{A4EC1EF0-7F70-447E-B698-AEF68D397777}" srcOrd="0" destOrd="0" presId="urn:microsoft.com/office/officeart/2005/8/layout/vProcess5"/>
    <dgm:cxn modelId="{C0ED39DE-FC0E-44A5-9850-382ED98586CF}" type="presOf" srcId="{16798E8A-1161-425C-9275-71A83BD12D88}" destId="{14A053D0-CA93-4BD6-9358-723127687032}" srcOrd="1" destOrd="0" presId="urn:microsoft.com/office/officeart/2005/8/layout/vProcess5"/>
    <dgm:cxn modelId="{02481618-3E09-49A4-8F1B-AE7F91F18284}" type="presOf" srcId="{484ECA90-F3E8-4891-9C57-E0C928E7517B}" destId="{57205947-C978-43A3-837A-40FE4B5F52A5}" srcOrd="1" destOrd="0" presId="urn:microsoft.com/office/officeart/2005/8/layout/vProcess5"/>
    <dgm:cxn modelId="{6619BBE1-AEEC-4E84-BE7C-787163BE5C20}" srcId="{2911405A-122F-4D83-9622-959E01F85C39}" destId="{8B69BD31-8920-4BF4-8CF0-FE372688DF19}" srcOrd="4" destOrd="0" parTransId="{55144F2E-2D30-45FA-8C9C-5B893431C6C4}" sibTransId="{1C4C54D8-9B99-47C9-B31B-7026EE8731D8}"/>
    <dgm:cxn modelId="{A9855149-7EA0-4FB4-8EB2-C3C5D6855CFF}" type="presParOf" srcId="{532357E8-F39A-4113-9C44-4181F599671D}" destId="{E987AD13-56AF-4E03-AF10-33DD631C860B}" srcOrd="0" destOrd="0" presId="urn:microsoft.com/office/officeart/2005/8/layout/vProcess5"/>
    <dgm:cxn modelId="{C16C4054-53DE-48A0-A4AD-44596161B00B}" type="presParOf" srcId="{532357E8-F39A-4113-9C44-4181F599671D}" destId="{F92BD3AF-D623-4D9C-9E14-942C54C1CA76}" srcOrd="1" destOrd="0" presId="urn:microsoft.com/office/officeart/2005/8/layout/vProcess5"/>
    <dgm:cxn modelId="{888A3F3C-A43E-44E6-9B9F-A18B82F23CC0}" type="presParOf" srcId="{532357E8-F39A-4113-9C44-4181F599671D}" destId="{A4EC1EF0-7F70-447E-B698-AEF68D397777}" srcOrd="2" destOrd="0" presId="urn:microsoft.com/office/officeart/2005/8/layout/vProcess5"/>
    <dgm:cxn modelId="{68694B5E-ED6A-4F74-9AB4-1E839E0D586D}" type="presParOf" srcId="{532357E8-F39A-4113-9C44-4181F599671D}" destId="{564BAF1B-D368-427B-92A7-C8EF714CF1A1}" srcOrd="3" destOrd="0" presId="urn:microsoft.com/office/officeart/2005/8/layout/vProcess5"/>
    <dgm:cxn modelId="{E1192A29-AA52-413F-931D-43EC0E8DF641}" type="presParOf" srcId="{532357E8-F39A-4113-9C44-4181F599671D}" destId="{AF31A2C4-F8A4-47D7-AC52-BA8F588CC5A8}" srcOrd="4" destOrd="0" presId="urn:microsoft.com/office/officeart/2005/8/layout/vProcess5"/>
    <dgm:cxn modelId="{A15B8161-BEFD-4402-9DCA-EFB97872094B}" type="presParOf" srcId="{532357E8-F39A-4113-9C44-4181F599671D}" destId="{00E91A99-C1A2-4435-B267-2DF96350784F}" srcOrd="5" destOrd="0" presId="urn:microsoft.com/office/officeart/2005/8/layout/vProcess5"/>
    <dgm:cxn modelId="{EFA9D6DD-88BF-4DCA-A7E3-1AA1EE97D67D}" type="presParOf" srcId="{532357E8-F39A-4113-9C44-4181F599671D}" destId="{313CFE2E-7440-417A-9648-19F5056DF949}" srcOrd="6" destOrd="0" presId="urn:microsoft.com/office/officeart/2005/8/layout/vProcess5"/>
    <dgm:cxn modelId="{29383E2B-2888-481C-AC24-4247D79BB4AB}" type="presParOf" srcId="{532357E8-F39A-4113-9C44-4181F599671D}" destId="{0CE5E641-AE1C-4B08-9155-13BDB895CF7F}" srcOrd="7" destOrd="0" presId="urn:microsoft.com/office/officeart/2005/8/layout/vProcess5"/>
    <dgm:cxn modelId="{DE376C27-49A8-4E2E-9588-522D8E75C3AE}" type="presParOf" srcId="{532357E8-F39A-4113-9C44-4181F599671D}" destId="{04461458-2C19-4A53-866F-CF5D18805719}" srcOrd="8" destOrd="0" presId="urn:microsoft.com/office/officeart/2005/8/layout/vProcess5"/>
    <dgm:cxn modelId="{9AB58DF5-3412-4DF6-9383-9A13833E22CF}" type="presParOf" srcId="{532357E8-F39A-4113-9C44-4181F599671D}" destId="{039BA9DE-857B-4C60-8F9B-7553DDA3798A}" srcOrd="9" destOrd="0" presId="urn:microsoft.com/office/officeart/2005/8/layout/vProcess5"/>
    <dgm:cxn modelId="{921A31FD-88A0-4B43-9C63-B829D9799B29}" type="presParOf" srcId="{532357E8-F39A-4113-9C44-4181F599671D}" destId="{14A053D0-CA93-4BD6-9358-723127687032}" srcOrd="10" destOrd="0" presId="urn:microsoft.com/office/officeart/2005/8/layout/vProcess5"/>
    <dgm:cxn modelId="{A9E90F63-B46F-4E41-BFBD-FC1ACA97B3F9}" type="presParOf" srcId="{532357E8-F39A-4113-9C44-4181F599671D}" destId="{57205947-C978-43A3-837A-40FE4B5F52A5}" srcOrd="11" destOrd="0" presId="urn:microsoft.com/office/officeart/2005/8/layout/vProcess5"/>
    <dgm:cxn modelId="{3235A55A-136E-426D-840E-BB1520EABBD8}" type="presParOf" srcId="{532357E8-F39A-4113-9C44-4181F599671D}" destId="{1BB756D8-BD9D-4E2D-BB63-8EE769B81CD5}" srcOrd="12" destOrd="0" presId="urn:microsoft.com/office/officeart/2005/8/layout/vProcess5"/>
    <dgm:cxn modelId="{D2011335-C8B1-4FA5-8E38-6FC16409FC87}" type="presParOf" srcId="{532357E8-F39A-4113-9C44-4181F599671D}" destId="{8773A288-D794-456E-865F-F9D96EBF3E85}" srcOrd="13" destOrd="0" presId="urn:microsoft.com/office/officeart/2005/8/layout/vProcess5"/>
    <dgm:cxn modelId="{CB19A076-6E8D-41D0-8455-E7CAFE9FF18A}" type="presParOf" srcId="{532357E8-F39A-4113-9C44-4181F599671D}" destId="{EDDAE1AA-945B-4865-B4FE-C43C9753D1C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A3C7D3-2D30-4FAC-88CF-097E5EA017BE}" type="doc">
      <dgm:prSet loTypeId="urn:microsoft.com/office/officeart/2005/8/layout/vList4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A3780B6-1B5B-41E3-8E1B-CD459409B5DF}">
      <dgm:prSet phldrT="[Text]"/>
      <dgm:spPr/>
      <dgm:t>
        <a:bodyPr/>
        <a:lstStyle/>
        <a:p>
          <a:r>
            <a:rPr lang="bn-IN" dirty="0" smtClean="0"/>
            <a:t>দোয়েল</a:t>
          </a:r>
          <a:endParaRPr lang="en-US" dirty="0"/>
        </a:p>
      </dgm:t>
    </dgm:pt>
    <dgm:pt modelId="{01ACC8DD-3093-4AB3-B00F-24DF43FDBF31}" type="parTrans" cxnId="{11317F6D-2D74-407D-B0BB-DB457A126926}">
      <dgm:prSet/>
      <dgm:spPr/>
      <dgm:t>
        <a:bodyPr/>
        <a:lstStyle/>
        <a:p>
          <a:endParaRPr lang="en-US"/>
        </a:p>
      </dgm:t>
    </dgm:pt>
    <dgm:pt modelId="{004D503A-4F3F-4282-8CE2-A44AEC866BD0}" type="sibTrans" cxnId="{11317F6D-2D74-407D-B0BB-DB457A126926}">
      <dgm:prSet/>
      <dgm:spPr/>
      <dgm:t>
        <a:bodyPr/>
        <a:lstStyle/>
        <a:p>
          <a:endParaRPr lang="en-US"/>
        </a:p>
      </dgm:t>
    </dgm:pt>
    <dgm:pt modelId="{03D0A2BE-00B0-41DE-854D-375EF7AF5EEC}">
      <dgm:prSet phldrT="[Text]"/>
      <dgm:spPr/>
      <dgm:t>
        <a:bodyPr/>
        <a:lstStyle/>
        <a:p>
          <a:r>
            <a:rPr lang="bn-IN" dirty="0" smtClean="0"/>
            <a:t> ৫,০০,০০০ টাকা নিয়ে ব্যবসা শুরু করা হলো।</a:t>
          </a:r>
          <a:endParaRPr lang="en-US" dirty="0"/>
        </a:p>
      </dgm:t>
    </dgm:pt>
    <dgm:pt modelId="{ABF6F61F-E3F2-4A3B-8FBD-82CE042B3B82}" type="parTrans" cxnId="{F3C2C53A-D48F-4C45-897F-8E2BBE687778}">
      <dgm:prSet/>
      <dgm:spPr/>
      <dgm:t>
        <a:bodyPr/>
        <a:lstStyle/>
        <a:p>
          <a:endParaRPr lang="en-US"/>
        </a:p>
      </dgm:t>
    </dgm:pt>
    <dgm:pt modelId="{D5B2DA50-A690-4C0F-9D0B-5542FF79525B}" type="sibTrans" cxnId="{F3C2C53A-D48F-4C45-897F-8E2BBE687778}">
      <dgm:prSet/>
      <dgm:spPr/>
      <dgm:t>
        <a:bodyPr/>
        <a:lstStyle/>
        <a:p>
          <a:endParaRPr lang="en-US"/>
        </a:p>
      </dgm:t>
    </dgm:pt>
    <dgm:pt modelId="{34F626B3-2469-4DEF-BECC-F543E737C315}">
      <dgm:prSet phldrT="[Text]"/>
      <dgm:spPr/>
      <dgm:t>
        <a:bodyPr/>
        <a:lstStyle/>
        <a:p>
          <a:r>
            <a:rPr lang="bn-IN" dirty="0" smtClean="0"/>
            <a:t> ৫ ধারে পণ্য ক্রয় ২৫,০০০ টাকা।</a:t>
          </a:r>
          <a:endParaRPr lang="en-US" dirty="0"/>
        </a:p>
      </dgm:t>
    </dgm:pt>
    <dgm:pt modelId="{A5587C69-5BB6-49A2-B3D6-E21CAEAA70CB}" type="parTrans" cxnId="{000C2DBD-C553-48D7-BCA1-26C0A8A5C35D}">
      <dgm:prSet/>
      <dgm:spPr/>
      <dgm:t>
        <a:bodyPr/>
        <a:lstStyle/>
        <a:p>
          <a:endParaRPr lang="en-US"/>
        </a:p>
      </dgm:t>
    </dgm:pt>
    <dgm:pt modelId="{29816EF0-B6A2-4AF2-AB27-FF7E203D5147}" type="sibTrans" cxnId="{000C2DBD-C553-48D7-BCA1-26C0A8A5C35D}">
      <dgm:prSet/>
      <dgm:spPr/>
      <dgm:t>
        <a:bodyPr/>
        <a:lstStyle/>
        <a:p>
          <a:endParaRPr lang="en-US"/>
        </a:p>
      </dgm:t>
    </dgm:pt>
    <dgm:pt modelId="{C3031764-E7CE-47B6-BE49-0E1B8A39AA1C}">
      <dgm:prSet phldrT="[Text]"/>
      <dgm:spPr/>
      <dgm:t>
        <a:bodyPr/>
        <a:lstStyle/>
        <a:p>
          <a:r>
            <a:rPr lang="bn-IN" dirty="0" smtClean="0"/>
            <a:t>বা্বুই</a:t>
          </a:r>
          <a:endParaRPr lang="en-US" dirty="0"/>
        </a:p>
      </dgm:t>
    </dgm:pt>
    <dgm:pt modelId="{D83B5686-7EFC-4771-9B44-98AAC9C36515}" type="parTrans" cxnId="{195108D7-FF2D-4D4D-99B7-07AC05E5142F}">
      <dgm:prSet/>
      <dgm:spPr/>
      <dgm:t>
        <a:bodyPr/>
        <a:lstStyle/>
        <a:p>
          <a:endParaRPr lang="en-US"/>
        </a:p>
      </dgm:t>
    </dgm:pt>
    <dgm:pt modelId="{3D32CBBB-6744-4284-BE0C-FD2B630F693F}" type="sibTrans" cxnId="{195108D7-FF2D-4D4D-99B7-07AC05E5142F}">
      <dgm:prSet/>
      <dgm:spPr/>
      <dgm:t>
        <a:bodyPr/>
        <a:lstStyle/>
        <a:p>
          <a:endParaRPr lang="en-US"/>
        </a:p>
      </dgm:t>
    </dgm:pt>
    <dgm:pt modelId="{BC495FED-84F9-4A4F-802F-F926875A1483}">
      <dgm:prSet phldrT="[Text]"/>
      <dgm:spPr/>
      <dgm:t>
        <a:bodyPr/>
        <a:lstStyle/>
        <a:p>
          <a:r>
            <a:rPr lang="bn-IN" dirty="0" smtClean="0"/>
            <a:t>ব্যাংকে ৫০,০০০ টাকা নিয়ে একটি হিসাব খোলা হলো।</a:t>
          </a:r>
          <a:endParaRPr lang="en-US" dirty="0"/>
        </a:p>
      </dgm:t>
    </dgm:pt>
    <dgm:pt modelId="{2F0CCDA1-6589-44CE-A6A2-93A915A1A9C3}" type="parTrans" cxnId="{54CC0AD1-98E0-403C-A342-ED210718479A}">
      <dgm:prSet/>
      <dgm:spPr/>
      <dgm:t>
        <a:bodyPr/>
        <a:lstStyle/>
        <a:p>
          <a:endParaRPr lang="en-US"/>
        </a:p>
      </dgm:t>
    </dgm:pt>
    <dgm:pt modelId="{0B0533D2-B601-4EF3-8633-5370206D0F10}" type="sibTrans" cxnId="{54CC0AD1-98E0-403C-A342-ED210718479A}">
      <dgm:prSet/>
      <dgm:spPr/>
      <dgm:t>
        <a:bodyPr/>
        <a:lstStyle/>
        <a:p>
          <a:endParaRPr lang="en-US"/>
        </a:p>
      </dgm:t>
    </dgm:pt>
    <dgm:pt modelId="{78830E07-53BA-48F1-AB43-BFD0D836E5D5}">
      <dgm:prSet phldrT="[Text]"/>
      <dgm:spPr/>
      <dgm:t>
        <a:bodyPr/>
        <a:lstStyle/>
        <a:p>
          <a:r>
            <a:rPr lang="bn-IN" dirty="0" smtClean="0"/>
            <a:t>পাওনাদারকে পরিশোধ ১৫,০০০ টাকা।</a:t>
          </a:r>
          <a:endParaRPr lang="en-US" dirty="0"/>
        </a:p>
      </dgm:t>
    </dgm:pt>
    <dgm:pt modelId="{30C322E0-4795-492B-B91E-6F23D0715F28}" type="parTrans" cxnId="{87D976AE-43B0-4DCD-B591-91740F4216F3}">
      <dgm:prSet/>
      <dgm:spPr/>
      <dgm:t>
        <a:bodyPr/>
        <a:lstStyle/>
        <a:p>
          <a:endParaRPr lang="en-US"/>
        </a:p>
      </dgm:t>
    </dgm:pt>
    <dgm:pt modelId="{3DD210B9-E2AD-4666-92BA-1EEE82983087}" type="sibTrans" cxnId="{87D976AE-43B0-4DCD-B591-91740F4216F3}">
      <dgm:prSet/>
      <dgm:spPr/>
      <dgm:t>
        <a:bodyPr/>
        <a:lstStyle/>
        <a:p>
          <a:endParaRPr lang="en-US"/>
        </a:p>
      </dgm:t>
    </dgm:pt>
    <dgm:pt modelId="{55914FA9-CABD-4252-ABB8-F007133DDDFD}">
      <dgm:prSet phldrT="[Text]"/>
      <dgm:spPr/>
      <dgm:t>
        <a:bodyPr/>
        <a:lstStyle/>
        <a:p>
          <a:r>
            <a:rPr lang="bn-IN" dirty="0" smtClean="0"/>
            <a:t>শা্লিক </a:t>
          </a:r>
          <a:endParaRPr lang="en-US" dirty="0"/>
        </a:p>
      </dgm:t>
    </dgm:pt>
    <dgm:pt modelId="{38155193-DD3D-4128-A403-7BC9535D6CB0}" type="parTrans" cxnId="{4832B81E-307E-4EDB-8C20-60762F26A261}">
      <dgm:prSet/>
      <dgm:spPr/>
      <dgm:t>
        <a:bodyPr/>
        <a:lstStyle/>
        <a:p>
          <a:endParaRPr lang="en-US"/>
        </a:p>
      </dgm:t>
    </dgm:pt>
    <dgm:pt modelId="{F0EA1CB4-825A-47CE-859A-B4A662778041}" type="sibTrans" cxnId="{4832B81E-307E-4EDB-8C20-60762F26A261}">
      <dgm:prSet/>
      <dgm:spPr/>
      <dgm:t>
        <a:bodyPr/>
        <a:lstStyle/>
        <a:p>
          <a:endParaRPr lang="en-US"/>
        </a:p>
      </dgm:t>
    </dgm:pt>
    <dgm:pt modelId="{583717A7-4C8F-469B-B730-ECE1D84391D8}">
      <dgm:prSet phldrT="[Text]"/>
      <dgm:spPr/>
      <dgm:t>
        <a:bodyPr/>
        <a:lstStyle/>
        <a:p>
          <a:r>
            <a:rPr lang="bn-IN" dirty="0" smtClean="0"/>
            <a:t>৫,০০,০০০ টাকা নিয়ে ব্যবসা শুরু করা হলো।</a:t>
          </a:r>
          <a:endParaRPr lang="en-US" dirty="0"/>
        </a:p>
      </dgm:t>
    </dgm:pt>
    <dgm:pt modelId="{B6B32A1F-D885-4A03-AAE1-50CF48AE4E4B}" type="parTrans" cxnId="{D06B1252-95E6-4BD2-9DD6-BA67CEBE5B68}">
      <dgm:prSet/>
      <dgm:spPr/>
      <dgm:t>
        <a:bodyPr/>
        <a:lstStyle/>
        <a:p>
          <a:endParaRPr lang="en-US"/>
        </a:p>
      </dgm:t>
    </dgm:pt>
    <dgm:pt modelId="{7BF5E20B-4120-41AD-8D32-89EF204B2616}" type="sibTrans" cxnId="{D06B1252-95E6-4BD2-9DD6-BA67CEBE5B68}">
      <dgm:prSet/>
      <dgm:spPr/>
      <dgm:t>
        <a:bodyPr/>
        <a:lstStyle/>
        <a:p>
          <a:endParaRPr lang="en-US"/>
        </a:p>
      </dgm:t>
    </dgm:pt>
    <dgm:pt modelId="{D93D8373-FB83-49A6-A159-4772B303BAAD}">
      <dgm:prSet phldrT="[Text]"/>
      <dgm:spPr/>
      <dgm:t>
        <a:bodyPr/>
        <a:lstStyle/>
        <a:p>
          <a:r>
            <a:rPr lang="bn-IN" dirty="0" smtClean="0"/>
            <a:t>নগদে পণ্য বিক্রয় ৪৫,০০০ টাকা।</a:t>
          </a:r>
          <a:endParaRPr lang="en-US" dirty="0"/>
        </a:p>
      </dgm:t>
    </dgm:pt>
    <dgm:pt modelId="{21019FC5-33B2-4096-AA1B-9A8F9487DCB2}" type="parTrans" cxnId="{C19CAE72-4A6A-435B-8DFB-4ED1FF824724}">
      <dgm:prSet/>
      <dgm:spPr/>
      <dgm:t>
        <a:bodyPr/>
        <a:lstStyle/>
        <a:p>
          <a:endParaRPr lang="en-US"/>
        </a:p>
      </dgm:t>
    </dgm:pt>
    <dgm:pt modelId="{DE5D802A-7555-4669-9D9B-38237E1B06D8}" type="sibTrans" cxnId="{C19CAE72-4A6A-435B-8DFB-4ED1FF824724}">
      <dgm:prSet/>
      <dgm:spPr/>
      <dgm:t>
        <a:bodyPr/>
        <a:lstStyle/>
        <a:p>
          <a:endParaRPr lang="en-US"/>
        </a:p>
      </dgm:t>
    </dgm:pt>
    <dgm:pt modelId="{2FF0E2AE-BE51-4452-B7A2-0F93C44D477D}" type="pres">
      <dgm:prSet presAssocID="{6EA3C7D3-2D30-4FAC-88CF-097E5EA017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786AD-6FCF-4DEF-A41C-C677F28C6500}" type="pres">
      <dgm:prSet presAssocID="{9A3780B6-1B5B-41E3-8E1B-CD459409B5DF}" presName="comp" presStyleCnt="0"/>
      <dgm:spPr/>
    </dgm:pt>
    <dgm:pt modelId="{94F65CF3-B4B3-4A44-BB20-839E28AE8C2F}" type="pres">
      <dgm:prSet presAssocID="{9A3780B6-1B5B-41E3-8E1B-CD459409B5DF}" presName="box" presStyleLbl="node1" presStyleIdx="0" presStyleCnt="3" custLinFactNeighborX="461" custLinFactNeighborY="0"/>
      <dgm:spPr/>
      <dgm:t>
        <a:bodyPr/>
        <a:lstStyle/>
        <a:p>
          <a:endParaRPr lang="en-US"/>
        </a:p>
      </dgm:t>
    </dgm:pt>
    <dgm:pt modelId="{E9A5C3A1-DFF0-4280-8BC9-42AB8DAF9D4C}" type="pres">
      <dgm:prSet presAssocID="{9A3780B6-1B5B-41E3-8E1B-CD459409B5DF}" presName="img" presStyleLbl="fgImgPlace1" presStyleIdx="0" presStyleCnt="3"/>
      <dgm:spPr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8BFDD68A-94A6-4C6E-AA29-F9E7DEC1FBB0}" type="pres">
      <dgm:prSet presAssocID="{9A3780B6-1B5B-41E3-8E1B-CD459409B5D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EFB97-5903-4575-9149-2C51B6A648F6}" type="pres">
      <dgm:prSet presAssocID="{004D503A-4F3F-4282-8CE2-A44AEC866BD0}" presName="spacer" presStyleCnt="0"/>
      <dgm:spPr/>
    </dgm:pt>
    <dgm:pt modelId="{B9092E42-0A7B-42AA-B9A3-264C5C08A249}" type="pres">
      <dgm:prSet presAssocID="{C3031764-E7CE-47B6-BE49-0E1B8A39AA1C}" presName="comp" presStyleCnt="0"/>
      <dgm:spPr/>
    </dgm:pt>
    <dgm:pt modelId="{A54A386E-7150-48CF-967C-45D16F118594}" type="pres">
      <dgm:prSet presAssocID="{C3031764-E7CE-47B6-BE49-0E1B8A39AA1C}" presName="box" presStyleLbl="node1" presStyleIdx="1" presStyleCnt="3"/>
      <dgm:spPr/>
      <dgm:t>
        <a:bodyPr/>
        <a:lstStyle/>
        <a:p>
          <a:endParaRPr lang="en-US"/>
        </a:p>
      </dgm:t>
    </dgm:pt>
    <dgm:pt modelId="{3505D157-DB99-4F3B-9677-B5E51645EA7A}" type="pres">
      <dgm:prSet presAssocID="{C3031764-E7CE-47B6-BE49-0E1B8A39AA1C}" presName="img" presStyleLbl="fgImgPlace1" presStyleIdx="1" presStyleCnt="3"/>
      <dgm:spPr>
        <a:blipFill>
          <a:blip xmlns:r="http://schemas.openxmlformats.org/officeDocument/2006/relationships" r:embed="rId2">
            <a:duotone>
              <a:schemeClr val="accent4">
                <a:hueOff val="-1112599"/>
                <a:satOff val="-567"/>
                <a:lumOff val="337"/>
                <a:alphaOff val="0"/>
                <a:shade val="20000"/>
                <a:satMod val="200000"/>
              </a:schemeClr>
              <a:schemeClr val="accent4">
                <a:hueOff val="-1112599"/>
                <a:satOff val="-567"/>
                <a:lumOff val="33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AEF221BC-95A4-48B8-807A-B8C81F94B587}" type="pres">
      <dgm:prSet presAssocID="{C3031764-E7CE-47B6-BE49-0E1B8A39AA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EA807-C210-4D78-91A4-26B3EA497D9B}" type="pres">
      <dgm:prSet presAssocID="{3D32CBBB-6744-4284-BE0C-FD2B630F693F}" presName="spacer" presStyleCnt="0"/>
      <dgm:spPr/>
    </dgm:pt>
    <dgm:pt modelId="{40BF37E2-726B-470B-A6AF-9336A35464F4}" type="pres">
      <dgm:prSet presAssocID="{55914FA9-CABD-4252-ABB8-F007133DDDFD}" presName="comp" presStyleCnt="0"/>
      <dgm:spPr/>
    </dgm:pt>
    <dgm:pt modelId="{FBF6E643-D936-4E0A-B4DA-E6D0081C5FFB}" type="pres">
      <dgm:prSet presAssocID="{55914FA9-CABD-4252-ABB8-F007133DDDFD}" presName="box" presStyleLbl="node1" presStyleIdx="2" presStyleCnt="3"/>
      <dgm:spPr/>
      <dgm:t>
        <a:bodyPr/>
        <a:lstStyle/>
        <a:p>
          <a:endParaRPr lang="en-US"/>
        </a:p>
      </dgm:t>
    </dgm:pt>
    <dgm:pt modelId="{8788805A-57CD-47D1-A37E-D9A75865DA17}" type="pres">
      <dgm:prSet presAssocID="{55914FA9-CABD-4252-ABB8-F007133DDDFD}" presName="img" presStyleLbl="fgImgPlace1" presStyleIdx="2" presStyleCnt="3" custLinFactNeighborX="1152" custLinFactNeighborY="3624"/>
      <dgm:spPr>
        <a:blipFill>
          <a:blip xmlns:r="http://schemas.openxmlformats.org/officeDocument/2006/relationships" r:embed="rId3">
            <a:duotone>
              <a:schemeClr val="accent4">
                <a:hueOff val="-2225197"/>
                <a:satOff val="-1133"/>
                <a:lumOff val="674"/>
                <a:alphaOff val="0"/>
                <a:shade val="20000"/>
                <a:satMod val="200000"/>
              </a:schemeClr>
              <a:schemeClr val="accent4">
                <a:hueOff val="-2225197"/>
                <a:satOff val="-1133"/>
                <a:lumOff val="67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7D9BB01B-9B05-4982-9C6A-3D06361A8A65}" type="pres">
      <dgm:prSet presAssocID="{55914FA9-CABD-4252-ABB8-F007133DDDF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0C2DBD-C553-48D7-BCA1-26C0A8A5C35D}" srcId="{9A3780B6-1B5B-41E3-8E1B-CD459409B5DF}" destId="{34F626B3-2469-4DEF-BECC-F543E737C315}" srcOrd="1" destOrd="0" parTransId="{A5587C69-5BB6-49A2-B3D6-E21CAEAA70CB}" sibTransId="{29816EF0-B6A2-4AF2-AB27-FF7E203D5147}"/>
    <dgm:cxn modelId="{CC866B0E-6EEC-4400-B918-70CC18F5946E}" type="presOf" srcId="{C3031764-E7CE-47B6-BE49-0E1B8A39AA1C}" destId="{AEF221BC-95A4-48B8-807A-B8C81F94B587}" srcOrd="1" destOrd="0" presId="urn:microsoft.com/office/officeart/2005/8/layout/vList4"/>
    <dgm:cxn modelId="{AE030152-0F82-4F86-8870-BFB6A2322F97}" type="presOf" srcId="{34F626B3-2469-4DEF-BECC-F543E737C315}" destId="{8BFDD68A-94A6-4C6E-AA29-F9E7DEC1FBB0}" srcOrd="1" destOrd="2" presId="urn:microsoft.com/office/officeart/2005/8/layout/vList4"/>
    <dgm:cxn modelId="{6F7A9EB9-2049-48B9-ABB0-B2D86B6D927C}" type="presOf" srcId="{583717A7-4C8F-469B-B730-ECE1D84391D8}" destId="{7D9BB01B-9B05-4982-9C6A-3D06361A8A65}" srcOrd="1" destOrd="1" presId="urn:microsoft.com/office/officeart/2005/8/layout/vList4"/>
    <dgm:cxn modelId="{314F21E7-00F8-49AC-9AE8-4FF1B066B632}" type="presOf" srcId="{78830E07-53BA-48F1-AB43-BFD0D836E5D5}" destId="{AEF221BC-95A4-48B8-807A-B8C81F94B587}" srcOrd="1" destOrd="2" presId="urn:microsoft.com/office/officeart/2005/8/layout/vList4"/>
    <dgm:cxn modelId="{09BF95AE-C21C-444F-BB95-BE0E5A2AB379}" type="presOf" srcId="{03D0A2BE-00B0-41DE-854D-375EF7AF5EEC}" destId="{94F65CF3-B4B3-4A44-BB20-839E28AE8C2F}" srcOrd="0" destOrd="1" presId="urn:microsoft.com/office/officeart/2005/8/layout/vList4"/>
    <dgm:cxn modelId="{87D976AE-43B0-4DCD-B591-91740F4216F3}" srcId="{C3031764-E7CE-47B6-BE49-0E1B8A39AA1C}" destId="{78830E07-53BA-48F1-AB43-BFD0D836E5D5}" srcOrd="1" destOrd="0" parTransId="{30C322E0-4795-492B-B91E-6F23D0715F28}" sibTransId="{3DD210B9-E2AD-4666-92BA-1EEE82983087}"/>
    <dgm:cxn modelId="{4C82DE1A-F316-494C-9AC7-ACCB89361BF6}" type="presOf" srcId="{34F626B3-2469-4DEF-BECC-F543E737C315}" destId="{94F65CF3-B4B3-4A44-BB20-839E28AE8C2F}" srcOrd="0" destOrd="2" presId="urn:microsoft.com/office/officeart/2005/8/layout/vList4"/>
    <dgm:cxn modelId="{4832B81E-307E-4EDB-8C20-60762F26A261}" srcId="{6EA3C7D3-2D30-4FAC-88CF-097E5EA017BE}" destId="{55914FA9-CABD-4252-ABB8-F007133DDDFD}" srcOrd="2" destOrd="0" parTransId="{38155193-DD3D-4128-A403-7BC9535D6CB0}" sibTransId="{F0EA1CB4-825A-47CE-859A-B4A662778041}"/>
    <dgm:cxn modelId="{A1104737-4D29-4250-8404-4669405B278D}" type="presOf" srcId="{6EA3C7D3-2D30-4FAC-88CF-097E5EA017BE}" destId="{2FF0E2AE-BE51-4452-B7A2-0F93C44D477D}" srcOrd="0" destOrd="0" presId="urn:microsoft.com/office/officeart/2005/8/layout/vList4"/>
    <dgm:cxn modelId="{195108D7-FF2D-4D4D-99B7-07AC05E5142F}" srcId="{6EA3C7D3-2D30-4FAC-88CF-097E5EA017BE}" destId="{C3031764-E7CE-47B6-BE49-0E1B8A39AA1C}" srcOrd="1" destOrd="0" parTransId="{D83B5686-7EFC-4771-9B44-98AAC9C36515}" sibTransId="{3D32CBBB-6744-4284-BE0C-FD2B630F693F}"/>
    <dgm:cxn modelId="{54CC0AD1-98E0-403C-A342-ED210718479A}" srcId="{C3031764-E7CE-47B6-BE49-0E1B8A39AA1C}" destId="{BC495FED-84F9-4A4F-802F-F926875A1483}" srcOrd="0" destOrd="0" parTransId="{2F0CCDA1-6589-44CE-A6A2-93A915A1A9C3}" sibTransId="{0B0533D2-B601-4EF3-8633-5370206D0F10}"/>
    <dgm:cxn modelId="{D06B1252-95E6-4BD2-9DD6-BA67CEBE5B68}" srcId="{55914FA9-CABD-4252-ABB8-F007133DDDFD}" destId="{583717A7-4C8F-469B-B730-ECE1D84391D8}" srcOrd="0" destOrd="0" parTransId="{B6B32A1F-D885-4A03-AAE1-50CF48AE4E4B}" sibTransId="{7BF5E20B-4120-41AD-8D32-89EF204B2616}"/>
    <dgm:cxn modelId="{BAD289E1-57CF-486B-BD26-0A965D72CE3D}" type="presOf" srcId="{BC495FED-84F9-4A4F-802F-F926875A1483}" destId="{AEF221BC-95A4-48B8-807A-B8C81F94B587}" srcOrd="1" destOrd="1" presId="urn:microsoft.com/office/officeart/2005/8/layout/vList4"/>
    <dgm:cxn modelId="{D7CA494A-1E91-425F-914B-45B554407781}" type="presOf" srcId="{D93D8373-FB83-49A6-A159-4772B303BAAD}" destId="{7D9BB01B-9B05-4982-9C6A-3D06361A8A65}" srcOrd="1" destOrd="2" presId="urn:microsoft.com/office/officeart/2005/8/layout/vList4"/>
    <dgm:cxn modelId="{C680166E-F3A7-4F5E-87D4-32240F6CA458}" type="presOf" srcId="{55914FA9-CABD-4252-ABB8-F007133DDDFD}" destId="{FBF6E643-D936-4E0A-B4DA-E6D0081C5FFB}" srcOrd="0" destOrd="0" presId="urn:microsoft.com/office/officeart/2005/8/layout/vList4"/>
    <dgm:cxn modelId="{F3C2C53A-D48F-4C45-897F-8E2BBE687778}" srcId="{9A3780B6-1B5B-41E3-8E1B-CD459409B5DF}" destId="{03D0A2BE-00B0-41DE-854D-375EF7AF5EEC}" srcOrd="0" destOrd="0" parTransId="{ABF6F61F-E3F2-4A3B-8FBD-82CE042B3B82}" sibTransId="{D5B2DA50-A690-4C0F-9D0B-5542FF79525B}"/>
    <dgm:cxn modelId="{0B11C39B-D7F5-4807-BF5F-EA45ABC04D9B}" type="presOf" srcId="{C3031764-E7CE-47B6-BE49-0E1B8A39AA1C}" destId="{A54A386E-7150-48CF-967C-45D16F118594}" srcOrd="0" destOrd="0" presId="urn:microsoft.com/office/officeart/2005/8/layout/vList4"/>
    <dgm:cxn modelId="{0E8491F1-9074-42AA-AE4A-A1D3B62CB908}" type="presOf" srcId="{78830E07-53BA-48F1-AB43-BFD0D836E5D5}" destId="{A54A386E-7150-48CF-967C-45D16F118594}" srcOrd="0" destOrd="2" presId="urn:microsoft.com/office/officeart/2005/8/layout/vList4"/>
    <dgm:cxn modelId="{9208FDF8-AE54-49F4-A735-0E2DAD3B4551}" type="presOf" srcId="{BC495FED-84F9-4A4F-802F-F926875A1483}" destId="{A54A386E-7150-48CF-967C-45D16F118594}" srcOrd="0" destOrd="1" presId="urn:microsoft.com/office/officeart/2005/8/layout/vList4"/>
    <dgm:cxn modelId="{524C6CA5-AD2C-4AB9-B5CD-FD08052303B8}" type="presOf" srcId="{9A3780B6-1B5B-41E3-8E1B-CD459409B5DF}" destId="{8BFDD68A-94A6-4C6E-AA29-F9E7DEC1FBB0}" srcOrd="1" destOrd="0" presId="urn:microsoft.com/office/officeart/2005/8/layout/vList4"/>
    <dgm:cxn modelId="{A6E09CA8-4BCE-4CE2-84C0-C20A8984015A}" type="presOf" srcId="{03D0A2BE-00B0-41DE-854D-375EF7AF5EEC}" destId="{8BFDD68A-94A6-4C6E-AA29-F9E7DEC1FBB0}" srcOrd="1" destOrd="1" presId="urn:microsoft.com/office/officeart/2005/8/layout/vList4"/>
    <dgm:cxn modelId="{11317F6D-2D74-407D-B0BB-DB457A126926}" srcId="{6EA3C7D3-2D30-4FAC-88CF-097E5EA017BE}" destId="{9A3780B6-1B5B-41E3-8E1B-CD459409B5DF}" srcOrd="0" destOrd="0" parTransId="{01ACC8DD-3093-4AB3-B00F-24DF43FDBF31}" sibTransId="{004D503A-4F3F-4282-8CE2-A44AEC866BD0}"/>
    <dgm:cxn modelId="{BD1C20D5-3ACF-4047-8D58-408CDE826867}" type="presOf" srcId="{55914FA9-CABD-4252-ABB8-F007133DDDFD}" destId="{7D9BB01B-9B05-4982-9C6A-3D06361A8A65}" srcOrd="1" destOrd="0" presId="urn:microsoft.com/office/officeart/2005/8/layout/vList4"/>
    <dgm:cxn modelId="{E4860763-8648-42D8-87DF-9F1B50498410}" type="presOf" srcId="{583717A7-4C8F-469B-B730-ECE1D84391D8}" destId="{FBF6E643-D936-4E0A-B4DA-E6D0081C5FFB}" srcOrd="0" destOrd="1" presId="urn:microsoft.com/office/officeart/2005/8/layout/vList4"/>
    <dgm:cxn modelId="{84D25C2F-5BBB-4790-8CF6-D56997D3B11F}" type="presOf" srcId="{9A3780B6-1B5B-41E3-8E1B-CD459409B5DF}" destId="{94F65CF3-B4B3-4A44-BB20-839E28AE8C2F}" srcOrd="0" destOrd="0" presId="urn:microsoft.com/office/officeart/2005/8/layout/vList4"/>
    <dgm:cxn modelId="{C19CAE72-4A6A-435B-8DFB-4ED1FF824724}" srcId="{55914FA9-CABD-4252-ABB8-F007133DDDFD}" destId="{D93D8373-FB83-49A6-A159-4772B303BAAD}" srcOrd="1" destOrd="0" parTransId="{21019FC5-33B2-4096-AA1B-9A8F9487DCB2}" sibTransId="{DE5D802A-7555-4669-9D9B-38237E1B06D8}"/>
    <dgm:cxn modelId="{229D9CEF-16D6-4AF2-A8ED-8CF6B6E9A3FD}" type="presOf" srcId="{D93D8373-FB83-49A6-A159-4772B303BAAD}" destId="{FBF6E643-D936-4E0A-B4DA-E6D0081C5FFB}" srcOrd="0" destOrd="2" presId="urn:microsoft.com/office/officeart/2005/8/layout/vList4"/>
    <dgm:cxn modelId="{DC204E00-2F66-4483-AF2E-3ECC3B8DAE97}" type="presParOf" srcId="{2FF0E2AE-BE51-4452-B7A2-0F93C44D477D}" destId="{816786AD-6FCF-4DEF-A41C-C677F28C6500}" srcOrd="0" destOrd="0" presId="urn:microsoft.com/office/officeart/2005/8/layout/vList4"/>
    <dgm:cxn modelId="{C85D960D-B1EF-4616-8213-2BD535AD23DC}" type="presParOf" srcId="{816786AD-6FCF-4DEF-A41C-C677F28C6500}" destId="{94F65CF3-B4B3-4A44-BB20-839E28AE8C2F}" srcOrd="0" destOrd="0" presId="urn:microsoft.com/office/officeart/2005/8/layout/vList4"/>
    <dgm:cxn modelId="{A668FF36-FD08-49D5-AB25-E28C76450204}" type="presParOf" srcId="{816786AD-6FCF-4DEF-A41C-C677F28C6500}" destId="{E9A5C3A1-DFF0-4280-8BC9-42AB8DAF9D4C}" srcOrd="1" destOrd="0" presId="urn:microsoft.com/office/officeart/2005/8/layout/vList4"/>
    <dgm:cxn modelId="{E3923B28-9D1C-4761-B3F1-D938A8D9CF1F}" type="presParOf" srcId="{816786AD-6FCF-4DEF-A41C-C677F28C6500}" destId="{8BFDD68A-94A6-4C6E-AA29-F9E7DEC1FBB0}" srcOrd="2" destOrd="0" presId="urn:microsoft.com/office/officeart/2005/8/layout/vList4"/>
    <dgm:cxn modelId="{B291D234-6044-413E-976D-D50819EAA49B}" type="presParOf" srcId="{2FF0E2AE-BE51-4452-B7A2-0F93C44D477D}" destId="{12CEFB97-5903-4575-9149-2C51B6A648F6}" srcOrd="1" destOrd="0" presId="urn:microsoft.com/office/officeart/2005/8/layout/vList4"/>
    <dgm:cxn modelId="{2DD5A194-40D2-49BF-AC7E-D1AEB489BAA7}" type="presParOf" srcId="{2FF0E2AE-BE51-4452-B7A2-0F93C44D477D}" destId="{B9092E42-0A7B-42AA-B9A3-264C5C08A249}" srcOrd="2" destOrd="0" presId="urn:microsoft.com/office/officeart/2005/8/layout/vList4"/>
    <dgm:cxn modelId="{35346884-AAB4-4B91-863B-AD4EF60C50FB}" type="presParOf" srcId="{B9092E42-0A7B-42AA-B9A3-264C5C08A249}" destId="{A54A386E-7150-48CF-967C-45D16F118594}" srcOrd="0" destOrd="0" presId="urn:microsoft.com/office/officeart/2005/8/layout/vList4"/>
    <dgm:cxn modelId="{7EE942C0-3E5D-4FB5-AAEA-E4D27769A35D}" type="presParOf" srcId="{B9092E42-0A7B-42AA-B9A3-264C5C08A249}" destId="{3505D157-DB99-4F3B-9677-B5E51645EA7A}" srcOrd="1" destOrd="0" presId="urn:microsoft.com/office/officeart/2005/8/layout/vList4"/>
    <dgm:cxn modelId="{985E6CC2-9D8D-49CD-A11B-2611D4E1919D}" type="presParOf" srcId="{B9092E42-0A7B-42AA-B9A3-264C5C08A249}" destId="{AEF221BC-95A4-48B8-807A-B8C81F94B587}" srcOrd="2" destOrd="0" presId="urn:microsoft.com/office/officeart/2005/8/layout/vList4"/>
    <dgm:cxn modelId="{52C35889-4427-489E-866F-F4C72D7FF379}" type="presParOf" srcId="{2FF0E2AE-BE51-4452-B7A2-0F93C44D477D}" destId="{6A3EA807-C210-4D78-91A4-26B3EA497D9B}" srcOrd="3" destOrd="0" presId="urn:microsoft.com/office/officeart/2005/8/layout/vList4"/>
    <dgm:cxn modelId="{2F647518-8DFB-4CA9-9A1B-5B73147BD7EF}" type="presParOf" srcId="{2FF0E2AE-BE51-4452-B7A2-0F93C44D477D}" destId="{40BF37E2-726B-470B-A6AF-9336A35464F4}" srcOrd="4" destOrd="0" presId="urn:microsoft.com/office/officeart/2005/8/layout/vList4"/>
    <dgm:cxn modelId="{E23C9300-8327-4E3F-B6BD-40E0921D1477}" type="presParOf" srcId="{40BF37E2-726B-470B-A6AF-9336A35464F4}" destId="{FBF6E643-D936-4E0A-B4DA-E6D0081C5FFB}" srcOrd="0" destOrd="0" presId="urn:microsoft.com/office/officeart/2005/8/layout/vList4"/>
    <dgm:cxn modelId="{F5D53C71-E415-4C11-979A-D20AD7D362B2}" type="presParOf" srcId="{40BF37E2-726B-470B-A6AF-9336A35464F4}" destId="{8788805A-57CD-47D1-A37E-D9A75865DA17}" srcOrd="1" destOrd="0" presId="urn:microsoft.com/office/officeart/2005/8/layout/vList4"/>
    <dgm:cxn modelId="{12A00132-0556-4364-96E4-64C82CD4A299}" type="presParOf" srcId="{40BF37E2-726B-470B-A6AF-9336A35464F4}" destId="{7D9BB01B-9B05-4982-9C6A-3D06361A8A6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A0B19-9105-4785-9948-5C7352AC729E}">
      <dsp:nvSpPr>
        <dsp:cNvPr id="0" name=""/>
        <dsp:cNvSpPr/>
      </dsp:nvSpPr>
      <dsp:spPr>
        <a:xfrm>
          <a:off x="0" y="1350820"/>
          <a:ext cx="876300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64940-6397-4937-8CD3-3B150F04B820}">
      <dsp:nvSpPr>
        <dsp:cNvPr id="0" name=""/>
        <dsp:cNvSpPr/>
      </dsp:nvSpPr>
      <dsp:spPr>
        <a:xfrm>
          <a:off x="438150" y="618446"/>
          <a:ext cx="7464708" cy="10570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/>
            <a:t>হিসাব সমীকরণ কি বলতে পারবে।</a:t>
          </a:r>
          <a:endParaRPr lang="en-US" sz="2200" kern="1200" dirty="0"/>
        </a:p>
      </dsp:txBody>
      <dsp:txXfrm>
        <a:off x="489753" y="670049"/>
        <a:ext cx="7361502" cy="953887"/>
      </dsp:txXfrm>
    </dsp:sp>
    <dsp:sp modelId="{1B542447-1FF7-4135-AF74-7A6A559ADB4D}">
      <dsp:nvSpPr>
        <dsp:cNvPr id="0" name=""/>
        <dsp:cNvSpPr/>
      </dsp:nvSpPr>
      <dsp:spPr>
        <a:xfrm>
          <a:off x="0" y="2763004"/>
          <a:ext cx="876300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B8E04-D93F-4D4C-872D-648006B3350B}">
      <dsp:nvSpPr>
        <dsp:cNvPr id="0" name=""/>
        <dsp:cNvSpPr/>
      </dsp:nvSpPr>
      <dsp:spPr>
        <a:xfrm>
          <a:off x="438150" y="2024020"/>
          <a:ext cx="7620024" cy="106370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/>
            <a:t>হিসাব সমীকরণটি বিশ্লেষণ করতে পা্রবে।</a:t>
          </a:r>
          <a:endParaRPr lang="en-US" sz="2200" kern="1200" dirty="0"/>
        </a:p>
      </dsp:txBody>
      <dsp:txXfrm>
        <a:off x="490076" y="2075946"/>
        <a:ext cx="7516172" cy="959852"/>
      </dsp:txXfrm>
    </dsp:sp>
    <dsp:sp modelId="{90872C3F-06DA-4D50-A453-37A674EAB0CC}">
      <dsp:nvSpPr>
        <dsp:cNvPr id="0" name=""/>
        <dsp:cNvSpPr/>
      </dsp:nvSpPr>
      <dsp:spPr>
        <a:xfrm>
          <a:off x="0" y="4244556"/>
          <a:ext cx="876300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83277-7316-40B6-AD53-B62A7AD584FB}">
      <dsp:nvSpPr>
        <dsp:cNvPr id="0" name=""/>
        <dsp:cNvSpPr/>
      </dsp:nvSpPr>
      <dsp:spPr>
        <a:xfrm>
          <a:off x="438150" y="3436204"/>
          <a:ext cx="7658055" cy="113307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/>
            <a:t>লেনদেন যেভাবে হিসাব সমীকরণ উপাদান গুলোকে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/>
            <a:t>পরিবর্তন করে তা ব্যাখ্যা করতে পা্রবে।</a:t>
          </a:r>
          <a:endParaRPr lang="en-US" sz="2200" kern="1200" dirty="0"/>
        </a:p>
      </dsp:txBody>
      <dsp:txXfrm>
        <a:off x="493462" y="3491516"/>
        <a:ext cx="7547431" cy="1022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66A27-A353-4CF1-B8FA-400BF4DC3554}">
      <dsp:nvSpPr>
        <dsp:cNvPr id="0" name=""/>
        <dsp:cNvSpPr/>
      </dsp:nvSpPr>
      <dsp:spPr>
        <a:xfrm>
          <a:off x="0" y="50158"/>
          <a:ext cx="8132701" cy="100116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/>
            <a:t>হিসাব সমীকরণটিকে বর্ধিত করলে পাওয়া যায়-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A=L+(C+R-Ex-D)</a:t>
          </a:r>
          <a:endParaRPr lang="en-US" sz="2300" kern="1200" dirty="0"/>
        </a:p>
      </dsp:txBody>
      <dsp:txXfrm>
        <a:off x="0" y="50158"/>
        <a:ext cx="8132701" cy="1001163"/>
      </dsp:txXfrm>
    </dsp:sp>
    <dsp:sp modelId="{4B1E4D04-B673-44B1-B91D-1E894F39D252}">
      <dsp:nvSpPr>
        <dsp:cNvPr id="0" name=""/>
        <dsp:cNvSpPr/>
      </dsp:nvSpPr>
      <dsp:spPr>
        <a:xfrm>
          <a:off x="0" y="1001163"/>
          <a:ext cx="2033175" cy="21024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</a:t>
          </a:r>
          <a:endParaRPr lang="bn-IN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Capital (</a:t>
          </a:r>
          <a:r>
            <a:rPr lang="bn-IN" sz="2700" kern="1200" dirty="0" smtClean="0"/>
            <a:t>মূলধন)</a:t>
          </a:r>
          <a:endParaRPr lang="en-US" sz="2700" kern="1200" dirty="0"/>
        </a:p>
      </dsp:txBody>
      <dsp:txXfrm>
        <a:off x="0" y="1001163"/>
        <a:ext cx="2033175" cy="2102444"/>
      </dsp:txXfrm>
    </dsp:sp>
    <dsp:sp modelId="{90C24881-2D7F-4408-88B1-9C362DDC64FC}">
      <dsp:nvSpPr>
        <dsp:cNvPr id="0" name=""/>
        <dsp:cNvSpPr/>
      </dsp:nvSpPr>
      <dsp:spPr>
        <a:xfrm>
          <a:off x="2033175" y="1001163"/>
          <a:ext cx="2033175" cy="2102444"/>
        </a:xfrm>
        <a:prstGeom prst="rect">
          <a:avLst/>
        </a:prstGeom>
        <a:gradFill rotWithShape="0">
          <a:gsLst>
            <a:gs pos="0">
              <a:schemeClr val="accent5">
                <a:hueOff val="2003566"/>
                <a:satOff val="-8793"/>
                <a:lumOff val="2614"/>
                <a:alphaOff val="0"/>
                <a:lumMod val="95000"/>
              </a:schemeClr>
            </a:gs>
            <a:gs pos="100000">
              <a:schemeClr val="accent5">
                <a:hueOff val="2003566"/>
                <a:satOff val="-8793"/>
                <a:lumOff val="261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</a:t>
          </a:r>
          <a:endParaRPr lang="bn-IN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Revenue (</a:t>
          </a:r>
          <a:r>
            <a:rPr lang="bn-IN" sz="2700" kern="1200" dirty="0" smtClean="0"/>
            <a:t>আয়)</a:t>
          </a:r>
          <a:endParaRPr lang="en-US" sz="2700" kern="1200" dirty="0"/>
        </a:p>
      </dsp:txBody>
      <dsp:txXfrm>
        <a:off x="2033175" y="1001163"/>
        <a:ext cx="2033175" cy="2102444"/>
      </dsp:txXfrm>
    </dsp:sp>
    <dsp:sp modelId="{0648E267-631C-4DC8-9ED1-41C1F0B5A103}">
      <dsp:nvSpPr>
        <dsp:cNvPr id="0" name=""/>
        <dsp:cNvSpPr/>
      </dsp:nvSpPr>
      <dsp:spPr>
        <a:xfrm>
          <a:off x="6099525" y="991702"/>
          <a:ext cx="2033175" cy="2102444"/>
        </a:xfrm>
        <a:prstGeom prst="rect">
          <a:avLst/>
        </a:prstGeom>
        <a:gradFill rotWithShape="0">
          <a:gsLst>
            <a:gs pos="0">
              <a:schemeClr val="accent5">
                <a:hueOff val="4007133"/>
                <a:satOff val="-17587"/>
                <a:lumOff val="5229"/>
                <a:alphaOff val="0"/>
                <a:lumMod val="95000"/>
              </a:schemeClr>
            </a:gs>
            <a:gs pos="100000">
              <a:schemeClr val="accent5">
                <a:hueOff val="4007133"/>
                <a:satOff val="-17587"/>
                <a:lumOff val="522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</a:t>
          </a:r>
          <a:endParaRPr lang="bn-IN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Drawings (</a:t>
          </a:r>
          <a:r>
            <a:rPr lang="bn-IN" sz="2700" kern="1200" dirty="0" smtClean="0"/>
            <a:t>উত্তোলন)</a:t>
          </a:r>
          <a:endParaRPr lang="bn-IN" sz="2700" kern="1200" dirty="0"/>
        </a:p>
      </dsp:txBody>
      <dsp:txXfrm>
        <a:off x="6099525" y="991702"/>
        <a:ext cx="2033175" cy="2102444"/>
      </dsp:txXfrm>
    </dsp:sp>
    <dsp:sp modelId="{4A0A1510-1852-44D8-BE37-D5FBE09CFCDB}">
      <dsp:nvSpPr>
        <dsp:cNvPr id="0" name=""/>
        <dsp:cNvSpPr/>
      </dsp:nvSpPr>
      <dsp:spPr>
        <a:xfrm>
          <a:off x="4066350" y="991702"/>
          <a:ext cx="2033175" cy="2102444"/>
        </a:xfrm>
        <a:prstGeom prst="rect">
          <a:avLst/>
        </a:prstGeom>
        <a:gradFill rotWithShape="0">
          <a:gsLst>
            <a:gs pos="0">
              <a:schemeClr val="accent5">
                <a:hueOff val="6010699"/>
                <a:satOff val="-26380"/>
                <a:lumOff val="7843"/>
                <a:alphaOff val="0"/>
                <a:lumMod val="95000"/>
              </a:schemeClr>
            </a:gs>
            <a:gs pos="100000">
              <a:schemeClr val="accent5">
                <a:hueOff val="6010699"/>
                <a:satOff val="-26380"/>
                <a:lumOff val="7843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Ex</a:t>
          </a:r>
          <a:endParaRPr lang="bn-IN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Expense (</a:t>
          </a:r>
          <a:r>
            <a:rPr lang="bn-IN" sz="2700" kern="1200" dirty="0" smtClean="0"/>
            <a:t>খরচ বা ব্যয়)</a:t>
          </a:r>
        </a:p>
      </dsp:txBody>
      <dsp:txXfrm>
        <a:off x="4066350" y="991702"/>
        <a:ext cx="2033175" cy="2102444"/>
      </dsp:txXfrm>
    </dsp:sp>
    <dsp:sp modelId="{5D0D1421-3C23-4393-A0B4-E9BC0CF5F149}">
      <dsp:nvSpPr>
        <dsp:cNvPr id="0" name=""/>
        <dsp:cNvSpPr/>
      </dsp:nvSpPr>
      <dsp:spPr>
        <a:xfrm>
          <a:off x="0" y="3103608"/>
          <a:ext cx="8132701" cy="233604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BD3AF-D623-4D9C-9E14-942C54C1CA76}">
      <dsp:nvSpPr>
        <dsp:cNvPr id="0" name=""/>
        <dsp:cNvSpPr/>
      </dsp:nvSpPr>
      <dsp:spPr>
        <a:xfrm>
          <a:off x="0" y="0"/>
          <a:ext cx="5808726" cy="91897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/>
            <a:t>হিসাব সমীকরণটিকে বর্ধিত রূপ লিখ?</a:t>
          </a:r>
          <a:endParaRPr lang="en-US" sz="2100" kern="1200" dirty="0"/>
        </a:p>
      </dsp:txBody>
      <dsp:txXfrm>
        <a:off x="26916" y="26916"/>
        <a:ext cx="4709563" cy="865140"/>
      </dsp:txXfrm>
    </dsp:sp>
    <dsp:sp modelId="{A4EC1EF0-7F70-447E-B698-AEF68D397777}">
      <dsp:nvSpPr>
        <dsp:cNvPr id="0" name=""/>
        <dsp:cNvSpPr/>
      </dsp:nvSpPr>
      <dsp:spPr>
        <a:xfrm>
          <a:off x="433768" y="1046607"/>
          <a:ext cx="5808726" cy="91897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256664"/>
            <a:satOff val="-6888"/>
            <a:lumOff val="197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/>
            <a:t>দা্য় কি?</a:t>
          </a:r>
          <a:endParaRPr lang="en-US" sz="2100" kern="1200" dirty="0"/>
        </a:p>
      </dsp:txBody>
      <dsp:txXfrm>
        <a:off x="460684" y="1073523"/>
        <a:ext cx="4723793" cy="865140"/>
      </dsp:txXfrm>
    </dsp:sp>
    <dsp:sp modelId="{564BAF1B-D368-427B-92A7-C8EF714CF1A1}">
      <dsp:nvSpPr>
        <dsp:cNvPr id="0" name=""/>
        <dsp:cNvSpPr/>
      </dsp:nvSpPr>
      <dsp:spPr>
        <a:xfrm>
          <a:off x="867536" y="2093214"/>
          <a:ext cx="5808726" cy="91897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513327"/>
            <a:satOff val="-13775"/>
            <a:lumOff val="394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/>
            <a:t>দুটি সম্পদের না্ম লিখ?</a:t>
          </a:r>
          <a:endParaRPr lang="en-US" sz="2100" kern="1200" dirty="0"/>
        </a:p>
      </dsp:txBody>
      <dsp:txXfrm>
        <a:off x="894452" y="2120130"/>
        <a:ext cx="4723793" cy="865139"/>
      </dsp:txXfrm>
    </dsp:sp>
    <dsp:sp modelId="{AF31A2C4-F8A4-47D7-AC52-BA8F588CC5A8}">
      <dsp:nvSpPr>
        <dsp:cNvPr id="0" name=""/>
        <dsp:cNvSpPr/>
      </dsp:nvSpPr>
      <dsp:spPr>
        <a:xfrm>
          <a:off x="1301305" y="3139821"/>
          <a:ext cx="5808726" cy="91897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513327"/>
            <a:satOff val="-13775"/>
            <a:lumOff val="394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/>
            <a:t>মালিকানা সত্ব এর উপাদানগুলো কি কি? </a:t>
          </a:r>
          <a:endParaRPr lang="en-US" sz="2100" kern="1200" dirty="0"/>
        </a:p>
      </dsp:txBody>
      <dsp:txXfrm>
        <a:off x="1328221" y="3166737"/>
        <a:ext cx="4723793" cy="865139"/>
      </dsp:txXfrm>
    </dsp:sp>
    <dsp:sp modelId="{00E91A99-C1A2-4435-B267-2DF96350784F}">
      <dsp:nvSpPr>
        <dsp:cNvPr id="0" name=""/>
        <dsp:cNvSpPr/>
      </dsp:nvSpPr>
      <dsp:spPr>
        <a:xfrm>
          <a:off x="1735073" y="4186428"/>
          <a:ext cx="5808726" cy="91897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256664"/>
            <a:satOff val="-6888"/>
            <a:lumOff val="197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/>
            <a:t>একটি সম্পদ বাড়লে অপর একটি সম্পদ কি হবে?</a:t>
          </a:r>
          <a:endParaRPr lang="en-US" sz="2100" kern="1200" dirty="0"/>
        </a:p>
      </dsp:txBody>
      <dsp:txXfrm>
        <a:off x="1761989" y="4213344"/>
        <a:ext cx="4723793" cy="865140"/>
      </dsp:txXfrm>
    </dsp:sp>
    <dsp:sp modelId="{313CFE2E-7440-417A-9648-19F5056DF949}">
      <dsp:nvSpPr>
        <dsp:cNvPr id="0" name=""/>
        <dsp:cNvSpPr/>
      </dsp:nvSpPr>
      <dsp:spPr>
        <a:xfrm>
          <a:off x="5181599" y="761999"/>
          <a:ext cx="597331" cy="597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315998" y="761999"/>
        <a:ext cx="328533" cy="449492"/>
      </dsp:txXfrm>
    </dsp:sp>
    <dsp:sp modelId="{0CE5E641-AE1C-4B08-9155-13BDB895CF7F}">
      <dsp:nvSpPr>
        <dsp:cNvPr id="0" name=""/>
        <dsp:cNvSpPr/>
      </dsp:nvSpPr>
      <dsp:spPr>
        <a:xfrm>
          <a:off x="5645162" y="1717967"/>
          <a:ext cx="597331" cy="597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779561" y="1717967"/>
        <a:ext cx="328533" cy="449492"/>
      </dsp:txXfrm>
    </dsp:sp>
    <dsp:sp modelId="{04461458-2C19-4A53-866F-CF5D18805719}">
      <dsp:nvSpPr>
        <dsp:cNvPr id="0" name=""/>
        <dsp:cNvSpPr/>
      </dsp:nvSpPr>
      <dsp:spPr>
        <a:xfrm>
          <a:off x="6078931" y="2749257"/>
          <a:ext cx="597331" cy="597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213330" y="2749257"/>
        <a:ext cx="328533" cy="449492"/>
      </dsp:txXfrm>
    </dsp:sp>
    <dsp:sp modelId="{039BA9DE-857B-4C60-8F9B-7553DDA3798A}">
      <dsp:nvSpPr>
        <dsp:cNvPr id="0" name=""/>
        <dsp:cNvSpPr/>
      </dsp:nvSpPr>
      <dsp:spPr>
        <a:xfrm>
          <a:off x="6512699" y="3806075"/>
          <a:ext cx="597331" cy="597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647098" y="3806075"/>
        <a:ext cx="328533" cy="449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65CF3-B4B3-4A44-BB20-839E28AE8C2F}">
      <dsp:nvSpPr>
        <dsp:cNvPr id="0" name=""/>
        <dsp:cNvSpPr/>
      </dsp:nvSpPr>
      <dsp:spPr>
        <a:xfrm>
          <a:off x="0" y="0"/>
          <a:ext cx="7924800" cy="1341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/>
            <a:t>দোয়েল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1800" kern="1200" dirty="0" smtClean="0"/>
            <a:t> ৫,০০,০০০ টাকা নিয়ে ব্যবসা শুরু করা হলো।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1800" kern="1200" dirty="0" smtClean="0"/>
            <a:t> ৫ ধারে পণ্য ক্রয় ২৫,০০০ টাকা।</a:t>
          </a:r>
          <a:endParaRPr lang="en-US" sz="1800" kern="1200" dirty="0"/>
        </a:p>
      </dsp:txBody>
      <dsp:txXfrm>
        <a:off x="1719103" y="0"/>
        <a:ext cx="6205696" cy="1341437"/>
      </dsp:txXfrm>
    </dsp:sp>
    <dsp:sp modelId="{E9A5C3A1-DFF0-4280-8BC9-42AB8DAF9D4C}">
      <dsp:nvSpPr>
        <dsp:cNvPr id="0" name=""/>
        <dsp:cNvSpPr/>
      </dsp:nvSpPr>
      <dsp:spPr>
        <a:xfrm>
          <a:off x="134143" y="134143"/>
          <a:ext cx="1584960" cy="1073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54A386E-7150-48CF-967C-45D16F118594}">
      <dsp:nvSpPr>
        <dsp:cNvPr id="0" name=""/>
        <dsp:cNvSpPr/>
      </dsp:nvSpPr>
      <dsp:spPr>
        <a:xfrm>
          <a:off x="0" y="1475581"/>
          <a:ext cx="7924800" cy="1341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028578"/>
                <a:satOff val="-2845"/>
                <a:lumOff val="1765"/>
                <a:alphaOff val="0"/>
                <a:lumMod val="95000"/>
              </a:schemeClr>
            </a:gs>
            <a:gs pos="100000">
              <a:schemeClr val="accent4">
                <a:hueOff val="-1028578"/>
                <a:satOff val="-2845"/>
                <a:lumOff val="176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/>
            <a:t>বা্বুই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1800" kern="1200" dirty="0" smtClean="0"/>
            <a:t>ব্যাংকে ৫০,০০০ টাকা নিয়ে একটি হিসাব খোলা হলো।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1800" kern="1200" dirty="0" smtClean="0"/>
            <a:t>পাওনাদারকে পরিশোধ ১৫,০০০ টাকা।</a:t>
          </a:r>
          <a:endParaRPr lang="en-US" sz="1800" kern="1200" dirty="0"/>
        </a:p>
      </dsp:txBody>
      <dsp:txXfrm>
        <a:off x="1719103" y="1475581"/>
        <a:ext cx="6205696" cy="1341437"/>
      </dsp:txXfrm>
    </dsp:sp>
    <dsp:sp modelId="{3505D157-DB99-4F3B-9677-B5E51645EA7A}">
      <dsp:nvSpPr>
        <dsp:cNvPr id="0" name=""/>
        <dsp:cNvSpPr/>
      </dsp:nvSpPr>
      <dsp:spPr>
        <a:xfrm>
          <a:off x="134143" y="1609724"/>
          <a:ext cx="1584960" cy="1073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duotone>
              <a:schemeClr val="accent4">
                <a:hueOff val="-1112599"/>
                <a:satOff val="-567"/>
                <a:lumOff val="337"/>
                <a:alphaOff val="0"/>
                <a:shade val="20000"/>
                <a:satMod val="200000"/>
              </a:schemeClr>
              <a:schemeClr val="accent4">
                <a:hueOff val="-1112599"/>
                <a:satOff val="-567"/>
                <a:lumOff val="33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BF6E643-D936-4E0A-B4DA-E6D0081C5FFB}">
      <dsp:nvSpPr>
        <dsp:cNvPr id="0" name=""/>
        <dsp:cNvSpPr/>
      </dsp:nvSpPr>
      <dsp:spPr>
        <a:xfrm>
          <a:off x="0" y="2951162"/>
          <a:ext cx="7924800" cy="1341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057156"/>
                <a:satOff val="-5690"/>
                <a:lumOff val="3530"/>
                <a:alphaOff val="0"/>
                <a:lumMod val="95000"/>
              </a:schemeClr>
            </a:gs>
            <a:gs pos="100000">
              <a:schemeClr val="accent4">
                <a:hueOff val="-2057156"/>
                <a:satOff val="-5690"/>
                <a:lumOff val="353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/>
            <a:t>শা্লিক 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1800" kern="1200" dirty="0" smtClean="0"/>
            <a:t>৫,০০,০০০ টাকা নিয়ে ব্যবসা শুরু করা হলো।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1800" kern="1200" dirty="0" smtClean="0"/>
            <a:t>নগদে পণ্য বিক্রয় ৪৫,০০০ টাকা।</a:t>
          </a:r>
          <a:endParaRPr lang="en-US" sz="1800" kern="1200" dirty="0"/>
        </a:p>
      </dsp:txBody>
      <dsp:txXfrm>
        <a:off x="1719103" y="2951162"/>
        <a:ext cx="6205696" cy="1341437"/>
      </dsp:txXfrm>
    </dsp:sp>
    <dsp:sp modelId="{8788805A-57CD-47D1-A37E-D9A75865DA17}">
      <dsp:nvSpPr>
        <dsp:cNvPr id="0" name=""/>
        <dsp:cNvSpPr/>
      </dsp:nvSpPr>
      <dsp:spPr>
        <a:xfrm>
          <a:off x="152402" y="3124197"/>
          <a:ext cx="1584960" cy="1073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duotone>
              <a:schemeClr val="accent4">
                <a:hueOff val="-2225197"/>
                <a:satOff val="-1133"/>
                <a:lumOff val="674"/>
                <a:alphaOff val="0"/>
                <a:shade val="20000"/>
                <a:satMod val="200000"/>
              </a:schemeClr>
              <a:schemeClr val="accent4">
                <a:hueOff val="-2225197"/>
                <a:satOff val="-1133"/>
                <a:lumOff val="67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0" y="533400"/>
            <a:ext cx="5562600" cy="55626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95500" y="762000"/>
            <a:ext cx="5029200" cy="51054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20087" y="1429568"/>
            <a:ext cx="198002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39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9748" y="1060235"/>
            <a:ext cx="234070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7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9747" y="1060236"/>
            <a:ext cx="234070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7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9746" y="1060234"/>
            <a:ext cx="234070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7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4946" y="709910"/>
            <a:ext cx="277031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3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1739" y="2437534"/>
            <a:ext cx="481356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</a:t>
            </a:r>
          </a:p>
          <a:p>
            <a:pPr algn="ctr"/>
            <a:r>
              <a:rPr lang="en-US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</a:t>
            </a:r>
          </a:p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 ONLINE CLASS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38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055338"/>
            <a:ext cx="6373590" cy="3693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2">
              <a:shade val="50000"/>
            </a:schemeClr>
          </a:lnRef>
          <a:fillRef idx="1002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dirty="0" smtClean="0"/>
              <a:t>১. মোট </a:t>
            </a:r>
            <a:r>
              <a:rPr lang="bn-IN" dirty="0"/>
              <a:t>সম্পদ বাড়লে মোট দায় অথবা মালিকানা সত্ব বাড়বে।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305" y="1641489"/>
            <a:ext cx="482375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dirty="0" smtClean="0"/>
              <a:t>নগদ ৫,০০০ টাকা নিয়ে ব্যবসা্য় শুরু করা হল।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836" y="4152183"/>
            <a:ext cx="416492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dirty="0" smtClean="0"/>
              <a:t>ধা্রে ৫,০০০ টাকা্র যন্ত্রপা্তি ক্রয় করা হল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7368" y="3276600"/>
            <a:ext cx="558037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dirty="0" smtClean="0"/>
              <a:t>সম্পদ(নগদ) এবং মা্লিকানা স্বত্ব(মূলধন) বৃদ্ধি পেয়েছে।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2" y="2010821"/>
            <a:ext cx="7967860" cy="113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990600" y="228600"/>
            <a:ext cx="70369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dirty="0"/>
              <a:t>কোনো ঘটনা লেনদেন হতে হলে তা হিসাব সমীকরণ উপাদান গুলোকে নিম্নলিখিত যেকোনো একটি পরিবর্তন সাধন করবে</a:t>
            </a:r>
            <a:r>
              <a:rPr lang="bn-IN" dirty="0" smtClean="0"/>
              <a:t>।</a:t>
            </a:r>
            <a:endParaRPr lang="b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6" y="4521515"/>
            <a:ext cx="7951016" cy="12696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9992" y="5776762"/>
            <a:ext cx="599459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dirty="0"/>
              <a:t>সম্পদ (যন্ত্রপাতি) এবং দায় (পাওনাদার) বৃদ্ধি পেয়েছে।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9" y="502936"/>
            <a:ext cx="6553200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/>
              <a:t>২) মোট সম্পদ কমলে মোট দায় অথবা মালিকানা সত্ব কমবে।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2999" y="1198602"/>
            <a:ext cx="383791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bn-IN" dirty="0"/>
              <a:t>পাওনাদার কে পরিশোধ ৩,০০০ টাকা।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36" y="1580662"/>
            <a:ext cx="7437725" cy="1197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4136" y="3028800"/>
            <a:ext cx="57912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IN" dirty="0"/>
              <a:t>সম্পদ (নগদ অর্থ) এবং দায় (পাওনাদার) হ্রাস পেয়েছে</a:t>
            </a:r>
            <a:r>
              <a:rPr lang="bn-IN" dirty="0" smtClean="0"/>
              <a:t>।</a:t>
            </a:r>
            <a:endParaRPr lang="bn-IN" dirty="0"/>
          </a:p>
        </p:txBody>
      </p:sp>
      <p:sp>
        <p:nvSpPr>
          <p:cNvPr id="6" name="Rectangle 5"/>
          <p:cNvSpPr/>
          <p:nvPr/>
        </p:nvSpPr>
        <p:spPr>
          <a:xfrm>
            <a:off x="1142999" y="4042247"/>
            <a:ext cx="439896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bn-IN" dirty="0"/>
              <a:t>নগদে বেতন পরিশোধ করা হল ২,০০০ টাকা।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00" y="4571999"/>
            <a:ext cx="7326360" cy="12016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4136" y="5867400"/>
            <a:ext cx="626394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bn-IN" dirty="0"/>
              <a:t>সম্পদ( নগদ) হ্রাস এবং মালিকানা সত্ব (খরচ) হ্রাস পেয়েছে।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525780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IN" dirty="0"/>
              <a:t>৩)একটি সম্পদ বাড়লে অপর একটি সম্পদ কমবে।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3999" y="2527209"/>
            <a:ext cx="617371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bn-IN" dirty="0" smtClean="0"/>
              <a:t>সম্পদ</a:t>
            </a:r>
            <a:r>
              <a:rPr lang="bn-IN" dirty="0"/>
              <a:t>( আসবাবপত্র) বৃদ্ধি এবং সম্পদ (নগদ) হ্রাস পেয়েছে।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6973" y="838200"/>
            <a:ext cx="400622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IN" dirty="0"/>
              <a:t> নগদ আসবাবপত্র ক্রয় ১,০০,০০০ টাকা।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207532"/>
            <a:ext cx="7094411" cy="12308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1292" y="3138213"/>
            <a:ext cx="4230645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IN" dirty="0"/>
              <a:t>৪) মালিকানা সত্ব বাড়লে মোট দায় কমবে।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3999" y="5571637"/>
            <a:ext cx="640201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IN" dirty="0" smtClean="0"/>
              <a:t>দায়(ঋণ</a:t>
            </a:r>
            <a:r>
              <a:rPr lang="bn-IN" dirty="0"/>
              <a:t>) হ্রাস এবং মালিকানা সত্ব (মূলধন)  বৃদ্ধি পেয়েছে।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6973" y="3750493"/>
            <a:ext cx="64770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IN" dirty="0"/>
              <a:t>মালিক কর্তৃক ব্যক্তিগতভাবে ব্যবসায়ের ঋন পরিশোধ ৫,০০০ টাকা।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119825"/>
            <a:ext cx="7094411" cy="128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651309"/>
            <a:ext cx="4243469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bn-IN" dirty="0"/>
              <a:t>৫) মালিকানা সত্ব কমলে মোট দায় বাড়বে।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2975" y="3191472"/>
            <a:ext cx="63246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dirty="0" smtClean="0"/>
              <a:t>দায় </a:t>
            </a:r>
            <a:r>
              <a:rPr lang="bn-IN" dirty="0"/>
              <a:t>(পাওনাদার) বৃদ্ধি এবং মালিকানা সত্ব (খরচ) হ্রাস পেয়েছে।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1352843"/>
            <a:ext cx="302358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IN" dirty="0"/>
              <a:t>বাকিতে পন্য ক্রয় ৭,০০০ টাকা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68271"/>
            <a:ext cx="7284131" cy="14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467380"/>
            <a:ext cx="180049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FF00"/>
                </a:solidFill>
              </a:rPr>
              <a:t>একক কাজ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14151658"/>
              </p:ext>
            </p:extLst>
          </p:nvPr>
        </p:nvGraphicFramePr>
        <p:xfrm>
          <a:off x="990600" y="1371600"/>
          <a:ext cx="7543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92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381000"/>
            <a:ext cx="1907895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দলীয় কাজ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19200" y="1143000"/>
            <a:ext cx="6248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bn-IN" dirty="0"/>
              <a:t>হিসাব সমীকরণ উপাদানগুলোর মাধ্যমে নিম্নলিখিত  লেনদেনের কোন কোন বিষয় পরিবর্তন হয়েছে তা নির্ণয় করঃ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4964658"/>
              </p:ext>
            </p:extLst>
          </p:nvPr>
        </p:nvGraphicFramePr>
        <p:xfrm>
          <a:off x="609600" y="1981200"/>
          <a:ext cx="79248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3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139" y="595824"/>
            <a:ext cx="5431821" cy="923330"/>
          </a:xfrm>
          <a:prstGeom prst="rect">
            <a:avLst/>
          </a:prstGeom>
          <a:solidFill>
            <a:srgbClr val="92D050">
              <a:alpha val="74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dirty="0"/>
              <a:t>হিসাব সমীকরণের মূল উপাদান কয়টি?</a:t>
            </a:r>
          </a:p>
          <a:p>
            <a:r>
              <a:rPr lang="bn-IN" dirty="0" smtClean="0"/>
              <a:t>         ক</a:t>
            </a:r>
            <a:r>
              <a:rPr lang="bn-IN" dirty="0"/>
              <a:t>. দুই খ. তিন </a:t>
            </a:r>
            <a:endParaRPr lang="bn-IN" dirty="0" smtClean="0"/>
          </a:p>
          <a:p>
            <a:r>
              <a:rPr lang="bn-IN" dirty="0" smtClean="0"/>
              <a:t>         গ</a:t>
            </a:r>
            <a:r>
              <a:rPr lang="bn-IN" dirty="0"/>
              <a:t>. চার ঘ. </a:t>
            </a:r>
            <a:r>
              <a:rPr lang="bn-IN" dirty="0" smtClean="0"/>
              <a:t>পাঁচ</a:t>
            </a:r>
            <a:endParaRPr lang="bn-IN" dirty="0"/>
          </a:p>
        </p:txBody>
      </p:sp>
      <p:sp>
        <p:nvSpPr>
          <p:cNvPr id="3" name="Rectangle 2"/>
          <p:cNvSpPr/>
          <p:nvPr/>
        </p:nvSpPr>
        <p:spPr>
          <a:xfrm>
            <a:off x="500139" y="4506227"/>
            <a:ext cx="5442247" cy="92333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/>
              <a:t>কোনটির ফলে সম্পদের হ্রাস-বৃদ্ধি ঘটে?</a:t>
            </a:r>
          </a:p>
          <a:p>
            <a:r>
              <a:rPr lang="bn-IN" dirty="0"/>
              <a:t>ক. অবচয় খ. লেনদেন</a:t>
            </a:r>
          </a:p>
          <a:p>
            <a:r>
              <a:rPr lang="bn-IN" dirty="0"/>
              <a:t>গ. ক্রয় ঘ. </a:t>
            </a:r>
            <a:r>
              <a:rPr lang="bn-IN" dirty="0" smtClean="0"/>
              <a:t>বিক্রয়</a:t>
            </a:r>
            <a:endParaRPr lang="bn-IN" dirty="0"/>
          </a:p>
        </p:txBody>
      </p:sp>
      <p:sp>
        <p:nvSpPr>
          <p:cNvPr id="4" name="Rectangle 3"/>
          <p:cNvSpPr/>
          <p:nvPr/>
        </p:nvSpPr>
        <p:spPr>
          <a:xfrm>
            <a:off x="518587" y="1676400"/>
            <a:ext cx="5442248" cy="9233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A= L+E </a:t>
            </a:r>
            <a:r>
              <a:rPr lang="bn-IN" dirty="0"/>
              <a:t>এখানে </a:t>
            </a:r>
            <a:r>
              <a:rPr lang="en-US" dirty="0"/>
              <a:t>E </a:t>
            </a:r>
            <a:r>
              <a:rPr lang="bn-IN" dirty="0"/>
              <a:t>হচ্ছে-</a:t>
            </a:r>
          </a:p>
          <a:p>
            <a:r>
              <a:rPr lang="bn-IN" dirty="0" smtClean="0"/>
              <a:t>    ক</a:t>
            </a:r>
            <a:r>
              <a:rPr lang="bn-IN" dirty="0"/>
              <a:t>. সম্পত্তি খ. স্বত্বাধিকার</a:t>
            </a:r>
          </a:p>
          <a:p>
            <a:r>
              <a:rPr lang="bn-IN" dirty="0" smtClean="0"/>
              <a:t>    গ</a:t>
            </a:r>
            <a:r>
              <a:rPr lang="bn-IN" dirty="0"/>
              <a:t>. দায় ঘ. </a:t>
            </a:r>
            <a:r>
              <a:rPr lang="bn-IN" dirty="0" smtClean="0"/>
              <a:t>সবগুলো</a:t>
            </a:r>
            <a:endParaRPr lang="bn-IN" dirty="0"/>
          </a:p>
        </p:txBody>
      </p:sp>
      <p:sp>
        <p:nvSpPr>
          <p:cNvPr id="5" name="Rectangle 4"/>
          <p:cNvSpPr/>
          <p:nvPr/>
        </p:nvSpPr>
        <p:spPr>
          <a:xfrm>
            <a:off x="500139" y="2750344"/>
            <a:ext cx="5442248" cy="14773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/>
              <a:t>হিসাব সমীকরণের মূল উপাদান হলো—</a:t>
            </a:r>
          </a:p>
          <a:p>
            <a:r>
              <a:rPr lang="bn-IN" dirty="0"/>
              <a:t>    </a:t>
            </a:r>
            <a:r>
              <a:rPr lang="en-US" dirty="0"/>
              <a:t>i. </a:t>
            </a:r>
            <a:r>
              <a:rPr lang="bn-IN" dirty="0" smtClean="0"/>
              <a:t>সম্পদ </a:t>
            </a:r>
            <a:r>
              <a:rPr lang="en-US" dirty="0" smtClean="0"/>
              <a:t>ii</a:t>
            </a:r>
            <a:r>
              <a:rPr lang="en-US" dirty="0"/>
              <a:t>. </a:t>
            </a:r>
            <a:r>
              <a:rPr lang="bn-IN" dirty="0" smtClean="0"/>
              <a:t>দায় </a:t>
            </a:r>
            <a:r>
              <a:rPr lang="en-US" dirty="0" smtClean="0"/>
              <a:t>iii</a:t>
            </a:r>
            <a:r>
              <a:rPr lang="en-US" dirty="0"/>
              <a:t>. </a:t>
            </a:r>
            <a:r>
              <a:rPr lang="bn-IN" dirty="0"/>
              <a:t>মালিকানাস্বত্ব</a:t>
            </a:r>
          </a:p>
          <a:p>
            <a:r>
              <a:rPr lang="bn-IN" dirty="0"/>
              <a:t> </a:t>
            </a:r>
            <a:r>
              <a:rPr lang="bn-IN" dirty="0" smtClean="0"/>
              <a:t>নিচের </a:t>
            </a:r>
            <a:r>
              <a:rPr lang="bn-IN" dirty="0"/>
              <a:t>কোনটি সঠিক?</a:t>
            </a:r>
          </a:p>
          <a:p>
            <a:r>
              <a:rPr lang="bn-IN" dirty="0"/>
              <a:t>    (ক) </a:t>
            </a:r>
            <a:r>
              <a:rPr lang="en-US" dirty="0"/>
              <a:t>i </a:t>
            </a:r>
            <a:r>
              <a:rPr lang="bn-IN" dirty="0"/>
              <a:t>ও </a:t>
            </a:r>
            <a:r>
              <a:rPr lang="en-US" dirty="0"/>
              <a:t>ii      (</a:t>
            </a:r>
            <a:r>
              <a:rPr lang="bn-IN" dirty="0"/>
              <a:t>খ) </a:t>
            </a:r>
            <a:r>
              <a:rPr lang="en-US" dirty="0"/>
              <a:t>i </a:t>
            </a:r>
            <a:r>
              <a:rPr lang="bn-IN" dirty="0"/>
              <a:t>ও </a:t>
            </a:r>
            <a:r>
              <a:rPr lang="en-US" dirty="0"/>
              <a:t>iii</a:t>
            </a:r>
          </a:p>
          <a:p>
            <a:r>
              <a:rPr lang="en-US" dirty="0"/>
              <a:t>   </a:t>
            </a:r>
            <a:r>
              <a:rPr lang="bn-IN" dirty="0" smtClean="0"/>
              <a:t>  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bn-IN" dirty="0"/>
              <a:t>গ) </a:t>
            </a:r>
            <a:r>
              <a:rPr lang="en-US" dirty="0"/>
              <a:t>ii </a:t>
            </a:r>
            <a:r>
              <a:rPr lang="bn-IN" dirty="0"/>
              <a:t>ও </a:t>
            </a:r>
            <a:r>
              <a:rPr lang="en-US" dirty="0"/>
              <a:t>iii    (</a:t>
            </a:r>
            <a:r>
              <a:rPr lang="bn-IN" dirty="0"/>
              <a:t>ঘ) </a:t>
            </a:r>
            <a:r>
              <a:rPr lang="en-US" dirty="0"/>
              <a:t>i, ii </a:t>
            </a:r>
            <a:r>
              <a:rPr lang="bn-IN" dirty="0" smtClean="0"/>
              <a:t>ও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0138" y="5638800"/>
            <a:ext cx="5442247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dirty="0"/>
              <a:t>মোট সম্পদের ওপর তৃতীয় পক্ষের দাবিকে কী বলা হয়?</a:t>
            </a:r>
          </a:p>
          <a:p>
            <a:r>
              <a:rPr lang="bn-IN" dirty="0"/>
              <a:t>    (ক) সম্পদ  </a:t>
            </a:r>
            <a:r>
              <a:rPr lang="bn-IN" dirty="0" smtClean="0"/>
              <a:t> </a:t>
            </a:r>
            <a:r>
              <a:rPr lang="bn-IN" dirty="0"/>
              <a:t>(খ) আয়</a:t>
            </a:r>
          </a:p>
          <a:p>
            <a:r>
              <a:rPr lang="bn-IN" dirty="0"/>
              <a:t>    (গ) দায়    (ঘ) মালিকানাস্বত্ব </a:t>
            </a:r>
          </a:p>
        </p:txBody>
      </p:sp>
      <p:sp>
        <p:nvSpPr>
          <p:cNvPr id="7" name="Rectangle 6"/>
          <p:cNvSpPr/>
          <p:nvPr/>
        </p:nvSpPr>
        <p:spPr>
          <a:xfrm>
            <a:off x="6814267" y="810399"/>
            <a:ext cx="15392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/>
              <a:t>উত্তর: খ. তিন</a:t>
            </a:r>
          </a:p>
        </p:txBody>
      </p:sp>
      <p:sp>
        <p:nvSpPr>
          <p:cNvPr id="8" name="Rectangle 7"/>
          <p:cNvSpPr/>
          <p:nvPr/>
        </p:nvSpPr>
        <p:spPr>
          <a:xfrm>
            <a:off x="6320952" y="1877199"/>
            <a:ext cx="206498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/>
              <a:t>উত্তর: খ. স্বত্বাধিকার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4390" y="3427832"/>
            <a:ext cx="21515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 smtClean="0"/>
              <a:t>উত্তর</a:t>
            </a:r>
            <a:r>
              <a:rPr lang="bn-IN" dirty="0"/>
              <a:t>:</a:t>
            </a:r>
            <a:r>
              <a:rPr lang="en-US" dirty="0"/>
              <a:t> (</a:t>
            </a:r>
            <a:r>
              <a:rPr lang="bn-IN" dirty="0"/>
              <a:t>ঘ) </a:t>
            </a:r>
            <a:r>
              <a:rPr lang="en-US" dirty="0"/>
              <a:t>i, ii </a:t>
            </a:r>
            <a:r>
              <a:rPr lang="bn-IN" dirty="0"/>
              <a:t>ও </a:t>
            </a:r>
            <a:r>
              <a:rPr lang="en-US" dirty="0"/>
              <a:t>iii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19485" y="4772799"/>
            <a:ext cx="171072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/>
              <a:t>উত্তর: ঘ. বিক্রয়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75810" y="5915799"/>
            <a:ext cx="17395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/>
              <a:t>উত্তর: (গ) দায়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94648"/>
            <a:ext cx="1063112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000" b="1" dirty="0" smtClean="0">
                <a:solidFill>
                  <a:srgbClr val="FFFF00"/>
                </a:solidFill>
              </a:rPr>
              <a:t>মূল্যায়ন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381000"/>
            <a:ext cx="5495837" cy="2335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28885" y="2971800"/>
            <a:ext cx="8077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dirty="0"/>
              <a:t>নিম্নলিখিত </a:t>
            </a:r>
            <a:r>
              <a:rPr lang="bn-IN" dirty="0" smtClean="0"/>
              <a:t>লেনদেনগুলোতে হিসাব সমীকরনের </a:t>
            </a:r>
            <a:r>
              <a:rPr lang="bn-IN" dirty="0"/>
              <a:t>কোন কোন বিষয় পরিবর্তন হয়েছে তা নির্ণয় </a:t>
            </a:r>
            <a:r>
              <a:rPr lang="bn-IN" dirty="0" smtClean="0"/>
              <a:t>কর</a:t>
            </a:r>
            <a:endParaRPr lang="b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43" y="3905451"/>
            <a:ext cx="7065747" cy="209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0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065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5775" y="-457200"/>
            <a:ext cx="8077200" cy="6993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7678400" y="2254593"/>
            <a:ext cx="9060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ধন্যবাদ সবাইকে 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8632E-7 L 1.95452 0.03455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26" y="1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21 -0.03178 L 2.07292 0.00276 " pathEditMode="relative" rAng="0" ptsTypes="AA">
                                      <p:cBhvr>
                                        <p:cTn id="8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56" y="1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marL="0" indent="0">
              <a:buNone/>
            </a:pPr>
            <a:r>
              <a:rPr lang="bn-IN" b="0" dirty="0"/>
              <a:t>শিক্ষক পরিচিতি</a:t>
            </a:r>
            <a:endParaRPr lang="en-US" b="0" dirty="0"/>
          </a:p>
        </p:txBody>
      </p:sp>
      <p:sp>
        <p:nvSpPr>
          <p:cNvPr id="5" name="Rectangle 4"/>
          <p:cNvSpPr/>
          <p:nvPr/>
        </p:nvSpPr>
        <p:spPr>
          <a:xfrm>
            <a:off x="10363200" y="2353466"/>
            <a:ext cx="54102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IN" sz="2800" dirty="0">
                <a:blipFill>
                  <a:blip r:embed="rId2"/>
                  <a:tile tx="0" ty="0" sx="100000" sy="100000" flip="none" algn="tl"/>
                </a:blipFill>
              </a:rPr>
              <a:t>পুষন দেবনাথ</a:t>
            </a:r>
            <a:endParaRPr lang="en-US" sz="2800" dirty="0">
              <a:blipFill>
                <a:blip r:embed="rId2"/>
                <a:tile tx="0" ty="0" sx="100000" sy="100000" flip="none" algn="tl"/>
              </a:blipFill>
            </a:endParaRPr>
          </a:p>
          <a:p>
            <a:pPr algn="ctr"/>
            <a:r>
              <a:rPr lang="bn-BD" sz="2800" dirty="0">
                <a:blipFill>
                  <a:blip r:embed="rId2"/>
                  <a:tile tx="0" ty="0" sx="100000" sy="100000" flip="none" algn="tl"/>
                </a:blipFill>
              </a:rPr>
              <a:t>সহকারি শিক্ষক</a:t>
            </a:r>
            <a:r>
              <a:rPr lang="bn-IN" sz="2800" dirty="0">
                <a:blipFill>
                  <a:blip r:embed="rId2"/>
                  <a:tile tx="0" ty="0" sx="100000" sy="100000" flip="none" algn="tl"/>
                </a:blipFill>
              </a:rPr>
              <a:t>(ব্যবসায় শিক্ষা)</a:t>
            </a:r>
            <a:endParaRPr lang="bn-BD" sz="2800" dirty="0">
              <a:blipFill>
                <a:blip r:embed="rId2"/>
                <a:tile tx="0" ty="0" sx="100000" sy="100000" flip="none" algn="tl"/>
              </a:blipFill>
            </a:endParaRPr>
          </a:p>
          <a:p>
            <a:pPr algn="ctr"/>
            <a:r>
              <a:rPr lang="bn-IN" sz="2800" dirty="0">
                <a:blipFill>
                  <a:blip r:embed="rId2"/>
                  <a:tile tx="0" ty="0" sx="100000" sy="100000" flip="none" algn="tl"/>
                </a:blipFill>
              </a:rPr>
              <a:t>নীলকমল ওছমানিয়া</a:t>
            </a:r>
            <a:r>
              <a:rPr lang="bn-BD" sz="2800" dirty="0">
                <a:blipFill>
                  <a:blip r:embed="rId2"/>
                  <a:tile tx="0" ty="0" sx="100000" sy="100000" flip="none" algn="tl"/>
                </a:blipFill>
              </a:rPr>
              <a:t> উচ্চ  বিদ্যালয়</a:t>
            </a:r>
            <a:endParaRPr lang="bn-IN" sz="2800" dirty="0">
              <a:blipFill>
                <a:blip r:embed="rId2"/>
                <a:tile tx="0" ty="0" sx="100000" sy="100000" flip="none" algn="tl"/>
              </a:blipFill>
            </a:endParaRPr>
          </a:p>
          <a:p>
            <a:pPr algn="ctr"/>
            <a:r>
              <a:rPr lang="bn-IN" sz="2800" dirty="0">
                <a:blipFill>
                  <a:blip r:embed="rId2"/>
                  <a:tile tx="0" ty="0" sx="100000" sy="100000" flip="none" algn="tl"/>
                </a:blipFill>
              </a:rPr>
              <a:t>হাইমচর, চাঁদপুর</a:t>
            </a:r>
          </a:p>
          <a:p>
            <a:pPr algn="ctr"/>
            <a:r>
              <a:rPr lang="bn-IN" sz="2800" dirty="0">
                <a:blipFill>
                  <a:blip r:embed="rId2"/>
                  <a:tile tx="0" ty="0" sx="100000" sy="100000" flip="none" algn="tl"/>
                </a:blipFill>
              </a:rPr>
              <a:t>মোবাইলঃ ০১৭৮৭-৭৪৮৯৩৮</a:t>
            </a:r>
            <a:r>
              <a:rPr lang="bn-IN" sz="2800" dirty="0"/>
              <a:t>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9200" y="2287484"/>
            <a:ext cx="1905000" cy="2378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HeroicExtreme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90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0.00417 L 0.65 0.008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0.00417 L -0.75834 -0.002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7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21900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/>
              <a:t>পূর্বজ্ঞান যাচাই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51" b="55311"/>
          <a:stretch/>
        </p:blipFill>
        <p:spPr>
          <a:xfrm>
            <a:off x="280873" y="2020907"/>
            <a:ext cx="4130842" cy="10845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40"/>
          <a:stretch/>
        </p:blipFill>
        <p:spPr>
          <a:xfrm>
            <a:off x="393168" y="3705228"/>
            <a:ext cx="3906252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t="37755" b="38246"/>
          <a:stretch/>
        </p:blipFill>
        <p:spPr>
          <a:xfrm>
            <a:off x="4627199" y="2054994"/>
            <a:ext cx="4122413" cy="10845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86177"/>
            <a:ext cx="4103162" cy="15496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2613872" y="1135781"/>
            <a:ext cx="382027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প্রথমে কিছু চিত্র দেখি।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392" y="5792978"/>
            <a:ext cx="3970959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এই চিত্রগুলোকে কি বলে?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42993" y="5669867"/>
            <a:ext cx="2023311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IN" sz="4400" dirty="0" smtClean="0"/>
              <a:t>সমীকরণ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506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bn-IN" sz="4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/>
            </a:r>
            <a:br>
              <a:rPr lang="bn-IN" sz="4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</a:br>
            <a:r>
              <a:rPr lang="bn-IN" dirty="0"/>
              <a:t>পাঠ পরিচিতি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146239"/>
            <a:ext cx="6781800" cy="30469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blipFill>
                  <a:blip r:embed="rId2"/>
                  <a:tile tx="0" ty="0" sx="100000" sy="100000" flip="none" algn="tl"/>
                </a:blipFill>
              </a:rPr>
              <a:t>বিষয়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</a:rPr>
              <a:t> : </a:t>
            </a:r>
            <a:r>
              <a:rPr lang="bn-BD" sz="3200" b="1" dirty="0">
                <a:blipFill>
                  <a:blip r:embed="rId2"/>
                  <a:tile tx="0" ty="0" sx="100000" sy="100000" flip="none" algn="tl"/>
                </a:blipFill>
              </a:rPr>
              <a:t>হিসাববিজ্ঞান</a:t>
            </a:r>
          </a:p>
          <a:p>
            <a:pPr algn="ctr"/>
            <a:r>
              <a:rPr lang="bn-BD" sz="3200" b="1" dirty="0">
                <a:blipFill>
                  <a:blip r:embed="rId2"/>
                  <a:tile tx="0" ty="0" sx="100000" sy="100000" flip="none" algn="tl"/>
                </a:blipFill>
              </a:rPr>
              <a:t>শ্রেণি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</a:rPr>
              <a:t> :</a:t>
            </a:r>
            <a:r>
              <a:rPr lang="bn-BD" sz="3200" b="1" dirty="0">
                <a:blipFill>
                  <a:blip r:embed="rId2"/>
                  <a:tile tx="0" ty="0" sx="100000" sy="100000" flip="none" algn="tl"/>
                </a:blipFill>
              </a:rPr>
              <a:t> নবম</a:t>
            </a:r>
          </a:p>
          <a:p>
            <a:pPr algn="ctr"/>
            <a:r>
              <a:rPr lang="bn-BD" sz="3200" b="1" dirty="0">
                <a:blipFill>
                  <a:blip r:embed="rId2"/>
                  <a:tile tx="0" ty="0" sx="100000" sy="100000" flip="none" algn="tl"/>
                </a:blipFill>
              </a:rPr>
              <a:t>অধ্যায় 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</a:rPr>
              <a:t>:</a:t>
            </a:r>
            <a:r>
              <a:rPr lang="bn-BD" sz="3200" b="1" dirty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</a:rPr>
              <a:t>২য়</a:t>
            </a:r>
            <a:endParaRPr lang="bn-IN" sz="3200" b="1" dirty="0">
              <a:blipFill>
                <a:blip r:embed="rId2"/>
                <a:tile tx="0" ty="0" sx="100000" sy="100000" flip="none" algn="tl"/>
              </a:blipFill>
            </a:endParaRPr>
          </a:p>
          <a:p>
            <a:pPr algn="ctr"/>
            <a:r>
              <a:rPr lang="bn-BD" sz="3200" b="1" dirty="0" smtClean="0">
                <a:blipFill>
                  <a:blip r:embed="rId2"/>
                  <a:tile tx="0" ty="0" sx="100000" sy="100000" flip="none" algn="tl"/>
                </a:blipFill>
              </a:rPr>
              <a:t>বিষয়বস্তু</a:t>
            </a:r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</a:rPr>
              <a:t>:</a:t>
            </a: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</a:rPr>
              <a:t> লেনদেন(হিসাব সমীকরণ)</a:t>
            </a:r>
            <a:endParaRPr lang="en-US" sz="3200" b="1" dirty="0">
              <a:blipFill>
                <a:blip r:embed="rId2"/>
                <a:tile tx="0" ty="0" sx="100000" sy="100000" flip="none" algn="tl"/>
              </a:blipFill>
            </a:endParaRPr>
          </a:p>
          <a:p>
            <a:pPr algn="ctr"/>
            <a:r>
              <a:rPr lang="bn-BD" sz="3200" b="1" dirty="0">
                <a:blipFill>
                  <a:blip r:embed="rId2"/>
                  <a:tile tx="0" ty="0" sx="100000" sy="100000" flip="none" algn="tl"/>
                </a:blipFill>
              </a:rPr>
              <a:t>সময়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</a:rPr>
              <a:t> :</a:t>
            </a:r>
            <a:r>
              <a:rPr lang="bn-BD" sz="3200" b="1" dirty="0">
                <a:blipFill>
                  <a:blip r:embed="rId2"/>
                  <a:tile tx="0" ty="0" sx="100000" sy="100000" flip="none" algn="tl"/>
                </a:blipFill>
              </a:rPr>
              <a:t> ৫০ </a:t>
            </a:r>
            <a:r>
              <a:rPr lang="bn-BD" sz="3200" b="1" dirty="0" smtClean="0">
                <a:blipFill>
                  <a:blip r:embed="rId2"/>
                  <a:tile tx="0" ty="0" sx="100000" sy="100000" flip="none" algn="tl"/>
                </a:blipFill>
              </a:rPr>
              <a:t>মিনিট</a:t>
            </a:r>
            <a:endParaRPr lang="bn-IN" sz="3200" b="1" dirty="0" smtClean="0">
              <a:blipFill>
                <a:blip r:embed="rId2"/>
                <a:tile tx="0" ty="0" sx="100000" sy="100000" flip="none" algn="tl"/>
              </a:blipFill>
            </a:endParaRPr>
          </a:p>
          <a:p>
            <a:pPr algn="ctr"/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</a:rPr>
              <a:t>তারিখঃ২৯/০৮/২০২১ইং  </a:t>
            </a:r>
            <a:endParaRPr lang="bn-BD" sz="3200" b="1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850" y="-457200"/>
            <a:ext cx="2569850" cy="3060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HeroicExtreme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506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4 -0.01204 L 0.14045 -0.01204 C 0.22101 -0.01204 0.32014 0.10093 0.32014 0.19306 L 0.32014 0.39815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054" y="381000"/>
            <a:ext cx="5976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আজকের</a:t>
            </a:r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শিখনফল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56680164"/>
              </p:ext>
            </p:extLst>
          </p:nvPr>
        </p:nvGraphicFramePr>
        <p:xfrm>
          <a:off x="152400" y="1211997"/>
          <a:ext cx="8763000" cy="541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06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95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/>
              <a:t> </a:t>
            </a:r>
            <a:br>
              <a:rPr lang="bn-IN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64271" y="483149"/>
            <a:ext cx="234391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bn-IN" sz="2800" dirty="0"/>
              <a:t>হিসাব সমীকরণ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91245" y="1134070"/>
            <a:ext cx="7924800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bn-IN" dirty="0"/>
          </a:p>
          <a:p>
            <a:r>
              <a:rPr lang="bn-IN" dirty="0"/>
              <a:t>কোনো প্রতিষ্ঠানে একটি নির্দিষ্ট সময়ের মোট সম্পদের পরিমাণ, মালিকানা সত্ব ও বর্হিদায়ের সমান হবে।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173069"/>
            <a:ext cx="728996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dirty="0"/>
              <a:t>যে সমীকরণের মাধ্যমে এই সমতা প্রমাণ করে, তাকেই হিসাব সমীকরণ বলা হয়।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199" y="5410200"/>
            <a:ext cx="7877845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dirty="0"/>
              <a:t>হিসাবশাস্ত্রবিদগন </a:t>
            </a:r>
            <a:r>
              <a:rPr lang="bn-IN" dirty="0" smtClean="0"/>
              <a:t>উপরের সমীকরণকে</a:t>
            </a:r>
            <a:r>
              <a:rPr lang="bn-IN" dirty="0"/>
              <a:t> ব্যবসায়ের আর্থিক অবস্থার উপাদান সমূহের বা সম্পত্তি, দায়, মালিকানা স্বত্তের মধ্যকার সম্পর্ক প্রকাশ করা </a:t>
            </a:r>
            <a:r>
              <a:rPr lang="bn-IN" dirty="0" smtClean="0"/>
              <a:t>হয় বলে একে</a:t>
            </a:r>
            <a:r>
              <a:rPr lang="bn-IN" dirty="0"/>
              <a:t> </a:t>
            </a:r>
            <a:r>
              <a:rPr lang="bn-IN" b="1" dirty="0"/>
              <a:t>হিসাব সমীকরণ</a:t>
            </a:r>
            <a:r>
              <a:rPr lang="bn-IN" dirty="0"/>
              <a:t> </a:t>
            </a:r>
            <a:r>
              <a:rPr lang="bn-IN" dirty="0" smtClean="0"/>
              <a:t>হিসেবে আখ্যায়িত করেন। </a:t>
            </a:r>
            <a:endParaRPr lang="b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6" y="3048000"/>
            <a:ext cx="699563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848" y="1591270"/>
            <a:ext cx="2393121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IN" sz="2000" dirty="0"/>
              <a:t>হিসাব </a:t>
            </a:r>
            <a:r>
              <a:rPr lang="bn-IN" sz="2000" dirty="0" smtClean="0"/>
              <a:t>সমীকরণটি</a:t>
            </a:r>
            <a:r>
              <a:rPr lang="en-US" sz="2000" dirty="0" smtClean="0"/>
              <a:t> </a:t>
            </a:r>
            <a:r>
              <a:rPr lang="bn-IN" sz="2000" dirty="0" smtClean="0"/>
              <a:t>হলঃ</a:t>
            </a:r>
            <a:endParaRPr lang="bn-IN" sz="2000" dirty="0"/>
          </a:p>
        </p:txBody>
      </p:sp>
      <p:sp>
        <p:nvSpPr>
          <p:cNvPr id="2" name="Rectangle 1"/>
          <p:cNvSpPr/>
          <p:nvPr/>
        </p:nvSpPr>
        <p:spPr>
          <a:xfrm>
            <a:off x="2819400" y="381000"/>
            <a:ext cx="40527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dirty="0"/>
              <a:t>হিসাব সমীকরণটি বিশ্লেষণ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669231" y="1068050"/>
            <a:ext cx="4201277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A=L+E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2514600"/>
            <a:ext cx="4572000" cy="9233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A= Assets (</a:t>
            </a:r>
            <a:r>
              <a:rPr lang="bn-IN" dirty="0"/>
              <a:t>সম্পদসমূহ)</a:t>
            </a:r>
          </a:p>
          <a:p>
            <a:r>
              <a:rPr lang="en-US" dirty="0"/>
              <a:t>L=Liabilities ( </a:t>
            </a:r>
            <a:r>
              <a:rPr lang="bn-IN" dirty="0"/>
              <a:t>দায়সমূহ)</a:t>
            </a:r>
          </a:p>
          <a:p>
            <a:r>
              <a:rPr lang="en-US" dirty="0"/>
              <a:t>E=Equity ( </a:t>
            </a:r>
            <a:r>
              <a:rPr lang="bn-IN" dirty="0"/>
              <a:t>মালিকানা সত্ব)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8462" y="3554931"/>
            <a:ext cx="7984878" cy="92333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Assets </a:t>
            </a:r>
            <a:r>
              <a:rPr lang="bn-IN" dirty="0" smtClean="0"/>
              <a:t>সম্পদসমূহঃ  সম্পদ </a:t>
            </a:r>
            <a:r>
              <a:rPr lang="bn-IN" dirty="0"/>
              <a:t>বলতে বুঝায় অর্থনৈতিক পরিসম্পদ, </a:t>
            </a:r>
            <a:endParaRPr lang="bn-IN" dirty="0" smtClean="0"/>
          </a:p>
          <a:p>
            <a:r>
              <a:rPr lang="bn-IN" dirty="0" smtClean="0"/>
              <a:t>যা </a:t>
            </a:r>
            <a:r>
              <a:rPr lang="bn-IN" dirty="0"/>
              <a:t>কোন ব্যবসায়িক মালিকানাধীন থাকে </a:t>
            </a:r>
            <a:r>
              <a:rPr lang="bn-IN" dirty="0" smtClean="0"/>
              <a:t>এবং </a:t>
            </a:r>
            <a:r>
              <a:rPr lang="bn-IN" dirty="0"/>
              <a:t>যা মুনাফা অর্জনের কাজে ব্যবহৃত হয়</a:t>
            </a:r>
            <a:r>
              <a:rPr lang="bn-IN" dirty="0" smtClean="0"/>
              <a:t>।</a:t>
            </a:r>
          </a:p>
          <a:p>
            <a:r>
              <a:rPr lang="bn-IN" dirty="0" smtClean="0"/>
              <a:t> </a:t>
            </a:r>
            <a:r>
              <a:rPr lang="bn-IN" dirty="0"/>
              <a:t>যেমনঃ আসবাবপত্র, দালানকোঠা</a:t>
            </a:r>
            <a:r>
              <a:rPr lang="bn-IN" dirty="0" smtClean="0"/>
              <a:t>।</a:t>
            </a:r>
            <a:endParaRPr lang="b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05" y="4629475"/>
            <a:ext cx="3219652" cy="18821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21" y="4631079"/>
            <a:ext cx="3384780" cy="1898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3380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404" y="3276600"/>
            <a:ext cx="8534400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Equity</a:t>
            </a:r>
            <a:r>
              <a:rPr lang="b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মালিকানা </a:t>
            </a:r>
            <a:r>
              <a:rPr lang="bn-IN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সত্বঃ ব্যবসায়ের মোট সম্পদ থেকে তৃতীয় পক্ষের দাবি বাদ দিলে যা অবশিষ্ট থাকে তা-ই হচ্ছে মালিকানা সত্ব অর্থাৎ মোট সম্পদের উপর মালিকের যে দাবি, তা-ই হচ্ছে মালিকানা সত্ব। মালিকানা সত্বকে প্রভাবিত করে চারটি উপাদান রয়েছে</a:t>
            </a:r>
            <a:r>
              <a:rPr lang="b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।</a:t>
            </a:r>
            <a:endParaRPr lang="b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04800"/>
            <a:ext cx="798495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dirty="0"/>
              <a:t>Liabilities</a:t>
            </a:r>
            <a:r>
              <a:rPr lang="bn-IN" dirty="0"/>
              <a:t> দায়ঃ দায় হচ্ছে ব্যবসা আর্থিক দায়বদ্ধতা যা ব্যবসা একটি নির্দিষ্ট সময় পরে অবশ্যই পরিশোধ করতে হয়। অর্থাৎ ব্যবসায়িক মোট সম্পদের উপর তৃতীয় পক্ষের দাবি হচ্ছে দায়।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371598"/>
            <a:ext cx="3155081" cy="1657350"/>
          </a:xfrm>
          <a:prstGeom prst="roundRect">
            <a:avLst>
              <a:gd name="adj" fmla="val 178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598"/>
            <a:ext cx="2929689" cy="1752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9" y="4419600"/>
            <a:ext cx="2109136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32209" y="5895974"/>
            <a:ext cx="2057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মালিকের বিনিয়োগ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81" y="4323246"/>
            <a:ext cx="2209800" cy="1391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2651548" y="5872813"/>
            <a:ext cx="1922056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আয়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97" y="4498249"/>
            <a:ext cx="2106490" cy="121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4819650" y="5872011"/>
            <a:ext cx="2133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উত্তোলন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98248"/>
            <a:ext cx="1981200" cy="121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7218145" y="5825803"/>
            <a:ext cx="1773455" cy="321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ব্যয় বা খরচ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3489" y="228600"/>
            <a:ext cx="456567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400" dirty="0"/>
              <a:t>চিত্রের সাহায্যে বিষয়টি দেখানো হলঃ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895600" y="4477352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/>
              <a:t/>
            </a:r>
            <a:br>
              <a:rPr lang="bn-IN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45945"/>
            <a:ext cx="7051799" cy="204348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09932381"/>
              </p:ext>
            </p:extLst>
          </p:nvPr>
        </p:nvGraphicFramePr>
        <p:xfrm>
          <a:off x="619949" y="3276600"/>
          <a:ext cx="8132701" cy="333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37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Slipstrea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357</TotalTime>
  <Words>719</Words>
  <Application>Microsoft Office PowerPoint</Application>
  <PresentationFormat>On-screen Show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PowerPoint Presentation</vt:lpstr>
      <vt:lpstr>শিক্ষক পরিচিতি</vt:lpstr>
      <vt:lpstr>PowerPoint Presentation</vt:lpstr>
      <vt:lpstr> পাঠ পরিচিতি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puson</dc:creator>
  <cp:lastModifiedBy>puson</cp:lastModifiedBy>
  <cp:revision>204</cp:revision>
  <dcterms:created xsi:type="dcterms:W3CDTF">2006-08-16T00:00:00Z</dcterms:created>
  <dcterms:modified xsi:type="dcterms:W3CDTF">2021-08-28T18:58:54Z</dcterms:modified>
</cp:coreProperties>
</file>