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4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825" r:id="rId2"/>
    <p:sldMasterId id="2147483840" r:id="rId3"/>
    <p:sldMasterId id="2147483852" r:id="rId4"/>
    <p:sldMasterId id="2147483869" r:id="rId5"/>
  </p:sldMasterIdLst>
  <p:sldIdLst>
    <p:sldId id="256" r:id="rId6"/>
    <p:sldId id="257" r:id="rId7"/>
    <p:sldId id="267" r:id="rId8"/>
    <p:sldId id="258" r:id="rId9"/>
    <p:sldId id="259" r:id="rId10"/>
    <p:sldId id="265" r:id="rId11"/>
    <p:sldId id="266" r:id="rId12"/>
    <p:sldId id="260" r:id="rId13"/>
    <p:sldId id="261" r:id="rId14"/>
    <p:sldId id="262" r:id="rId15"/>
    <p:sldId id="263" r:id="rId16"/>
    <p:sldId id="264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5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378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730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817016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65298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427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385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2987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2044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96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736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081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2205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259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79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00984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5143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3685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48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66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5035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90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25370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2214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140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4775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0019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0452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4261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407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092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2853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5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4998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04796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0431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7330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175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858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72926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4028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452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0347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477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4655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4205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2055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3771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57278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9596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6187297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4824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191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0676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663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62158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74615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8602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59949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72779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8958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10761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41338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6486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49759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02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556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321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750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13" Type="http://schemas.openxmlformats.org/officeDocument/2006/relationships/image" Target="../media/image7.jpg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376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15709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  <p:sldLayoutId id="2147483839" r:id="rId14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569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49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92CB8-08AB-460F-B09C-A0E141B2FE7A}" type="datetimeFigureOut">
              <a:rPr lang="en-US" smtClean="0"/>
              <a:t>03-Aug-21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95CC84E0-CC8B-46A7-8060-99B9737CD0E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4475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EFE98F6-1493-4710-BA92-3365AEA9B54C}"/>
              </a:ext>
            </a:extLst>
          </p:cNvPr>
          <p:cNvSpPr txBox="1"/>
          <p:nvPr/>
        </p:nvSpPr>
        <p:spPr>
          <a:xfrm>
            <a:off x="1378039" y="34688"/>
            <a:ext cx="9053848" cy="9233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/>
              <a:t>Simple , Complex &amp; Compound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15A2C5-0204-4470-9F85-6555FE35A15F}"/>
              </a:ext>
            </a:extLst>
          </p:cNvPr>
          <p:cNvSpPr txBox="1"/>
          <p:nvPr/>
        </p:nvSpPr>
        <p:spPr>
          <a:xfrm>
            <a:off x="437882" y="1120462"/>
            <a:ext cx="636216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                                                    Presented by</a:t>
            </a:r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endParaRPr lang="en-US" sz="2800" dirty="0"/>
          </a:p>
          <a:p>
            <a:r>
              <a:rPr lang="en-US" sz="4000" dirty="0"/>
              <a:t> Mafuza Akter</a:t>
            </a:r>
          </a:p>
          <a:p>
            <a:r>
              <a:rPr lang="en-US" sz="4000" dirty="0"/>
              <a:t>Asst. Prof .of English </a:t>
            </a:r>
          </a:p>
          <a:p>
            <a:r>
              <a:rPr lang="en-US" sz="4000" dirty="0" err="1"/>
              <a:t>Kushtia</a:t>
            </a:r>
            <a:r>
              <a:rPr lang="en-US" sz="4000" dirty="0"/>
              <a:t> City College, </a:t>
            </a:r>
            <a:r>
              <a:rPr lang="en-US" sz="4000" dirty="0" err="1"/>
              <a:t>kushtia</a:t>
            </a:r>
            <a:endParaRPr lang="en-US" sz="4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328F31B-7842-41A7-9FF2-04C6059954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9138" y="2047741"/>
            <a:ext cx="4129825" cy="37859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07942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7AD813-F1E4-4756-9C5F-608BB71946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075" y="0"/>
            <a:ext cx="12185551" cy="664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9031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17E3251-2CC2-4755-8599-9CF13BD69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06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33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ood Bye Images, Stock Photos &amp;amp; Vectors | Shutterstock">
            <a:extLst>
              <a:ext uri="{FF2B5EF4-FFF2-40B4-BE49-F238E27FC236}">
                <a16:creationId xmlns:a16="http://schemas.microsoft.com/office/drawing/2014/main" id="{3BAC2ED3-716F-4C71-95BC-0955668C58A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28"/>
          <a:stretch/>
        </p:blipFill>
        <p:spPr bwMode="auto">
          <a:xfrm>
            <a:off x="1455313" y="1068947"/>
            <a:ext cx="8937938" cy="401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651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2FE216-D52C-4802-8A77-7E009A1B43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779616" cy="598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1974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924B76-300A-4DCD-A0CE-89FAF9382A5F}"/>
              </a:ext>
            </a:extLst>
          </p:cNvPr>
          <p:cNvSpPr txBox="1"/>
          <p:nvPr/>
        </p:nvSpPr>
        <p:spPr>
          <a:xfrm>
            <a:off x="1635617" y="0"/>
            <a:ext cx="8010660" cy="1107996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6600" b="1" dirty="0">
                <a:ln/>
                <a:solidFill>
                  <a:schemeClr val="accent3"/>
                </a:solidFill>
              </a:rPr>
              <a:t>Learning </a:t>
            </a:r>
            <a:r>
              <a:rPr lang="en-US" sz="66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outcomes</a:t>
            </a:r>
            <a:endParaRPr lang="en-US" sz="6600" b="1" dirty="0">
              <a:ln/>
              <a:solidFill>
                <a:schemeClr val="accent3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E71062-4A16-4B8D-B46E-C883A30E98DD}"/>
              </a:ext>
            </a:extLst>
          </p:cNvPr>
          <p:cNvSpPr txBox="1"/>
          <p:nvPr/>
        </p:nvSpPr>
        <p:spPr>
          <a:xfrm>
            <a:off x="0" y="1107996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At  the end of the lesson, Ss will be able to---------</a:t>
            </a:r>
          </a:p>
          <a:p>
            <a:endParaRPr lang="en-US" sz="4400" dirty="0"/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dirty="0"/>
              <a:t>Say the definition of simple ,complex &amp; compound.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en-US" sz="4400" dirty="0"/>
              <a:t>Can change into one another.</a:t>
            </a:r>
          </a:p>
        </p:txBody>
      </p:sp>
    </p:spTree>
    <p:extLst>
      <p:ext uri="{BB962C8B-B14F-4D97-AF65-F5344CB8AC3E}">
        <p14:creationId xmlns:p14="http://schemas.microsoft.com/office/powerpoint/2010/main" val="11588224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501FC7F-18FF-4E71-87E9-10897C766A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56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5942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7D01156-4D74-4D38-9042-18C07D3D8B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21" y="347730"/>
            <a:ext cx="11758410" cy="629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2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429F57-B995-41D1-9883-A9225C481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41668"/>
            <a:ext cx="12054625" cy="660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84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8E3DB6-4C65-40CD-9261-94541ECE8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180305"/>
            <a:ext cx="11835685" cy="6529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2308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F51658-EBEC-4E35-8EE2-1C86F0AE61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52" y="0"/>
            <a:ext cx="12282152" cy="6143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4841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9DEDBD-15B7-4EE2-BF6A-583893709F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130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7978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ppt/theme/theme3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4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5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45</TotalTime>
  <Words>53</Words>
  <Application>Microsoft Office PowerPoint</Application>
  <PresentationFormat>Widescreen</PresentationFormat>
  <Paragraphs>14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Century Gothic</vt:lpstr>
      <vt:lpstr>Corbel</vt:lpstr>
      <vt:lpstr>Rockwell</vt:lpstr>
      <vt:lpstr>Trebuchet MS</vt:lpstr>
      <vt:lpstr>Wingdings</vt:lpstr>
      <vt:lpstr>Wingdings 2</vt:lpstr>
      <vt:lpstr>Wingdings 3</vt:lpstr>
      <vt:lpstr>Ion</vt:lpstr>
      <vt:lpstr>Quotable</vt:lpstr>
      <vt:lpstr>Basis</vt:lpstr>
      <vt:lpstr>Facet</vt:lpstr>
      <vt:lpstr>Gallery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Mafuza Akter</dc:creator>
  <cp:lastModifiedBy>Mafuza Akter</cp:lastModifiedBy>
  <cp:revision>5</cp:revision>
  <dcterms:created xsi:type="dcterms:W3CDTF">2021-08-02T19:09:34Z</dcterms:created>
  <dcterms:modified xsi:type="dcterms:W3CDTF">2021-08-03T05:27:01Z</dcterms:modified>
</cp:coreProperties>
</file>