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40" r:id="rId2"/>
    <p:sldId id="409" r:id="rId3"/>
    <p:sldId id="321" r:id="rId4"/>
    <p:sldId id="441" r:id="rId5"/>
    <p:sldId id="281" r:id="rId6"/>
    <p:sldId id="372" r:id="rId7"/>
    <p:sldId id="443" r:id="rId8"/>
    <p:sldId id="322" r:id="rId9"/>
    <p:sldId id="304" r:id="rId10"/>
    <p:sldId id="347" r:id="rId11"/>
    <p:sldId id="348" r:id="rId12"/>
    <p:sldId id="339" r:id="rId13"/>
    <p:sldId id="349" r:id="rId14"/>
    <p:sldId id="258" r:id="rId15"/>
    <p:sldId id="350" r:id="rId16"/>
    <p:sldId id="298" r:id="rId17"/>
    <p:sldId id="344" r:id="rId18"/>
    <p:sldId id="345" r:id="rId19"/>
    <p:sldId id="442" r:id="rId20"/>
    <p:sldId id="342" r:id="rId21"/>
    <p:sldId id="278" r:id="rId22"/>
    <p:sldId id="343" r:id="rId23"/>
    <p:sldId id="25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64" userDrawn="1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  <p:cmAuthor id="2" name="Microsoft" initials="M" lastIdx="1" clrIdx="1">
    <p:extLst>
      <p:ext uri="{19B8F6BF-5375-455C-9EA6-DF929625EA0E}">
        <p15:presenceInfo xmlns:p15="http://schemas.microsoft.com/office/powerpoint/2012/main" xmlns="" userId="Microsof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12" autoAdjust="0"/>
    <p:restoredTop sz="90485" autoAdjust="0"/>
  </p:normalViewPr>
  <p:slideViewPr>
    <p:cSldViewPr snapToGrid="0" showGuides="1">
      <p:cViewPr varScale="1">
        <p:scale>
          <a:sx n="69" d="100"/>
          <a:sy n="69" d="100"/>
        </p:scale>
        <p:origin x="-570" y="-108"/>
      </p:cViewPr>
      <p:guideLst>
        <p:guide orient="horz" pos="3264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D5F63-25F9-4422-82EB-CD4EAD6783BA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CD361-FCBF-47C3-B6E1-C4F712EDF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391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CD361-FCBF-47C3-B6E1-C4F712EDF8C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362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8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826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219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803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102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98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620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843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783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03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382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2DC3B-D0F8-49FD-8E9E-949CDBD7672A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205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3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65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B110A79-D9A4-4825-84D6-1C68487A0135}"/>
              </a:ext>
            </a:extLst>
          </p:cNvPr>
          <p:cNvSpPr/>
          <p:nvPr/>
        </p:nvSpPr>
        <p:spPr>
          <a:xfrm rot="5400000">
            <a:off x="-735389" y="2432944"/>
            <a:ext cx="6059521" cy="23190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A7739D2E-726D-4E46-961A-B46F43E8A261}"/>
              </a:ext>
            </a:extLst>
          </p:cNvPr>
          <p:cNvSpPr/>
          <p:nvPr/>
        </p:nvSpPr>
        <p:spPr>
          <a:xfrm rot="5400000" flipH="1">
            <a:off x="1097239" y="2847532"/>
            <a:ext cx="6059520" cy="1374570"/>
          </a:xfrm>
          <a:prstGeom prst="triangle">
            <a:avLst>
              <a:gd name="adj" fmla="val 4937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EE13533-0C61-4993-8913-BB7365A51134}"/>
              </a:ext>
            </a:extLst>
          </p:cNvPr>
          <p:cNvGrpSpPr/>
          <p:nvPr/>
        </p:nvGrpSpPr>
        <p:grpSpPr>
          <a:xfrm>
            <a:off x="1097833" y="590954"/>
            <a:ext cx="2378897" cy="6003029"/>
            <a:chOff x="1097833" y="590954"/>
            <a:chExt cx="2378897" cy="6003029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F8143085-EE51-4831-846B-71179FBA53B1}"/>
                </a:ext>
              </a:extLst>
            </p:cNvPr>
            <p:cNvSpPr/>
            <p:nvPr/>
          </p:nvSpPr>
          <p:spPr>
            <a:xfrm rot="10800000">
              <a:off x="1134849" y="603442"/>
              <a:ext cx="2341881" cy="2882738"/>
            </a:xfrm>
            <a:prstGeom prst="triangle">
              <a:avLst>
                <a:gd name="adj" fmla="val 49372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3A2D8AA4-FCA2-4DCB-A344-AF14772F2993}"/>
                </a:ext>
              </a:extLst>
            </p:cNvPr>
            <p:cNvSpPr/>
            <p:nvPr/>
          </p:nvSpPr>
          <p:spPr>
            <a:xfrm flipH="1">
              <a:off x="1097833" y="3435923"/>
              <a:ext cx="2319047" cy="3146163"/>
            </a:xfrm>
            <a:prstGeom prst="triangle">
              <a:avLst>
                <a:gd name="adj" fmla="val 49372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D43FE6BB-36B6-483F-BD0B-DB8920315156}"/>
                </a:ext>
              </a:extLst>
            </p:cNvPr>
            <p:cNvSpPr/>
            <p:nvPr/>
          </p:nvSpPr>
          <p:spPr>
            <a:xfrm rot="5400000" flipH="1">
              <a:off x="-1241121" y="2944090"/>
              <a:ext cx="6003029" cy="1296757"/>
            </a:xfrm>
            <a:prstGeom prst="triangle">
              <a:avLst>
                <a:gd name="adj" fmla="val 49372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D26233C4-E3CE-4D8E-BFB8-631B4D64FD80}"/>
              </a:ext>
            </a:extLst>
          </p:cNvPr>
          <p:cNvSpPr/>
          <p:nvPr/>
        </p:nvSpPr>
        <p:spPr>
          <a:xfrm rot="5400000" flipH="1" flipV="1">
            <a:off x="-218835" y="2914682"/>
            <a:ext cx="6003030" cy="1296759"/>
          </a:xfrm>
          <a:prstGeom prst="triangle">
            <a:avLst>
              <a:gd name="adj" fmla="val 5006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DEABEF58-0DDC-4D54-8DC0-4B7438CBC3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13" r="7527" b="25358"/>
          <a:stretch/>
        </p:blipFill>
        <p:spPr>
          <a:xfrm>
            <a:off x="3349608" y="723172"/>
            <a:ext cx="8056219" cy="567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025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18689" y="4919074"/>
            <a:ext cx="79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C48D12A-D153-4525-8974-4717A0A7F5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499"/>
          <a:stretch/>
        </p:blipFill>
        <p:spPr>
          <a:xfrm>
            <a:off x="8476779" y="2965456"/>
            <a:ext cx="3026108" cy="5550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72F58E4E-2589-458A-840A-7C93BA1E11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24" t="5601" r="7648" b="9057"/>
          <a:stretch/>
        </p:blipFill>
        <p:spPr>
          <a:xfrm>
            <a:off x="8244505" y="901147"/>
            <a:ext cx="3587363" cy="220502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A72915B-D0A8-4872-B49D-BA2E497F79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42" r="23751" b="7785"/>
          <a:stretch/>
        </p:blipFill>
        <p:spPr>
          <a:xfrm>
            <a:off x="9295714" y="1320857"/>
            <a:ext cx="600963" cy="19618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B6CF6F-2B55-49A6-A022-932A936FF4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262"/>
          <a:stretch/>
        </p:blipFill>
        <p:spPr>
          <a:xfrm>
            <a:off x="669553" y="230831"/>
            <a:ext cx="4889416" cy="467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B09C83-8430-4518-A8E5-97486326EA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6" r="7969" b="25976"/>
          <a:stretch/>
        </p:blipFill>
        <p:spPr>
          <a:xfrm>
            <a:off x="346895" y="847330"/>
            <a:ext cx="8129884" cy="584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A64BCFE-2DC0-4915-8964-8C2E490DB2B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8" r="38089" b="2852"/>
          <a:stretch/>
        </p:blipFill>
        <p:spPr>
          <a:xfrm>
            <a:off x="360132" y="1565149"/>
            <a:ext cx="7884373" cy="1155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13CE0D8-87AA-4905-AC24-056C017E59C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549" b="12595"/>
          <a:stretch/>
        </p:blipFill>
        <p:spPr>
          <a:xfrm>
            <a:off x="2383135" y="2838753"/>
            <a:ext cx="5306369" cy="5550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F83E3DB-23E7-401B-AFAB-0A72B5F2CCD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09" r="5924" b="5721"/>
          <a:stretch/>
        </p:blipFill>
        <p:spPr>
          <a:xfrm>
            <a:off x="683449" y="4083321"/>
            <a:ext cx="3018713" cy="21203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1835FF-9CF5-4A44-ADB3-FBCBE1358B16}"/>
                  </a:ext>
                </a:extLst>
              </p:cNvPr>
              <p:cNvSpPr txBox="1"/>
              <p:nvPr/>
            </p:nvSpPr>
            <p:spPr>
              <a:xfrm>
                <a:off x="1780703" y="5895835"/>
                <a:ext cx="7964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6D1835FF-9CF5-4A44-ADB3-FBCBE1358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703" y="5895835"/>
                <a:ext cx="79641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D2D3E27-A017-402B-9042-A0505C52CF6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59" r="9104" b="14645"/>
          <a:stretch/>
        </p:blipFill>
        <p:spPr>
          <a:xfrm>
            <a:off x="2577115" y="3817648"/>
            <a:ext cx="9254753" cy="11552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27DD577-1310-4476-84CB-43059EF4B99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906" b="5742"/>
          <a:stretch/>
        </p:blipFill>
        <p:spPr>
          <a:xfrm>
            <a:off x="4411837" y="5181600"/>
            <a:ext cx="7110610" cy="123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701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38786" y="1724648"/>
            <a:ext cx="6141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মনেকরি</a:t>
            </a:r>
            <a:r>
              <a:rPr lang="en-US" sz="3200" dirty="0"/>
              <a:t>,  ABCD </a:t>
            </a:r>
            <a:r>
              <a:rPr lang="en-US" sz="2800" dirty="0" err="1"/>
              <a:t>একটি</a:t>
            </a:r>
            <a:r>
              <a:rPr lang="en-US" sz="2800" dirty="0"/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22" name="Picture 21" descr="Picture4.png"/>
          <p:cNvPicPr>
            <a:picLocks noChangeAspect="1"/>
          </p:cNvPicPr>
          <p:nvPr/>
        </p:nvPicPr>
        <p:blipFill rotWithShape="1">
          <a:blip r:embed="rId2"/>
          <a:srcRect l="27341" t="10667" r="25858" b="58203"/>
          <a:stretch/>
        </p:blipFill>
        <p:spPr>
          <a:xfrm>
            <a:off x="609291" y="260685"/>
            <a:ext cx="5508650" cy="429151"/>
          </a:xfrm>
          <a:prstGeom prst="rect">
            <a:avLst/>
          </a:prstGeom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C2FD8159-1D0A-4B33-959C-9EF90F700FB2}"/>
              </a:ext>
            </a:extLst>
          </p:cNvPr>
          <p:cNvSpPr/>
          <p:nvPr/>
        </p:nvSpPr>
        <p:spPr>
          <a:xfrm>
            <a:off x="7155543" y="2919404"/>
            <a:ext cx="2699657" cy="1324278"/>
          </a:xfrm>
          <a:prstGeom prst="parallelogram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7160B97-A4D7-4356-B385-70CD3CD1F906}"/>
              </a:ext>
            </a:extLst>
          </p:cNvPr>
          <p:cNvSpPr txBox="1"/>
          <p:nvPr/>
        </p:nvSpPr>
        <p:spPr>
          <a:xfrm>
            <a:off x="8755433" y="3241994"/>
            <a:ext cx="834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73E3824-856E-40BA-9298-392130CF31F9}"/>
              </a:ext>
            </a:extLst>
          </p:cNvPr>
          <p:cNvSpPr txBox="1"/>
          <p:nvPr/>
        </p:nvSpPr>
        <p:spPr>
          <a:xfrm>
            <a:off x="474781" y="2561403"/>
            <a:ext cx="7405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/>
              <a:t>AC= d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কৌণিক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/>
              <a:t>D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/>
              <a:t> AC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 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200" dirty="0"/>
              <a:t> DE=h ।</a:t>
            </a:r>
            <a:endParaRPr lang="bn-IN" sz="3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1E13367-242C-4BAC-BAC8-6A8CBCACF3CF}"/>
                  </a:ext>
                </a:extLst>
              </p:cNvPr>
              <p:cNvSpPr txBox="1"/>
              <p:nvPr/>
            </p:nvSpPr>
            <p:spPr>
              <a:xfrm>
                <a:off x="385525" y="4332271"/>
                <a:ext cx="10697778" cy="2265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AC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সামান্তরিকটিকে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endParaRPr lang="bn-IN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ত্রিভুজক্ষেত্রে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l-G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এবং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l-G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ACD-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বিভক্ত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∴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সামান্তরিকক্ষেত্র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/>
                  <a:t>ABCD </a:t>
                </a: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ক্ষেত্রফল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/>
                  <a:t>=2 × </a:t>
                </a:r>
                <a:r>
                  <a:rPr lang="el-GR" sz="3200" dirty="0"/>
                  <a:t>Δ</a:t>
                </a:r>
                <a:r>
                  <a:rPr lang="en-US" sz="3200" dirty="0"/>
                  <a:t> ACD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ক্ষেত্রফল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/>
                  <a:t>= 2 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 d. h = dh</a:t>
                </a: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E13367-242C-4BAC-BAC8-6A8CBCACF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25" y="4332271"/>
                <a:ext cx="10697778" cy="2265044"/>
              </a:xfrm>
              <a:prstGeom prst="rect">
                <a:avLst/>
              </a:prstGeom>
              <a:blipFill>
                <a:blip r:embed="rId3"/>
                <a:stretch>
                  <a:fillRect l="-1425" t="-4043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76031C2-D435-4D8C-8219-9CC1D3D49D84}"/>
              </a:ext>
            </a:extLst>
          </p:cNvPr>
          <p:cNvGrpSpPr/>
          <p:nvPr/>
        </p:nvGrpSpPr>
        <p:grpSpPr>
          <a:xfrm>
            <a:off x="7003984" y="1836230"/>
            <a:ext cx="4934857" cy="2596359"/>
            <a:chOff x="6908800" y="3825796"/>
            <a:chExt cx="4934857" cy="259635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2FB9C9B6-9CB6-4773-B59D-DCA7FE210D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71" t="6338" r="4679" b="8826"/>
            <a:stretch/>
          </p:blipFill>
          <p:spPr>
            <a:xfrm>
              <a:off x="6908800" y="3825796"/>
              <a:ext cx="4934857" cy="2596359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D8BA3886-43BD-4648-A5F2-F1760E7B36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55517" y="4301903"/>
              <a:ext cx="4309346" cy="1685082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1DC63DD-6ADC-4116-810B-5B7239012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3315" y="2225134"/>
            <a:ext cx="926672" cy="116443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ACFC403-A719-4C4D-B095-6991B30C0710}"/>
              </a:ext>
            </a:extLst>
          </p:cNvPr>
          <p:cNvSpPr txBox="1"/>
          <p:nvPr/>
        </p:nvSpPr>
        <p:spPr>
          <a:xfrm>
            <a:off x="10150358" y="2736258"/>
            <a:ext cx="815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89B2AB5-7411-4328-BEC1-3776614F282F}"/>
              </a:ext>
            </a:extLst>
          </p:cNvPr>
          <p:cNvSpPr txBox="1"/>
          <p:nvPr/>
        </p:nvSpPr>
        <p:spPr>
          <a:xfrm>
            <a:off x="8545231" y="2361080"/>
            <a:ext cx="66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</a:t>
            </a:r>
          </a:p>
        </p:txBody>
      </p:sp>
      <p:pic>
        <p:nvPicPr>
          <p:cNvPr id="14" name="Picture 13" descr="Picture4.png">
            <a:extLst>
              <a:ext uri="{FF2B5EF4-FFF2-40B4-BE49-F238E27FC236}">
                <a16:creationId xmlns:a16="http://schemas.microsoft.com/office/drawing/2014/main" xmlns="" id="{3099A3D7-D9A4-4095-A6E3-B8C62D5F52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8" t="35324" r="2892"/>
          <a:stretch/>
        </p:blipFill>
        <p:spPr>
          <a:xfrm>
            <a:off x="581025" y="795932"/>
            <a:ext cx="11029950" cy="89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09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 animBg="1"/>
      <p:bldP spid="36" grpId="0" build="allAtOnce" animBg="1"/>
      <p:bldP spid="41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78" t="20037" r="18308" b="36715"/>
          <a:stretch/>
        </p:blipFill>
        <p:spPr>
          <a:xfrm>
            <a:off x="3824888" y="359391"/>
            <a:ext cx="3643745" cy="59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0BF7A66-37C4-4132-BD36-77FDB1343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2194" y="1435017"/>
            <a:ext cx="4932091" cy="259712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769C0E17-2E59-4BE4-BF04-D8DC567F5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7146" y="1959318"/>
            <a:ext cx="4730906" cy="207282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A268143-4A62-4540-928D-A5A1D6925500}"/>
              </a:ext>
            </a:extLst>
          </p:cNvPr>
          <p:cNvSpPr txBox="1"/>
          <p:nvPr/>
        </p:nvSpPr>
        <p:spPr>
          <a:xfrm>
            <a:off x="5351352" y="2148802"/>
            <a:ext cx="992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h=?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7533BDBA-1A7B-40C2-9584-30713FAC18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4" r="2969" b="15499"/>
          <a:stretch/>
        </p:blipFill>
        <p:spPr>
          <a:xfrm>
            <a:off x="1259681" y="4345764"/>
            <a:ext cx="9672638" cy="16916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5106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54848" y="1081996"/>
            <a:ext cx="70708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মনে করি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ABCD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সামান্তরিকক্ষেত্রের একটি কর্ণ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AC=</a:t>
            </a:r>
            <a:r>
              <a:rPr lang="en-US" sz="3600" dirty="0"/>
              <a:t>d=24 </a:t>
            </a:r>
            <a:r>
              <a:rPr lang="en-US" sz="3600" dirty="0" err="1"/>
              <a:t>cm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কৌণিক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/>
              <a:t>h cm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Rectangle 21"/>
              <p:cNvSpPr/>
              <p:nvPr/>
            </p:nvSpPr>
            <p:spPr>
              <a:xfrm>
                <a:off x="464022" y="3919519"/>
                <a:ext cx="11473130" cy="2034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∴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সামান্তরিকক্ষেত্র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/>
                  <a:t>ABCD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ক্ষেত্রফল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dh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প্রশ্নানুসারে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en-US" sz="3600" dirty="0">
                    <a:latin typeface="Vindabody"/>
                    <a:cs typeface="NikoshBAN" panose="02000000000000000000" pitchFamily="2" charset="0"/>
                  </a:rPr>
                  <a:t>dh =120 </a:t>
                </a:r>
              </a:p>
              <a:p>
                <a:r>
                  <a:rPr lang="en-US" sz="3600" dirty="0" err="1">
                    <a:latin typeface="Vindabody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atin typeface="Vindabody"/>
                    <a:cs typeface="NikoshBAN" panose="02000000000000000000" pitchFamily="2" charset="0"/>
                  </a:rPr>
                  <a:t>, h=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120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den>
                    </m:f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 </m:t>
                    </m:r>
                  </m:oMath>
                </a14:m>
                <a:r>
                  <a:rPr lang="en-US" sz="3600" dirty="0">
                    <a:latin typeface="Vindabody"/>
                    <a:cs typeface="NikoshBAN" panose="02000000000000000000" pitchFamily="2" charset="0"/>
                  </a:rPr>
                  <a:t>  বা, , h=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120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24</m:t>
                        </m:r>
                      </m:den>
                    </m:f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 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</m:oMath>
                </a14:m>
                <a:r>
                  <a:rPr lang="en-US" sz="3600" dirty="0">
                    <a:latin typeface="Vindabody"/>
                    <a:cs typeface="NikoshBAN" panose="02000000000000000000" pitchFamily="2" charset="0"/>
                  </a:rPr>
                  <a:t>=5</a:t>
                </a:r>
                <a:r>
                  <a:rPr lang="en-US" sz="36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∴</a:t>
                </a:r>
                <a:r>
                  <a:rPr lang="en-US" sz="3600" dirty="0">
                    <a:latin typeface="Vindabody"/>
                    <a:cs typeface="NikoshBAN" panose="02000000000000000000" pitchFamily="2" charset="0"/>
                  </a:rPr>
                  <a:t>,</a:t>
                </a: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22" y="3919519"/>
                <a:ext cx="11473130" cy="2034147"/>
              </a:xfrm>
              <a:prstGeom prst="rect">
                <a:avLst/>
              </a:prstGeom>
              <a:blipFill>
                <a:blip r:embed="rId2"/>
                <a:stretch>
                  <a:fillRect l="-1594" t="-5389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50CAD47-6FB9-478D-B528-EE9A8236F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1682" y="831879"/>
            <a:ext cx="5145470" cy="25971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4453A130-9DA7-4950-B819-FA0F009E9A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06" t="19091" r="8693" b="28856"/>
          <a:stretch/>
        </p:blipFill>
        <p:spPr>
          <a:xfrm>
            <a:off x="1326776" y="286294"/>
            <a:ext cx="5145470" cy="42987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E2E4722-BDD3-4E4F-B830-C7A83BFF7C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6" t="5039" r="3743" b="31121"/>
          <a:stretch/>
        </p:blipFill>
        <p:spPr>
          <a:xfrm>
            <a:off x="1734713" y="6151476"/>
            <a:ext cx="8722574" cy="49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025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  <p:bldP spid="22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E6B102E-75B7-4FB4-A157-2ECEF777A5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74" b="11073"/>
          <a:stretch/>
        </p:blipFill>
        <p:spPr>
          <a:xfrm>
            <a:off x="556644" y="337153"/>
            <a:ext cx="10501882" cy="86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DB3AE6D-E6B9-4F41-9F59-219898E672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5" t="3624" r="6984" b="12958"/>
          <a:stretch/>
        </p:blipFill>
        <p:spPr>
          <a:xfrm>
            <a:off x="366428" y="3841805"/>
            <a:ext cx="11459144" cy="13752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B47F18BD-8E23-475C-AD74-B7B929D093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81" b="27548"/>
          <a:stretch/>
        </p:blipFill>
        <p:spPr>
          <a:xfrm>
            <a:off x="4632112" y="1698809"/>
            <a:ext cx="5432007" cy="73284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6B77F283-FAD9-4042-8BBD-212BE2BACA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17" t="7148" r="21678" b="26551"/>
          <a:stretch/>
        </p:blipFill>
        <p:spPr>
          <a:xfrm>
            <a:off x="6157776" y="2552918"/>
            <a:ext cx="4106231" cy="65537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130AEDD9-06E7-4991-98A3-62D0A81584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58" t="4661" r="7189" b="23567"/>
          <a:stretch/>
        </p:blipFill>
        <p:spPr>
          <a:xfrm>
            <a:off x="6215063" y="3192150"/>
            <a:ext cx="3968119" cy="85761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907F2573-753C-49FB-B146-459DC317BF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2945" y="5678669"/>
            <a:ext cx="6651312" cy="78938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6A19126E-DF5C-4496-A0CA-A4A3C3A337C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42"/>
          <a:stretch/>
        </p:blipFill>
        <p:spPr>
          <a:xfrm>
            <a:off x="859979" y="1457325"/>
            <a:ext cx="3968118" cy="23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464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9F6B020-D33A-4B0E-80AD-07211753C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5726" y="3368455"/>
            <a:ext cx="829128" cy="20179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E9A4A06-5CF7-47FC-B390-DCF73E1C5D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499"/>
          <a:stretch/>
        </p:blipFill>
        <p:spPr>
          <a:xfrm>
            <a:off x="7757247" y="5219231"/>
            <a:ext cx="3755461" cy="71933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D9430B53-664B-42EC-8969-A96401D41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3224" y="5063836"/>
            <a:ext cx="926672" cy="58526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A145EF52-C4C6-4BB0-B3FF-5E05EFF81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3016" y="5148451"/>
            <a:ext cx="2664183" cy="54259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F441E683-ECF9-4DC6-BB66-D322CCFAC7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86897">
            <a:off x="7502414" y="3154150"/>
            <a:ext cx="1049861" cy="198813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07D3400C-0C24-4E1F-A921-C688CBB234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4315" y="3099983"/>
            <a:ext cx="3029975" cy="20301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E1E8369-A6BC-4B2E-9570-474512CEF84E}"/>
                  </a:ext>
                </a:extLst>
              </p:cNvPr>
              <p:cNvSpPr txBox="1"/>
              <p:nvPr/>
            </p:nvSpPr>
            <p:spPr>
              <a:xfrm>
                <a:off x="8468335" y="3829526"/>
                <a:ext cx="7572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E1E8369-A6BC-4B2E-9570-474512CEF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335" y="3829526"/>
                <a:ext cx="75723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8CFEFC07-F25A-4E6B-82FC-170D49F1DD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9" r="4960" b="23279"/>
          <a:stretch/>
        </p:blipFill>
        <p:spPr>
          <a:xfrm>
            <a:off x="303789" y="278349"/>
            <a:ext cx="11329989" cy="571275"/>
          </a:xfrm>
          <a:prstGeom prst="rect">
            <a:avLst/>
          </a:prstGeom>
          <a:ln w="38100">
            <a:solidFill>
              <a:srgbClr val="00B0F0"/>
            </a:solidFill>
            <a:prstDash val="dash"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4E9D546B-7AAB-4745-8837-84A4EA042B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4" t="21923" r="14427" b="30088"/>
          <a:stretch/>
        </p:blipFill>
        <p:spPr>
          <a:xfrm>
            <a:off x="303789" y="1131466"/>
            <a:ext cx="4505780" cy="45444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CA503626-841C-4E75-A9BC-9A41DD36270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03" t="22337" r="30846" b="39040"/>
          <a:stretch/>
        </p:blipFill>
        <p:spPr>
          <a:xfrm>
            <a:off x="4809569" y="1264041"/>
            <a:ext cx="1510001" cy="22122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74FF9C7F-6AF8-4762-982F-32EBD100FAA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69" t="12175" r="25831" b="33487"/>
          <a:stretch/>
        </p:blipFill>
        <p:spPr>
          <a:xfrm>
            <a:off x="6154503" y="1203379"/>
            <a:ext cx="2119355" cy="36961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AA6E2C7C-5FEE-4A29-A944-8BAD69202AC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5" t="4736" r="7804" b="34574"/>
          <a:stretch/>
        </p:blipFill>
        <p:spPr>
          <a:xfrm>
            <a:off x="8273858" y="1174023"/>
            <a:ext cx="3556619" cy="369332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9256D537-0207-4F8E-A27E-BAFF648FE53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2" t="6051" r="12959" b="30017"/>
          <a:stretch/>
        </p:blipFill>
        <p:spPr>
          <a:xfrm>
            <a:off x="410817" y="1655925"/>
            <a:ext cx="3617844" cy="42366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92193CE7-23C3-4705-8A3B-3B39982D705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1" t="6365" r="25942" b="31463"/>
          <a:stretch/>
        </p:blipFill>
        <p:spPr>
          <a:xfrm>
            <a:off x="4079024" y="1675502"/>
            <a:ext cx="2281351" cy="36933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92B6D4F8-5235-4BCE-86A0-55C4E991CC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4252" y="2887852"/>
            <a:ext cx="4657748" cy="286536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03338516-AB9D-4E28-B262-615D51B5B07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8" t="10756" r="1980" b="25379"/>
          <a:stretch/>
        </p:blipFill>
        <p:spPr>
          <a:xfrm>
            <a:off x="6427942" y="1762174"/>
            <a:ext cx="4410740" cy="38328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073A0236-76C1-4F82-BBF7-24EF82EAB292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6" t="9819" r="3683" b="29106"/>
          <a:stretch/>
        </p:blipFill>
        <p:spPr>
          <a:xfrm>
            <a:off x="359538" y="2160473"/>
            <a:ext cx="7438971" cy="381402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E315842D-7819-4189-877B-A9E81C7D93B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5" t="15390" r="8634" b="28489"/>
          <a:stretch/>
        </p:blipFill>
        <p:spPr>
          <a:xfrm>
            <a:off x="426936" y="2620109"/>
            <a:ext cx="9545900" cy="477143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114F2560-1EFF-4004-BE8B-9BC8FEC9B93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101"/>
          <a:stretch/>
        </p:blipFill>
        <p:spPr>
          <a:xfrm>
            <a:off x="359538" y="3097252"/>
            <a:ext cx="6908448" cy="35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8705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248816" y="500398"/>
                <a:ext cx="11824219" cy="621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𝑎𝑠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3600" dirty="0"/>
                  <a:t> 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𝑎𝑠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36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{(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}{</m:t>
                        </m:r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−(</m:t>
                        </m:r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600" dirty="0"/>
              </a:p>
              <a:p>
                <a:r>
                  <a:rPr lang="en-US" sz="36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600" dirty="0"/>
              </a:p>
              <a:p>
                <a:r>
                  <a:rPr lang="en-US" sz="36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600" dirty="0"/>
              </a:p>
              <a:p>
                <a:r>
                  <a:rPr lang="en-US" sz="36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36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sz="3600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∴AD=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𝑎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6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sz="3600" dirty="0"/>
              </a:p>
              <a:p>
                <a:r>
                  <a:rPr lang="en-US" sz="36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</a:t>
                </a:r>
                <a:r>
                  <a:rPr lang="el-GR" sz="36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Δ</a:t>
                </a:r>
                <a:r>
                  <a:rPr lang="en-US" sz="36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ABC </a:t>
                </a:r>
                <a:r>
                  <a:rPr lang="en-US" sz="3600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এর</a:t>
                </a:r>
                <a:r>
                  <a:rPr lang="en-US" sz="36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/>
                </a:r>
                <a:r>
                  <a:rPr lang="en-US" sz="3600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ক্ষেত্রফল</a:t>
                </a:r>
                <a:endParaRPr lang="en-US" sz="3600" dirty="0"/>
              </a:p>
              <a:p>
                <a:r>
                  <a:rPr lang="en-US" sz="36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BC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/>
                  <a:t>।AD=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/>
                  <a:t>  .a.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360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𝑎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6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sz="3600" dirty="0"/>
              </a:p>
              <a:p>
                <a:r>
                  <a:rPr lang="en-US" sz="3600" dirty="0">
                    <a:ea typeface="Microsoft JhengHei UI" panose="020B0604030504040204" pitchFamily="34" charset="-12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z="3600" dirty="0"/>
                  <a:t/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6" y="500398"/>
                <a:ext cx="11824219" cy="6211829"/>
              </a:xfrm>
              <a:prstGeom prst="rect">
                <a:avLst/>
              </a:prstGeom>
              <a:blipFill>
                <a:blip r:embed="rId2"/>
                <a:stretch>
                  <a:fillRect l="-1599" b="-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51A71D-0356-40B3-9AAD-32FD456CBB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59"/>
          <a:stretch/>
        </p:blipFill>
        <p:spPr>
          <a:xfrm>
            <a:off x="9251538" y="1189385"/>
            <a:ext cx="2940462" cy="193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4081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6B8B0C0-FFC8-44FE-B73C-FDDBC4F32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75" t="5834" r="4263" b="7781"/>
          <a:stretch/>
        </p:blipFill>
        <p:spPr>
          <a:xfrm>
            <a:off x="6218725" y="1376958"/>
            <a:ext cx="4919201" cy="264375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AC9AC1EE-3E11-4E24-88D3-386C872422A8}"/>
              </a:ext>
            </a:extLst>
          </p:cNvPr>
          <p:cNvCxnSpPr>
            <a:cxnSpLocks/>
          </p:cNvCxnSpPr>
          <p:nvPr/>
        </p:nvCxnSpPr>
        <p:spPr>
          <a:xfrm flipH="1">
            <a:off x="6569822" y="1843344"/>
            <a:ext cx="4304089" cy="171098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362CAC0-3F77-4EC5-953D-673AEDF13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51" t="13053" r="19974" b="15134"/>
          <a:stretch/>
        </p:blipFill>
        <p:spPr>
          <a:xfrm>
            <a:off x="6091834" y="1607511"/>
            <a:ext cx="1386465" cy="20664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A00D7E7-23F3-492D-B67F-B1DEAA1E5B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80" t="21730" r="7098" b="22749"/>
          <a:stretch/>
        </p:blipFill>
        <p:spPr>
          <a:xfrm>
            <a:off x="6380924" y="3528022"/>
            <a:ext cx="3817258" cy="49269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E60FBD7-1271-4CC7-AEAB-9783FF29AC33}"/>
              </a:ext>
            </a:extLst>
          </p:cNvPr>
          <p:cNvCxnSpPr>
            <a:cxnSpLocks/>
          </p:cNvCxnSpPr>
          <p:nvPr/>
        </p:nvCxnSpPr>
        <p:spPr>
          <a:xfrm>
            <a:off x="7485556" y="1825581"/>
            <a:ext cx="2560320" cy="173736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7129E20-C5B7-479D-A877-A0F7AEE4D4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9073" y="1406780"/>
            <a:ext cx="2865368" cy="217646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CB0EA24E-480F-4C3A-BB1B-EE655193D6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1499" y="391886"/>
            <a:ext cx="4261473" cy="36285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3308EE6-D04D-45EE-B6C8-EFE125B8147E}"/>
              </a:ext>
            </a:extLst>
          </p:cNvPr>
          <p:cNvSpPr txBox="1"/>
          <p:nvPr/>
        </p:nvSpPr>
        <p:spPr>
          <a:xfrm>
            <a:off x="616140" y="2450804"/>
            <a:ext cx="5107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osh"/>
              </a:rPr>
              <a:t>ABCD </a:t>
            </a:r>
            <a:r>
              <a:rPr lang="en-US" sz="3200" dirty="0" err="1">
                <a:latin typeface="Kalpurosh"/>
              </a:rPr>
              <a:t>সামান্তরিকে</a:t>
            </a:r>
            <a:r>
              <a:rPr lang="en-US" sz="3200" dirty="0">
                <a:latin typeface="Kalpurosh"/>
              </a:rPr>
              <a:t> AB=30cm, </a:t>
            </a:r>
          </a:p>
          <a:p>
            <a:r>
              <a:rPr lang="en-US" sz="3200" dirty="0">
                <a:latin typeface="Kalpurosh"/>
              </a:rPr>
              <a:t> AD=26cm, </a:t>
            </a:r>
            <a:r>
              <a:rPr lang="en-US" sz="3200" dirty="0" err="1">
                <a:latin typeface="Kalpurosh"/>
              </a:rPr>
              <a:t>কর্ণ</a:t>
            </a:r>
            <a:r>
              <a:rPr lang="en-US" sz="3200" dirty="0">
                <a:latin typeface="Kalpurosh"/>
              </a:rPr>
              <a:t> BD=28cm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5726FB6-0500-4BCF-B70D-BF29B32B634D}"/>
              </a:ext>
            </a:extLst>
          </p:cNvPr>
          <p:cNvSpPr txBox="1"/>
          <p:nvPr/>
        </p:nvSpPr>
        <p:spPr>
          <a:xfrm>
            <a:off x="2397948" y="4756286"/>
            <a:ext cx="738777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 </a:t>
            </a:r>
            <a:r>
              <a:rPr lang="en-US" sz="3600" dirty="0" err="1"/>
              <a:t>ব্যাখা</a:t>
            </a:r>
            <a:r>
              <a:rPr lang="en-US" sz="3600" dirty="0"/>
              <a:t> </a:t>
            </a:r>
            <a:r>
              <a:rPr lang="en-US" sz="3600" dirty="0" err="1"/>
              <a:t>সহ</a:t>
            </a:r>
            <a:r>
              <a:rPr lang="en-US" sz="3600" dirty="0"/>
              <a:t> </a:t>
            </a:r>
            <a:r>
              <a:rPr lang="en-US" sz="3600" dirty="0" err="1"/>
              <a:t>কর্ণ</a:t>
            </a:r>
            <a:r>
              <a:rPr lang="en-US" sz="3600" dirty="0"/>
              <a:t> AC-</a:t>
            </a:r>
            <a:r>
              <a:rPr lang="en-US" sz="3600" dirty="0" err="1"/>
              <a:t>এর</a:t>
            </a:r>
            <a:r>
              <a:rPr lang="en-US" sz="3600" dirty="0"/>
              <a:t> </a:t>
            </a:r>
            <a:r>
              <a:rPr lang="en-US" sz="3600" dirty="0" err="1"/>
              <a:t>মান</a:t>
            </a:r>
            <a:r>
              <a:rPr lang="en-US" sz="3600" dirty="0"/>
              <a:t> </a:t>
            </a:r>
            <a:r>
              <a:rPr lang="en-US" sz="3600" dirty="0" err="1"/>
              <a:t>নির্ণয়</a:t>
            </a:r>
            <a:r>
              <a:rPr lang="en-US" sz="3600" dirty="0"/>
              <a:t> </a:t>
            </a:r>
            <a:r>
              <a:rPr lang="en-US" sz="3600" dirty="0" err="1"/>
              <a:t>কর</a:t>
            </a:r>
            <a:r>
              <a:rPr lang="en-US" sz="36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408070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D2761C4-495F-44CC-ABA1-07C63AA7A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6780" y="783107"/>
            <a:ext cx="5047926" cy="26458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38E349-1EC3-43DF-A0D0-21411CB2F3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66" r="14795" b="11211"/>
          <a:stretch/>
        </p:blipFill>
        <p:spPr>
          <a:xfrm>
            <a:off x="8065670" y="1263792"/>
            <a:ext cx="457200" cy="2051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E503E2-136F-4AE2-80CC-D9A0AE13F3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883" b="11379"/>
          <a:stretch/>
        </p:blipFill>
        <p:spPr>
          <a:xfrm>
            <a:off x="11352407" y="1224534"/>
            <a:ext cx="547785" cy="226378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27DEF61C-9D35-4B32-80EE-ED1EFA3C1EFE}"/>
              </a:ext>
            </a:extLst>
          </p:cNvPr>
          <p:cNvCxnSpPr>
            <a:cxnSpLocks/>
          </p:cNvCxnSpPr>
          <p:nvPr/>
        </p:nvCxnSpPr>
        <p:spPr>
          <a:xfrm rot="5400000">
            <a:off x="11229072" y="2543531"/>
            <a:ext cx="0" cy="914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DA8A38-18AE-410B-A6C2-033E3BC70648}"/>
              </a:ext>
            </a:extLst>
          </p:cNvPr>
          <p:cNvSpPr txBox="1"/>
          <p:nvPr/>
        </p:nvSpPr>
        <p:spPr>
          <a:xfrm>
            <a:off x="877650" y="2634373"/>
            <a:ext cx="5255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AB</a:t>
            </a:r>
            <a:r>
              <a:rPr 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⊥</a:t>
            </a:r>
            <a:r>
              <a:rPr lang="en-US" sz="3200" dirty="0"/>
              <a:t>DF </a:t>
            </a:r>
            <a:r>
              <a:rPr lang="en-US" sz="3200" dirty="0" err="1"/>
              <a:t>এবং</a:t>
            </a:r>
            <a:r>
              <a:rPr lang="en-US" sz="3200" dirty="0"/>
              <a:t>  AB-</a:t>
            </a:r>
            <a:r>
              <a:rPr lang="en-US" sz="3200" dirty="0" err="1"/>
              <a:t>এর</a:t>
            </a:r>
            <a:r>
              <a:rPr lang="en-US" sz="3200" dirty="0"/>
              <a:t> </a:t>
            </a:r>
            <a:r>
              <a:rPr lang="en-US" sz="3200" dirty="0" err="1"/>
              <a:t>বর্ধিতাংশ</a:t>
            </a:r>
            <a:r>
              <a:rPr lang="en-US" sz="3200" dirty="0"/>
              <a:t>  BE , </a:t>
            </a:r>
            <a:r>
              <a:rPr lang="en-US" sz="3200" dirty="0" err="1"/>
              <a:t>এবং</a:t>
            </a:r>
            <a:r>
              <a:rPr lang="en-US" sz="3200" dirty="0"/>
              <a:t> BE</a:t>
            </a:r>
            <a:r>
              <a:rPr 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⊥</a:t>
            </a:r>
            <a:r>
              <a:rPr lang="en-US" sz="3200" dirty="0"/>
              <a:t>CE </a:t>
            </a:r>
            <a:r>
              <a:rPr lang="en-US" sz="3200" dirty="0" err="1"/>
              <a:t>আঁকি</a:t>
            </a:r>
            <a:r>
              <a:rPr lang="en-US" sz="3200" dirty="0"/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4849B8-F881-4FEA-8890-DC6135FF812E}"/>
              </a:ext>
            </a:extLst>
          </p:cNvPr>
          <p:cNvSpPr txBox="1"/>
          <p:nvPr/>
        </p:nvSpPr>
        <p:spPr>
          <a:xfrm>
            <a:off x="1905795" y="198332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92F0075-F8DB-46A6-A989-C28141067A73}"/>
              </a:ext>
            </a:extLst>
          </p:cNvPr>
          <p:cNvSpPr txBox="1"/>
          <p:nvPr/>
        </p:nvSpPr>
        <p:spPr>
          <a:xfrm>
            <a:off x="463321" y="903554"/>
            <a:ext cx="6083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osh"/>
              </a:rPr>
              <a:t>দেওয়া</a:t>
            </a:r>
            <a:r>
              <a:rPr lang="en-US" sz="3200" dirty="0">
                <a:latin typeface="Kalpurosh"/>
              </a:rPr>
              <a:t> </a:t>
            </a:r>
            <a:r>
              <a:rPr lang="en-US" sz="3200" dirty="0" err="1">
                <a:latin typeface="Kalpurosh"/>
              </a:rPr>
              <a:t>আছে</a:t>
            </a:r>
            <a:r>
              <a:rPr lang="en-US" sz="3200" dirty="0">
                <a:latin typeface="Kalpurosh"/>
              </a:rPr>
              <a:t> ABCD </a:t>
            </a:r>
            <a:r>
              <a:rPr lang="en-US" sz="3200" dirty="0" err="1">
                <a:latin typeface="Kalpurosh"/>
              </a:rPr>
              <a:t>সামান্তরিকে</a:t>
            </a:r>
            <a:r>
              <a:rPr lang="en-US" sz="3200" dirty="0">
                <a:latin typeface="Kalpurosh"/>
              </a:rPr>
              <a:t> AB=30cm, AD=26cm, </a:t>
            </a:r>
            <a:r>
              <a:rPr lang="en-US" sz="3200" dirty="0" err="1">
                <a:latin typeface="Kalpurosh"/>
              </a:rPr>
              <a:t>কর্ণ</a:t>
            </a:r>
            <a:r>
              <a:rPr lang="en-US" sz="3200" dirty="0">
                <a:latin typeface="Kalpurosh"/>
              </a:rPr>
              <a:t> BD=28cm ,</a:t>
            </a:r>
            <a:r>
              <a:rPr lang="en-US" sz="3200" dirty="0" err="1">
                <a:latin typeface="Kalpurosh"/>
              </a:rPr>
              <a:t>এর</a:t>
            </a:r>
            <a:r>
              <a:rPr lang="en-US" sz="3200" dirty="0">
                <a:latin typeface="Kalpurosh"/>
              </a:rPr>
              <a:t> </a:t>
            </a:r>
            <a:r>
              <a:rPr lang="en-US" sz="3200" dirty="0" err="1">
                <a:latin typeface="Kalpurosh"/>
              </a:rPr>
              <a:t>মান</a:t>
            </a:r>
            <a:r>
              <a:rPr lang="en-US" sz="3200" dirty="0">
                <a:latin typeface="Kalpurosh"/>
              </a:rPr>
              <a:t> </a:t>
            </a:r>
            <a:r>
              <a:rPr lang="en-US" sz="3200" dirty="0" err="1">
                <a:latin typeface="Kalpurosh"/>
              </a:rPr>
              <a:t>নির্ণয়</a:t>
            </a:r>
            <a:r>
              <a:rPr lang="en-US" sz="3200" dirty="0">
                <a:latin typeface="Kalpurosh"/>
              </a:rPr>
              <a:t> </a:t>
            </a:r>
            <a:r>
              <a:rPr lang="en-US" sz="3200" dirty="0" err="1">
                <a:latin typeface="Kalpurosh"/>
              </a:rPr>
              <a:t>করতে</a:t>
            </a:r>
            <a:r>
              <a:rPr lang="en-US" sz="3200" dirty="0">
                <a:latin typeface="Kalpurosh"/>
              </a:rPr>
              <a:t> </a:t>
            </a:r>
            <a:r>
              <a:rPr lang="en-US" sz="3200" dirty="0" err="1">
                <a:latin typeface="Kalpurosh"/>
              </a:rPr>
              <a:t>হবে</a:t>
            </a:r>
            <a:r>
              <a:rPr lang="en-US" sz="3200" dirty="0">
                <a:latin typeface="Kalpurosh"/>
              </a:rPr>
              <a:t>।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6DD229-5589-4CE6-A961-A3CA0F2EAAFA}"/>
                  </a:ext>
                </a:extLst>
              </p:cNvPr>
              <p:cNvSpPr txBox="1"/>
              <p:nvPr/>
            </p:nvSpPr>
            <p:spPr>
              <a:xfrm>
                <a:off x="877650" y="3994181"/>
                <a:ext cx="10474757" cy="2276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200" dirty="0"/>
                  <a:t>, </a:t>
                </a:r>
              </a:p>
              <a:p>
                <a:r>
                  <a:rPr lang="en-US" sz="3200" dirty="0"/>
                  <a:t>AB=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/>
                  <a:t>=30 cm,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3200" dirty="0"/>
                  <a:t> BD = b =28</a:t>
                </a:r>
                <a:r>
                  <a:rPr lang="en-US" sz="3200" dirty="0">
                    <a:latin typeface="NikoshBAN" panose="02000000000000000000" pitchFamily="2" charset="0"/>
                  </a:rPr>
                  <a:t> cm  </a:t>
                </a:r>
                <a:r>
                  <a:rPr lang="en-US" sz="3200" dirty="0" err="1">
                    <a:latin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NikoshBAN" panose="02000000000000000000" pitchFamily="2" charset="0"/>
                  </a:rPr>
                  <a:t> AD =c =26cm</a:t>
                </a:r>
                <a:endParaRPr lang="bn-IN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Δ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ABD-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অর্ধপরিসীমা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/>
                  <a:t>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= 42 </a:t>
                </a:r>
                <a:r>
                  <a:rPr lang="en-US" sz="3200" dirty="0">
                    <a:latin typeface="NikoshBAN" panose="02000000000000000000" pitchFamily="2" charset="0"/>
                  </a:rPr>
                  <a:t>cm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6DD229-5589-4CE6-A961-A3CA0F2EA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50" y="3994181"/>
                <a:ext cx="10474757" cy="2276329"/>
              </a:xfrm>
              <a:prstGeom prst="rect">
                <a:avLst/>
              </a:prstGeom>
              <a:blipFill>
                <a:blip r:embed="rId5"/>
                <a:stretch>
                  <a:fillRect l="-1513" t="-4011" b="-3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6656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833E4C-8096-4BC9-BE14-48CFFAA7D6A7}"/>
                  </a:ext>
                </a:extLst>
              </p:cNvPr>
              <p:cNvSpPr/>
              <p:nvPr/>
            </p:nvSpPr>
            <p:spPr>
              <a:xfrm>
                <a:off x="728869" y="455948"/>
                <a:ext cx="10482470" cy="1599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Δ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ABD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42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30</m:t>
                            </m:r>
                          </m:e>
                        </m:d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26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</m:rad>
                  </m:oMath>
                </a14:m>
                <a:endParaRPr lang="en-US" sz="2800" dirty="0"/>
              </a:p>
              <a:p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14</m:t>
                        </m:r>
                      </m:e>
                    </m:rad>
                  </m:oMath>
                </a14:m>
                <a:r>
                  <a:rPr lang="en-US" sz="2800" dirty="0"/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112896</m:t>
                        </m:r>
                      </m:e>
                    </m:rad>
                  </m:oMath>
                </a14:m>
                <a:r>
                  <a:rPr lang="en-US" sz="2800" dirty="0"/>
                  <a:t>=33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2833E4C-8096-4BC9-BE14-48CFFAA7D6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69" y="455948"/>
                <a:ext cx="10482470" cy="1599027"/>
              </a:xfrm>
              <a:prstGeom prst="rect">
                <a:avLst/>
              </a:prstGeom>
              <a:blipFill>
                <a:blip r:embed="rId2"/>
                <a:stretch>
                  <a:fillRect l="-1513" t="-5725" b="-1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501891F-0788-44FF-9A98-E1BC8BFF7C3F}"/>
                  </a:ext>
                </a:extLst>
              </p:cNvPr>
              <p:cNvSpPr/>
              <p:nvPr/>
            </p:nvSpPr>
            <p:spPr>
              <a:xfrm>
                <a:off x="887896" y="3015467"/>
                <a:ext cx="5711687" cy="1280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3200" dirty="0" err="1"/>
                  <a:t>,Δ</a:t>
                </a:r>
                <a:r>
                  <a:rPr lang="bn-IN" sz="3200" dirty="0"/>
                  <a:t/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</a:t>
                </a:r>
                <a:r>
                  <a:rPr lang="en-US" sz="3200" dirty="0"/>
                  <a:t/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ABC</a:t>
                </a:r>
                <a:r>
                  <a:rPr lang="en-US" sz="3200" dirty="0"/>
                  <a:t>-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/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AB× DF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501891F-0788-44FF-9A98-E1BC8BFF7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96" y="3015467"/>
                <a:ext cx="5711687" cy="1280159"/>
              </a:xfrm>
              <a:prstGeom prst="rect">
                <a:avLst/>
              </a:prstGeom>
              <a:blipFill>
                <a:blip r:embed="rId3"/>
                <a:stretch>
                  <a:fillRect l="-2775" t="-857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AF6717-3922-418E-974E-E21DF1689842}"/>
                  </a:ext>
                </a:extLst>
              </p:cNvPr>
              <p:cNvSpPr txBox="1"/>
              <p:nvPr/>
            </p:nvSpPr>
            <p:spPr>
              <a:xfrm>
                <a:off x="1782417" y="4973391"/>
                <a:ext cx="7573617" cy="1428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/>
                  <a:t>,336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/>
                  <a:t> 30× DF  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/>
                  <a:t>, 15DF=336 </a:t>
                </a:r>
                <a:r>
                  <a:rPr lang="en-US" sz="36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 DF=22.4 </a:t>
                </a:r>
                <a:r>
                  <a:rPr lang="en-US" sz="36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(</a:t>
                </a:r>
                <a:r>
                  <a:rPr lang="en-US" sz="3600" dirty="0" err="1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প্রায়</a:t>
                </a:r>
                <a:r>
                  <a:rPr lang="en-US" sz="36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)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CAF6717-3922-418E-974E-E21DF1689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417" y="4973391"/>
                <a:ext cx="7573617" cy="1428661"/>
              </a:xfrm>
              <a:prstGeom prst="rect">
                <a:avLst/>
              </a:prstGeom>
              <a:blipFill>
                <a:blip r:embed="rId4"/>
                <a:stretch>
                  <a:fillRect l="-2414" b="-15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A2A3B1-DF7E-4EB5-B6BB-950C64084C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5687" y="2292626"/>
            <a:ext cx="4227444" cy="24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914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9C9ACF-3317-4B85-8774-C8D3BECDB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024" y="877033"/>
            <a:ext cx="10525040" cy="5056416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BDF8D4-D7BC-4806-9C69-A0A7A935BE61}"/>
              </a:ext>
            </a:extLst>
          </p:cNvPr>
          <p:cNvSpPr/>
          <p:nvPr/>
        </p:nvSpPr>
        <p:spPr>
          <a:xfrm>
            <a:off x="872877" y="5862102"/>
            <a:ext cx="10525040" cy="2859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2D1D61B-9C4C-4C17-B708-92D61D8BA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57" t="2815" r="12595" b="22424"/>
          <a:stretch/>
        </p:blipFill>
        <p:spPr>
          <a:xfrm>
            <a:off x="1046680" y="2972210"/>
            <a:ext cx="4619296" cy="6137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D532F76-B247-46E9-BC00-C8E2D90C09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37" t="3297" r="13043" b="34557"/>
          <a:stretch/>
        </p:blipFill>
        <p:spPr>
          <a:xfrm>
            <a:off x="3476947" y="3420035"/>
            <a:ext cx="2063646" cy="461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EAD20B9-0717-46A2-A22A-A14559FB47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8" t="-1" r="4301" b="19402"/>
          <a:stretch/>
        </p:blipFill>
        <p:spPr>
          <a:xfrm>
            <a:off x="948081" y="3803398"/>
            <a:ext cx="4619297" cy="6137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1E53B35-D94F-4E77-A8D0-EBEFC78491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07" r="26593" b="23084"/>
          <a:stretch/>
        </p:blipFill>
        <p:spPr>
          <a:xfrm>
            <a:off x="2734236" y="4328415"/>
            <a:ext cx="2833142" cy="506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5AE9A51-EF43-4712-BD6F-EAA6BF67DD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39" t="18687" r="16773" b="29051"/>
          <a:stretch/>
        </p:blipFill>
        <p:spPr>
          <a:xfrm>
            <a:off x="1234850" y="4818210"/>
            <a:ext cx="4377129" cy="506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C875E7A-EF0F-4417-946C-6FF3E0A1DB8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7" t="24367" r="2788" b="26729"/>
          <a:stretch/>
        </p:blipFill>
        <p:spPr>
          <a:xfrm>
            <a:off x="874719" y="5376732"/>
            <a:ext cx="4747513" cy="4740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0464E27-4E0C-4128-AAAD-38E5225F16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74" b="9988"/>
          <a:stretch/>
        </p:blipFill>
        <p:spPr>
          <a:xfrm rot="5400000">
            <a:off x="4000400" y="3231187"/>
            <a:ext cx="4271249" cy="651640"/>
          </a:xfrm>
          <a:prstGeom prst="rect">
            <a:avLst/>
          </a:prstGeom>
        </p:spPr>
      </p:pic>
      <p:pic>
        <p:nvPicPr>
          <p:cNvPr id="14" name="Picture 13" descr="আমার ছবি.jpg">
            <a:extLst>
              <a:ext uri="{FF2B5EF4-FFF2-40B4-BE49-F238E27FC236}">
                <a16:creationId xmlns:a16="http://schemas.microsoft.com/office/drawing/2014/main" xmlns="" id="{02EBE1C1-1024-4FCA-8D83-66593366696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972" t="6404" r="6352" b="10426"/>
          <a:stretch/>
        </p:blipFill>
        <p:spPr>
          <a:xfrm>
            <a:off x="2878222" y="1526184"/>
            <a:ext cx="1272585" cy="15483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C9ACC22-1BC7-465B-A824-DA54A0EFD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358" y="1421382"/>
            <a:ext cx="2346178" cy="14801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E05162A-8CEF-4FA0-BBBE-C8AF8A6E47B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562" b="5265"/>
          <a:stretch/>
        </p:blipFill>
        <p:spPr>
          <a:xfrm>
            <a:off x="6443718" y="2972210"/>
            <a:ext cx="4648348" cy="286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9120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432848" y="594165"/>
                <a:ext cx="11338238" cy="2804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/>
                  <a:t>,336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 30× DF 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/>
                  <a:t>, 15DF=336 </a:t>
                </a:r>
                <a:r>
                  <a:rPr lang="en-US" sz="32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 DF=22.4 </a:t>
                </a:r>
                <a:r>
                  <a:rPr lang="en-US" sz="32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(</a:t>
                </a:r>
                <a:r>
                  <a:rPr lang="en-US" sz="3200" dirty="0" err="1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প্রায়</a:t>
                </a:r>
                <a:r>
                  <a:rPr lang="en-US" sz="32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)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এখন</a:t>
                </a:r>
                <a:r>
                  <a:rPr lang="bn-IN" sz="3200" dirty="0"/>
                  <a:t/>
                </a:r>
                <a:r>
                  <a:rPr lang="en-US" sz="3200" dirty="0"/>
                  <a:t>ΔBCE </a:t>
                </a:r>
                <a:r>
                  <a:rPr lang="bn-IN" sz="3200" dirty="0"/>
                  <a:t/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সমকোণী।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𝐵𝐸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𝐷𝐹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IN" sz="3200" b="0" i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26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IN" sz="32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174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endParaRPr lang="en-US" sz="3200" dirty="0"/>
              </a:p>
              <a:p>
                <a:r>
                  <a:rPr lang="en-US" sz="32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 BE=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174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.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24</m:t>
                        </m:r>
                      </m:e>
                    </m:rad>
                  </m:oMath>
                </a14:m>
                <a:r>
                  <a:rPr lang="en-US" sz="3200" dirty="0"/>
                  <a:t>=13.2</a:t>
                </a:r>
              </a:p>
              <a:p>
                <a:r>
                  <a:rPr lang="en-US" sz="3200" dirty="0"/>
                  <a:t>AE= AB + BE = 30+13.2= 43.2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48" y="594165"/>
                <a:ext cx="11338238" cy="2804807"/>
              </a:xfrm>
              <a:prstGeom prst="rect">
                <a:avLst/>
              </a:prstGeom>
              <a:blipFill>
                <a:blip r:embed="rId2"/>
                <a:stretch>
                  <a:fillRect l="-1882" t="-4121" b="-6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32220E-A0DF-4BC5-9680-7A7B36C1C447}"/>
                  </a:ext>
                </a:extLst>
              </p:cNvPr>
              <p:cNvSpPr txBox="1"/>
              <p:nvPr/>
            </p:nvSpPr>
            <p:spPr>
              <a:xfrm>
                <a:off x="548001" y="3709290"/>
                <a:ext cx="739035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ΔACE </a:t>
                </a:r>
                <a:r>
                  <a:rPr lang="bn-IN" sz="3200" dirty="0"/>
                  <a:t/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32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𝐴𝐶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=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𝐴𝐸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+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𝐶𝐸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r>
                  <a:rPr lang="en-US" sz="32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43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.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.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4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=2368</a:t>
                </a:r>
                <a:r>
                  <a:rPr lang="bn-IN" sz="3200" dirty="0"/>
                  <a:t/>
                </a:r>
                <a:endParaRPr lang="en-US" sz="3200" dirty="0"/>
              </a:p>
              <a:p>
                <a:r>
                  <a:rPr lang="en-US" sz="32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 AC=48.66</a:t>
                </a:r>
                <a:endParaRPr lang="en-US" sz="3200" dirty="0"/>
              </a:p>
              <a:p>
                <a:r>
                  <a:rPr lang="en-US" sz="3200" dirty="0"/>
                  <a:t/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/>
                  <a:t>48.66 cm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F32220E-A0DF-4BC5-9680-7A7B36C1C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01" y="3709290"/>
                <a:ext cx="7390352" cy="2554545"/>
              </a:xfrm>
              <a:prstGeom prst="rect">
                <a:avLst/>
              </a:prstGeom>
              <a:blipFill>
                <a:blip r:embed="rId3"/>
                <a:stretch>
                  <a:fillRect l="-2145" t="-4286" b="-6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266A67-D005-4E3E-8245-2EE068CE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130" y="2685791"/>
            <a:ext cx="5054022" cy="27068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19E920-815E-4CBC-81A8-197DC49EEAC3}"/>
              </a:ext>
            </a:extLst>
          </p:cNvPr>
          <p:cNvSpPr txBox="1"/>
          <p:nvPr/>
        </p:nvSpPr>
        <p:spPr>
          <a:xfrm>
            <a:off x="10672596" y="4988313"/>
            <a:ext cx="102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13.2cm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26A239C-D2FF-444B-9730-85CCA32985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34" t="22338" r="7134" b="16747"/>
          <a:stretch/>
        </p:blipFill>
        <p:spPr>
          <a:xfrm>
            <a:off x="7024914" y="5326303"/>
            <a:ext cx="4734238" cy="5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8815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09" t="20902" r="33783" b="23183"/>
          <a:stretch/>
        </p:blipFill>
        <p:spPr>
          <a:xfrm>
            <a:off x="4936840" y="385064"/>
            <a:ext cx="2513849" cy="10618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1502" y="1661240"/>
            <a:ext cx="109845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aউচ্চতা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h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সুত্রটি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সুত্রটি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সুত্রটি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a,b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c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নির্ণয়ের সুত্রটি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15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6" t="14066" r="51790" b="35324"/>
          <a:stretch/>
        </p:blipFill>
        <p:spPr>
          <a:xfrm>
            <a:off x="4232277" y="131147"/>
            <a:ext cx="3270599" cy="929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381" y="1810664"/>
            <a:ext cx="11693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indabody"/>
                <a:cs typeface="NikoshBAN" panose="02000000000000000000" pitchFamily="2" charset="0"/>
              </a:rPr>
              <a:t>8</a:t>
            </a:r>
            <a:r>
              <a:rPr lang="bn-IN" sz="4000" dirty="0">
                <a:latin typeface="Vindabody"/>
                <a:cs typeface="NikoshBAN" panose="02000000000000000000" pitchFamily="2" charset="0"/>
              </a:rPr>
              <a:t> মিটার এবং </a:t>
            </a:r>
            <a:r>
              <a:rPr lang="en-US" sz="4000" dirty="0">
                <a:latin typeface="Vindabody"/>
                <a:cs typeface="NikoshBAN" panose="02000000000000000000" pitchFamily="2" charset="0"/>
              </a:rPr>
              <a:t>12</a:t>
            </a:r>
            <a:r>
              <a:rPr lang="bn-IN" sz="4000" dirty="0">
                <a:latin typeface="Vindabody"/>
                <a:cs typeface="NikoshBAN" panose="02000000000000000000" pitchFamily="2" charset="0"/>
              </a:rPr>
              <a:t> মিটার বাহু বিশিষ্ট একটি সামান্তরিকের ক্ষুদ্রতম কর্ণের দৈর্ঘ্য </a:t>
            </a:r>
            <a:r>
              <a:rPr lang="en-US" sz="4000" dirty="0">
                <a:latin typeface="Vindabody"/>
                <a:cs typeface="NikoshBAN" panose="02000000000000000000" pitchFamily="2" charset="0"/>
              </a:rPr>
              <a:t>10</a:t>
            </a:r>
            <a:r>
              <a:rPr lang="bn-IN" sz="4000" dirty="0">
                <a:latin typeface="Vindabody"/>
                <a:cs typeface="NikoshBAN" panose="02000000000000000000" pitchFamily="2" charset="0"/>
              </a:rPr>
              <a:t> মিটার।</a:t>
            </a:r>
            <a:endParaRPr lang="en-US" sz="4000" dirty="0">
              <a:latin typeface="Vindabody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031" y="3884473"/>
            <a:ext cx="10945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উদ্দিপকের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NikoshBAN" panose="02000000000000000000" pitchFamily="2" charset="0"/>
              </a:rPr>
              <a:t>গ) </a:t>
            </a:r>
            <a:r>
              <a:rPr lang="en-US" sz="3600" dirty="0" err="1">
                <a:latin typeface="Verdana" panose="020B0604030504040204" pitchFamily="34" charset="0"/>
                <a:ea typeface="Verdana" panose="020B0604030504040204" pitchFamily="34" charset="0"/>
                <a:cs typeface="NikoshBAN" panose="02000000000000000000" pitchFamily="2" charset="0"/>
              </a:rPr>
              <a:t>অপর</a:t>
            </a: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Verdana" panose="020B0604030504040204" pitchFamily="34" charset="0"/>
                <a:ea typeface="Verdana" panose="020B0604030504040204" pitchFamily="34" charset="0"/>
                <a:cs typeface="NikoshBAN" panose="02000000000000000000" pitchFamily="2" charset="0"/>
              </a:rPr>
              <a:t>কর্ণের</a:t>
            </a: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Verdana" panose="020B0604030504040204" pitchFamily="34" charset="0"/>
                <a:ea typeface="Verdana" panose="020B0604030504040204" pitchFamily="34" charset="0"/>
                <a:cs typeface="NikoshBAN" panose="02000000000000000000" pitchFamily="2" charset="0"/>
              </a:rPr>
              <a:t>দৈর্ঘ্য</a:t>
            </a: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Verdana" panose="020B0604030504040204" pitchFamily="34" charset="0"/>
                <a:ea typeface="Verdana" panose="020B0604030504040204" pitchFamily="34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Verdana" panose="020B0604030504040204" pitchFamily="34" charset="0"/>
                <a:ea typeface="Verdana" panose="020B0604030504040204" pitchFamily="34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0800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9C15AB0-7055-4BE6-AC35-4689A2E8AE60}"/>
              </a:ext>
            </a:extLst>
          </p:cNvPr>
          <p:cNvSpPr txBox="1"/>
          <p:nvPr/>
        </p:nvSpPr>
        <p:spPr>
          <a:xfrm>
            <a:off x="555050" y="2144236"/>
            <a:ext cx="2770041" cy="3189763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15000" b="1" dirty="0">
                <a:solidFill>
                  <a:srgbClr val="7030A0"/>
                </a:solidFill>
              </a:rPr>
              <a:t>ধ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7A6CB88-BB82-45FD-9632-662B86BDBE58}"/>
              </a:ext>
            </a:extLst>
          </p:cNvPr>
          <p:cNvSpPr txBox="1"/>
          <p:nvPr/>
        </p:nvSpPr>
        <p:spPr>
          <a:xfrm>
            <a:off x="3259964" y="2189838"/>
            <a:ext cx="2794473" cy="3310415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15000" b="1" dirty="0" err="1">
                <a:solidFill>
                  <a:schemeClr val="accent6">
                    <a:lumMod val="50000"/>
                  </a:schemeClr>
                </a:solidFill>
              </a:rPr>
              <a:t>ন্য</a:t>
            </a:r>
            <a:endParaRPr lang="en-US" sz="15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4201E61-F331-45D9-AC3E-6660EAA56165}"/>
              </a:ext>
            </a:extLst>
          </p:cNvPr>
          <p:cNvSpPr txBox="1"/>
          <p:nvPr/>
        </p:nvSpPr>
        <p:spPr>
          <a:xfrm>
            <a:off x="6049195" y="2171952"/>
            <a:ext cx="2596019" cy="3369872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15000" b="1" dirty="0" err="1">
                <a:solidFill>
                  <a:srgbClr val="FF0000"/>
                </a:solidFill>
              </a:rPr>
              <a:t>বা</a:t>
            </a:r>
            <a:endParaRPr lang="en-US" sz="150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1B69221-C1E4-4930-BE93-4A81866B0BBA}"/>
              </a:ext>
            </a:extLst>
          </p:cNvPr>
          <p:cNvSpPr txBox="1"/>
          <p:nvPr/>
        </p:nvSpPr>
        <p:spPr>
          <a:xfrm>
            <a:off x="8644178" y="2178269"/>
            <a:ext cx="2868944" cy="3418966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15000" b="1" dirty="0">
                <a:solidFill>
                  <a:srgbClr val="002060"/>
                </a:solidFill>
              </a:rPr>
              <a:t>দ</a:t>
            </a:r>
          </a:p>
        </p:txBody>
      </p:sp>
    </p:spTree>
    <p:extLst>
      <p:ext uri="{BB962C8B-B14F-4D97-AF65-F5344CB8AC3E}">
        <p14:creationId xmlns:p14="http://schemas.microsoft.com/office/powerpoint/2010/main" xmlns="" val="408361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8" t="2525" r="4782" b="10669"/>
          <a:stretch/>
        </p:blipFill>
        <p:spPr>
          <a:xfrm>
            <a:off x="5548704" y="775853"/>
            <a:ext cx="2251710" cy="2774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15" y="2992582"/>
            <a:ext cx="5491089" cy="2913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85" t="31707" r="6282" b="13538"/>
          <a:stretch/>
        </p:blipFill>
        <p:spPr>
          <a:xfrm>
            <a:off x="1001083" y="775853"/>
            <a:ext cx="3404662" cy="2216729"/>
          </a:xfrm>
          <a:prstGeom prst="rect">
            <a:avLst/>
          </a:prstGeom>
        </p:spPr>
      </p:pic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D5C75353-A6C5-499E-83D0-C6B8BEC85B38}"/>
              </a:ext>
            </a:extLst>
          </p:cNvPr>
          <p:cNvSpPr/>
          <p:nvPr/>
        </p:nvSpPr>
        <p:spPr>
          <a:xfrm>
            <a:off x="8032635" y="1420917"/>
            <a:ext cx="3728398" cy="1484244"/>
          </a:xfrm>
          <a:prstGeom prst="parallelogram">
            <a:avLst/>
          </a:prstGeom>
          <a:ln w="38100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F37A4DA-E7CC-4013-9127-76A1804C91A1}"/>
              </a:ext>
            </a:extLst>
          </p:cNvPr>
          <p:cNvSpPr/>
          <p:nvPr/>
        </p:nvSpPr>
        <p:spPr>
          <a:xfrm>
            <a:off x="10005392" y="4803879"/>
            <a:ext cx="2186608" cy="1219200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FEFA15D-E141-4789-80E7-18144C4599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9171" y="4451176"/>
            <a:ext cx="1313878" cy="48162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45D996E-FD36-4C31-AFBD-24774454434F}"/>
              </a:ext>
            </a:extLst>
          </p:cNvPr>
          <p:cNvGrpSpPr/>
          <p:nvPr/>
        </p:nvGrpSpPr>
        <p:grpSpPr>
          <a:xfrm>
            <a:off x="8867086" y="5052398"/>
            <a:ext cx="2560320" cy="1001956"/>
            <a:chOff x="5198165" y="3607243"/>
            <a:chExt cx="2560320" cy="100195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AE3D39E-38C0-4996-8885-952BB396482D}"/>
                </a:ext>
              </a:extLst>
            </p:cNvPr>
            <p:cNvCxnSpPr/>
            <p:nvPr/>
          </p:nvCxnSpPr>
          <p:spPr>
            <a:xfrm>
              <a:off x="5211417" y="4089538"/>
              <a:ext cx="0" cy="45720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6B8DB2F3-7FC9-4800-8539-30C27DC57CD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478325" y="3242722"/>
              <a:ext cx="0" cy="256032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22A62BAB-22AF-4F6E-B238-691F5B41343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758485" y="3607243"/>
              <a:ext cx="0" cy="91440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0044404-A9AB-494F-8D43-02A34103679B}"/>
                </a:ext>
              </a:extLst>
            </p:cNvPr>
            <p:cNvSpPr txBox="1"/>
            <p:nvPr/>
          </p:nvSpPr>
          <p:spPr>
            <a:xfrm>
              <a:off x="5327738" y="4239867"/>
              <a:ext cx="87464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</a:rPr>
                <a:t>রেখা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F6BA6AF-C798-44B5-A802-4ED6EB0BFE9C}"/>
              </a:ext>
            </a:extLst>
          </p:cNvPr>
          <p:cNvGrpSpPr/>
          <p:nvPr/>
        </p:nvGrpSpPr>
        <p:grpSpPr>
          <a:xfrm>
            <a:off x="8843083" y="3443723"/>
            <a:ext cx="2560320" cy="917972"/>
            <a:chOff x="5204794" y="2103523"/>
            <a:chExt cx="2560320" cy="91797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D97B2D73-A0EA-483F-A339-D4355DFE7CDA}"/>
                </a:ext>
              </a:extLst>
            </p:cNvPr>
            <p:cNvCxnSpPr/>
            <p:nvPr/>
          </p:nvCxnSpPr>
          <p:spPr>
            <a:xfrm>
              <a:off x="5219700" y="2107095"/>
              <a:ext cx="0" cy="36576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E364C49C-AAE5-422D-BAF0-B34751951C8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484954" y="838198"/>
              <a:ext cx="0" cy="256032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88623B4-0843-4EE7-9216-427CEFFEDED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757821" y="2107095"/>
              <a:ext cx="0" cy="91440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03DFCBB-8068-4900-97A7-BE545F365868}"/>
                </a:ext>
              </a:extLst>
            </p:cNvPr>
            <p:cNvSpPr txBox="1"/>
            <p:nvPr/>
          </p:nvSpPr>
          <p:spPr>
            <a:xfrm>
              <a:off x="5352551" y="2103523"/>
              <a:ext cx="87464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</a:rPr>
                <a:t>রেখা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BE187A9-EBD8-40EE-82B5-680251EAAFC2}"/>
              </a:ext>
            </a:extLst>
          </p:cNvPr>
          <p:cNvGrpSpPr/>
          <p:nvPr/>
        </p:nvGrpSpPr>
        <p:grpSpPr>
          <a:xfrm>
            <a:off x="5806814" y="3398893"/>
            <a:ext cx="5743630" cy="2620288"/>
            <a:chOff x="5365448" y="1272024"/>
            <a:chExt cx="5743630" cy="262028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C45E283-AC23-4D72-807A-7C08E01CB94B}"/>
                </a:ext>
              </a:extLst>
            </p:cNvPr>
            <p:cNvGrpSpPr/>
            <p:nvPr/>
          </p:nvGrpSpPr>
          <p:grpSpPr>
            <a:xfrm>
              <a:off x="5885002" y="1546115"/>
              <a:ext cx="4704522" cy="2038765"/>
              <a:chOff x="2797244" y="2301488"/>
              <a:chExt cx="4704522" cy="2038765"/>
            </a:xfrm>
          </p:grpSpPr>
          <p:sp>
            <p:nvSpPr>
              <p:cNvPr id="28" name="Parallelogram 27">
                <a:extLst>
                  <a:ext uri="{FF2B5EF4-FFF2-40B4-BE49-F238E27FC236}">
                    <a16:creationId xmlns:a16="http://schemas.microsoft.com/office/drawing/2014/main" xmlns="" id="{4A6564C5-A16B-40DA-9266-2AFF8178F159}"/>
                  </a:ext>
                </a:extLst>
              </p:cNvPr>
              <p:cNvSpPr/>
              <p:nvPr/>
            </p:nvSpPr>
            <p:spPr>
              <a:xfrm>
                <a:off x="2797244" y="2484368"/>
                <a:ext cx="4704522" cy="1644926"/>
              </a:xfrm>
              <a:prstGeom prst="parallelogram">
                <a:avLst>
                  <a:gd name="adj" fmla="val 72334"/>
                </a:avLst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DCB8FBE3-E7B6-4377-B854-8B27E9F3C725}"/>
                  </a:ext>
                </a:extLst>
              </p:cNvPr>
              <p:cNvGrpSpPr/>
              <p:nvPr/>
            </p:nvGrpSpPr>
            <p:grpSpPr>
              <a:xfrm>
                <a:off x="4809213" y="2301488"/>
                <a:ext cx="112644" cy="398892"/>
                <a:chOff x="4809213" y="2301488"/>
                <a:chExt cx="112644" cy="398892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xmlns="" id="{F29948DF-3CDA-47D7-9FB8-B67E448C47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4809213" y="2301488"/>
                  <a:ext cx="0" cy="365760"/>
                </a:xfrm>
                <a:prstGeom prst="line">
                  <a:avLst/>
                </a:prstGeom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xmlns="" id="{18071CF2-D475-4349-AD00-3ECCB9D3E8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4921857" y="2334620"/>
                  <a:ext cx="0" cy="365760"/>
                </a:xfrm>
                <a:prstGeom prst="line">
                  <a:avLst/>
                </a:prstGeom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E924777E-61E9-4773-8B80-568BFF2021C7}"/>
                  </a:ext>
                </a:extLst>
              </p:cNvPr>
              <p:cNvGrpSpPr/>
              <p:nvPr/>
            </p:nvGrpSpPr>
            <p:grpSpPr>
              <a:xfrm>
                <a:off x="4491527" y="3941361"/>
                <a:ext cx="112644" cy="398892"/>
                <a:chOff x="4809213" y="2301488"/>
                <a:chExt cx="112644" cy="398892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xmlns="" id="{CD71E0EA-2BFA-476C-8E23-ECAD6602F1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4809213" y="2301488"/>
                  <a:ext cx="0" cy="365760"/>
                </a:xfrm>
                <a:prstGeom prst="line">
                  <a:avLst/>
                </a:prstGeom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xmlns="" id="{B7817DD7-D912-410F-8708-3C5A349E0F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4921857" y="2334620"/>
                  <a:ext cx="0" cy="365760"/>
                </a:xfrm>
                <a:prstGeom prst="line">
                  <a:avLst/>
                </a:prstGeom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7E8A5744-BA59-4170-9A96-36E5CDFC059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410154" y="3123951"/>
                <a:ext cx="0" cy="365760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6005F3C9-7DF4-4985-8DF8-FE472D79189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61205" y="3418607"/>
                <a:ext cx="0" cy="365760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3BBF334-3308-442B-8948-96D79E9D81C6}"/>
                </a:ext>
              </a:extLst>
            </p:cNvPr>
            <p:cNvSpPr txBox="1"/>
            <p:nvPr/>
          </p:nvSpPr>
          <p:spPr>
            <a:xfrm>
              <a:off x="5365448" y="3306418"/>
              <a:ext cx="1140349" cy="585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9FB0825-3CFA-4D59-9E79-4976260D3EFD}"/>
                </a:ext>
              </a:extLst>
            </p:cNvPr>
            <p:cNvSpPr txBox="1"/>
            <p:nvPr/>
          </p:nvSpPr>
          <p:spPr>
            <a:xfrm>
              <a:off x="6375866" y="1296922"/>
              <a:ext cx="10529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7DE4D53-458E-40CC-AEEE-5783ED3D83B4}"/>
                </a:ext>
              </a:extLst>
            </p:cNvPr>
            <p:cNvSpPr txBox="1"/>
            <p:nvPr/>
          </p:nvSpPr>
          <p:spPr>
            <a:xfrm>
              <a:off x="9038083" y="3230033"/>
              <a:ext cx="1140349" cy="585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B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63BC8364-B710-4A9C-B550-D91588108D92}"/>
                </a:ext>
              </a:extLst>
            </p:cNvPr>
            <p:cNvSpPr txBox="1"/>
            <p:nvPr/>
          </p:nvSpPr>
          <p:spPr>
            <a:xfrm>
              <a:off x="9968729" y="1272024"/>
              <a:ext cx="1140349" cy="585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2992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AD9D24-8AEA-4C43-842E-F76EDC7768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13" t="12449" r="12309" b="20940"/>
          <a:stretch/>
        </p:blipFill>
        <p:spPr>
          <a:xfrm>
            <a:off x="3187147" y="2039154"/>
            <a:ext cx="5088835" cy="5847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B74F96-AD61-4CDB-AD75-DBA54BD021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72" r="6526" b="33389"/>
          <a:stretch/>
        </p:blipFill>
        <p:spPr>
          <a:xfrm>
            <a:off x="2782956" y="3665911"/>
            <a:ext cx="5897218" cy="5847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6124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79" t="1398" r="8135" b="1983"/>
          <a:stretch/>
        </p:blipFill>
        <p:spPr>
          <a:xfrm>
            <a:off x="1956954" y="1427016"/>
            <a:ext cx="8811492" cy="509847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A37378A-73FA-4969-9C26-41D72EA823DA}"/>
              </a:ext>
            </a:extLst>
          </p:cNvPr>
          <p:cNvCxnSpPr>
            <a:cxnSpLocks/>
          </p:cNvCxnSpPr>
          <p:nvPr/>
        </p:nvCxnSpPr>
        <p:spPr>
          <a:xfrm rot="5400000">
            <a:off x="5498535" y="1437020"/>
            <a:ext cx="0" cy="2560320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C16008-CFF5-46F0-B339-F677AF6AE5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83" t="10509" r="17183" b="28972"/>
          <a:stretch/>
        </p:blipFill>
        <p:spPr>
          <a:xfrm>
            <a:off x="4218375" y="1787177"/>
            <a:ext cx="2464906" cy="6493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4249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F316A57-289E-4365-A444-3348FD401CBB}"/>
              </a:ext>
            </a:extLst>
          </p:cNvPr>
          <p:cNvGrpSpPr/>
          <p:nvPr/>
        </p:nvGrpSpPr>
        <p:grpSpPr>
          <a:xfrm>
            <a:off x="913730" y="1017189"/>
            <a:ext cx="6240298" cy="1258469"/>
            <a:chOff x="800834" y="1009275"/>
            <a:chExt cx="6240298" cy="125846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188A8200-39C9-42CF-B7EA-B8CA106023D1}"/>
                </a:ext>
              </a:extLst>
            </p:cNvPr>
            <p:cNvSpPr/>
            <p:nvPr/>
          </p:nvSpPr>
          <p:spPr>
            <a:xfrm>
              <a:off x="800834" y="1198624"/>
              <a:ext cx="5909932" cy="10691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DEAE5CC8-2BCC-4917-94E5-D14173D87A74}"/>
                </a:ext>
              </a:extLst>
            </p:cNvPr>
            <p:cNvGrpSpPr/>
            <p:nvPr/>
          </p:nvGrpSpPr>
          <p:grpSpPr>
            <a:xfrm>
              <a:off x="6215443" y="1009275"/>
              <a:ext cx="825689" cy="1246406"/>
              <a:chOff x="5237060" y="2678349"/>
              <a:chExt cx="1235373" cy="1918227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D97D9D3B-A54E-4665-85AF-E7D16071A78C}"/>
                  </a:ext>
                </a:extLst>
              </p:cNvPr>
              <p:cNvSpPr/>
              <p:nvPr/>
            </p:nvSpPr>
            <p:spPr>
              <a:xfrm rot="5400000">
                <a:off x="5934458" y="4047675"/>
                <a:ext cx="629004" cy="446947"/>
              </a:xfrm>
              <a:custGeom>
                <a:avLst/>
                <a:gdLst>
                  <a:gd name="connsiteX0" fmla="*/ 711432 w 1422864"/>
                  <a:gd name="connsiteY0" fmla="*/ 0 h 408385"/>
                  <a:gd name="connsiteX1" fmla="*/ 1415293 w 1422864"/>
                  <a:gd name="connsiteY1" fmla="*/ 361111 h 408385"/>
                  <a:gd name="connsiteX2" fmla="*/ 1422864 w 1422864"/>
                  <a:gd name="connsiteY2" fmla="*/ 408385 h 408385"/>
                  <a:gd name="connsiteX3" fmla="*/ 0 w 1422864"/>
                  <a:gd name="connsiteY3" fmla="*/ 408385 h 408385"/>
                  <a:gd name="connsiteX4" fmla="*/ 7571 w 1422864"/>
                  <a:gd name="connsiteY4" fmla="*/ 361111 h 408385"/>
                  <a:gd name="connsiteX5" fmla="*/ 711432 w 1422864"/>
                  <a:gd name="connsiteY5" fmla="*/ 0 h 40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2864" h="408385">
                    <a:moveTo>
                      <a:pt x="711432" y="0"/>
                    </a:moveTo>
                    <a:cubicBezTo>
                      <a:pt x="1058626" y="0"/>
                      <a:pt x="1348300" y="155025"/>
                      <a:pt x="1415293" y="361111"/>
                    </a:cubicBezTo>
                    <a:lnTo>
                      <a:pt x="1422864" y="408385"/>
                    </a:lnTo>
                    <a:lnTo>
                      <a:pt x="0" y="408385"/>
                    </a:lnTo>
                    <a:lnTo>
                      <a:pt x="7571" y="361111"/>
                    </a:lnTo>
                    <a:cubicBezTo>
                      <a:pt x="74564" y="155025"/>
                      <a:pt x="364238" y="0"/>
                      <a:pt x="711432" y="0"/>
                    </a:cubicBezTo>
                    <a:close/>
                  </a:path>
                </a:pathLst>
              </a:custGeom>
              <a:solidFill>
                <a:srgbClr val="00B0F0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7940E568-2143-43E6-9DA8-F4BB5642AB12}"/>
                  </a:ext>
                </a:extLst>
              </p:cNvPr>
              <p:cNvSpPr/>
              <p:nvPr/>
            </p:nvSpPr>
            <p:spPr>
              <a:xfrm>
                <a:off x="5237060" y="4078514"/>
                <a:ext cx="1002244" cy="518062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67719FBF-C535-4200-B2CE-22C5C3B63154}"/>
                  </a:ext>
                </a:extLst>
              </p:cNvPr>
              <p:cNvSpPr/>
              <p:nvPr/>
            </p:nvSpPr>
            <p:spPr>
              <a:xfrm>
                <a:off x="5621147" y="3256572"/>
                <a:ext cx="599298" cy="1039584"/>
              </a:xfrm>
              <a:custGeom>
                <a:avLst/>
                <a:gdLst>
                  <a:gd name="connsiteX0" fmla="*/ 0 w 1342103"/>
                  <a:gd name="connsiteY0" fmla="*/ 0 h 1907181"/>
                  <a:gd name="connsiteX1" fmla="*/ 1342103 w 1342103"/>
                  <a:gd name="connsiteY1" fmla="*/ 0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0" fmla="*/ 0 w 1342103"/>
                  <a:gd name="connsiteY0" fmla="*/ 0 h 1907181"/>
                  <a:gd name="connsiteX1" fmla="*/ 1342103 w 1342103"/>
                  <a:gd name="connsiteY1" fmla="*/ 31732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7" fmla="*/ 0 w 1342103"/>
                  <a:gd name="connsiteY7" fmla="*/ 0 h 1907181"/>
                  <a:gd name="connsiteX0" fmla="*/ 0 w 1342103"/>
                  <a:gd name="connsiteY0" fmla="*/ 106076 h 2013257"/>
                  <a:gd name="connsiteX1" fmla="*/ 1342103 w 1342103"/>
                  <a:gd name="connsiteY1" fmla="*/ 137808 h 2013257"/>
                  <a:gd name="connsiteX2" fmla="*/ 1342103 w 1342103"/>
                  <a:gd name="connsiteY2" fmla="*/ 2013257 h 2013257"/>
                  <a:gd name="connsiteX3" fmla="*/ 1207039 w 1342103"/>
                  <a:gd name="connsiteY3" fmla="*/ 1882959 h 2013257"/>
                  <a:gd name="connsiteX4" fmla="*/ 671051 w 1342103"/>
                  <a:gd name="connsiteY4" fmla="*/ 1691531 h 2013257"/>
                  <a:gd name="connsiteX5" fmla="*/ 135064 w 1342103"/>
                  <a:gd name="connsiteY5" fmla="*/ 1882959 h 2013257"/>
                  <a:gd name="connsiteX6" fmla="*/ 0 w 1342103"/>
                  <a:gd name="connsiteY6" fmla="*/ 2013256 h 2013257"/>
                  <a:gd name="connsiteX7" fmla="*/ 0 w 1342103"/>
                  <a:gd name="connsiteY7" fmla="*/ 106076 h 2013257"/>
                  <a:gd name="connsiteX0" fmla="*/ 0 w 1342103"/>
                  <a:gd name="connsiteY0" fmla="*/ 349733 h 2256914"/>
                  <a:gd name="connsiteX1" fmla="*/ 729297 w 1342103"/>
                  <a:gd name="connsiteY1" fmla="*/ 673 h 2256914"/>
                  <a:gd name="connsiteX2" fmla="*/ 1342103 w 1342103"/>
                  <a:gd name="connsiteY2" fmla="*/ 381465 h 2256914"/>
                  <a:gd name="connsiteX3" fmla="*/ 1342103 w 1342103"/>
                  <a:gd name="connsiteY3" fmla="*/ 2256914 h 2256914"/>
                  <a:gd name="connsiteX4" fmla="*/ 1207039 w 1342103"/>
                  <a:gd name="connsiteY4" fmla="*/ 2126616 h 2256914"/>
                  <a:gd name="connsiteX5" fmla="*/ 671051 w 1342103"/>
                  <a:gd name="connsiteY5" fmla="*/ 1935188 h 2256914"/>
                  <a:gd name="connsiteX6" fmla="*/ 135064 w 1342103"/>
                  <a:gd name="connsiteY6" fmla="*/ 2126616 h 2256914"/>
                  <a:gd name="connsiteX7" fmla="*/ 0 w 1342103"/>
                  <a:gd name="connsiteY7" fmla="*/ 2256913 h 2256914"/>
                  <a:gd name="connsiteX8" fmla="*/ 0 w 1342103"/>
                  <a:gd name="connsiteY8" fmla="*/ 349733 h 225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2103" h="2256914">
                    <a:moveTo>
                      <a:pt x="0" y="349733"/>
                    </a:moveTo>
                    <a:cubicBezTo>
                      <a:pt x="102095" y="13359"/>
                      <a:pt x="505613" y="-4616"/>
                      <a:pt x="729297" y="673"/>
                    </a:cubicBezTo>
                    <a:cubicBezTo>
                      <a:pt x="952981" y="5962"/>
                      <a:pt x="1220515" y="45091"/>
                      <a:pt x="1342103" y="381465"/>
                    </a:cubicBezTo>
                    <a:lnTo>
                      <a:pt x="1342103" y="2256914"/>
                    </a:lnTo>
                    <a:lnTo>
                      <a:pt x="1207039" y="2126616"/>
                    </a:lnTo>
                    <a:cubicBezTo>
                      <a:pt x="1054038" y="2005759"/>
                      <a:pt x="869593" y="1935188"/>
                      <a:pt x="671051" y="1935188"/>
                    </a:cubicBezTo>
                    <a:cubicBezTo>
                      <a:pt x="472509" y="1935188"/>
                      <a:pt x="288064" y="2005759"/>
                      <a:pt x="135064" y="2126616"/>
                    </a:cubicBezTo>
                    <a:lnTo>
                      <a:pt x="0" y="2256913"/>
                    </a:lnTo>
                    <a:lnTo>
                      <a:pt x="0" y="349733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CA3C9640-FB4C-4369-8E94-C4F742CCBC4F}"/>
                  </a:ext>
                </a:extLst>
              </p:cNvPr>
              <p:cNvSpPr/>
              <p:nvPr/>
            </p:nvSpPr>
            <p:spPr>
              <a:xfrm>
                <a:off x="5237060" y="2678349"/>
                <a:ext cx="1218747" cy="1645383"/>
              </a:xfrm>
              <a:custGeom>
                <a:avLst/>
                <a:gdLst>
                  <a:gd name="connsiteX0" fmla="*/ 0 w 1342103"/>
                  <a:gd name="connsiteY0" fmla="*/ 0 h 1907181"/>
                  <a:gd name="connsiteX1" fmla="*/ 1342103 w 1342103"/>
                  <a:gd name="connsiteY1" fmla="*/ 0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0" fmla="*/ 0 w 1342103"/>
                  <a:gd name="connsiteY0" fmla="*/ 0 h 1907181"/>
                  <a:gd name="connsiteX1" fmla="*/ 1342103 w 1342103"/>
                  <a:gd name="connsiteY1" fmla="*/ 31732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7" fmla="*/ 0 w 1342103"/>
                  <a:gd name="connsiteY7" fmla="*/ 0 h 1907181"/>
                  <a:gd name="connsiteX0" fmla="*/ 0 w 1342103"/>
                  <a:gd name="connsiteY0" fmla="*/ 106076 h 2013257"/>
                  <a:gd name="connsiteX1" fmla="*/ 1342103 w 1342103"/>
                  <a:gd name="connsiteY1" fmla="*/ 137808 h 2013257"/>
                  <a:gd name="connsiteX2" fmla="*/ 1342103 w 1342103"/>
                  <a:gd name="connsiteY2" fmla="*/ 2013257 h 2013257"/>
                  <a:gd name="connsiteX3" fmla="*/ 1207039 w 1342103"/>
                  <a:gd name="connsiteY3" fmla="*/ 1882959 h 2013257"/>
                  <a:gd name="connsiteX4" fmla="*/ 671051 w 1342103"/>
                  <a:gd name="connsiteY4" fmla="*/ 1691531 h 2013257"/>
                  <a:gd name="connsiteX5" fmla="*/ 135064 w 1342103"/>
                  <a:gd name="connsiteY5" fmla="*/ 1882959 h 2013257"/>
                  <a:gd name="connsiteX6" fmla="*/ 0 w 1342103"/>
                  <a:gd name="connsiteY6" fmla="*/ 2013256 h 2013257"/>
                  <a:gd name="connsiteX7" fmla="*/ 0 w 1342103"/>
                  <a:gd name="connsiteY7" fmla="*/ 106076 h 2013257"/>
                  <a:gd name="connsiteX0" fmla="*/ 0 w 1342103"/>
                  <a:gd name="connsiteY0" fmla="*/ 349733 h 2256914"/>
                  <a:gd name="connsiteX1" fmla="*/ 729297 w 1342103"/>
                  <a:gd name="connsiteY1" fmla="*/ 673 h 2256914"/>
                  <a:gd name="connsiteX2" fmla="*/ 1342103 w 1342103"/>
                  <a:gd name="connsiteY2" fmla="*/ 381465 h 2256914"/>
                  <a:gd name="connsiteX3" fmla="*/ 1342103 w 1342103"/>
                  <a:gd name="connsiteY3" fmla="*/ 2256914 h 2256914"/>
                  <a:gd name="connsiteX4" fmla="*/ 1207039 w 1342103"/>
                  <a:gd name="connsiteY4" fmla="*/ 2126616 h 2256914"/>
                  <a:gd name="connsiteX5" fmla="*/ 671051 w 1342103"/>
                  <a:gd name="connsiteY5" fmla="*/ 1935188 h 2256914"/>
                  <a:gd name="connsiteX6" fmla="*/ 135064 w 1342103"/>
                  <a:gd name="connsiteY6" fmla="*/ 2126616 h 2256914"/>
                  <a:gd name="connsiteX7" fmla="*/ 0 w 1342103"/>
                  <a:gd name="connsiteY7" fmla="*/ 2256913 h 2256914"/>
                  <a:gd name="connsiteX8" fmla="*/ 0 w 1342103"/>
                  <a:gd name="connsiteY8" fmla="*/ 349733 h 225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2103" h="2256914">
                    <a:moveTo>
                      <a:pt x="0" y="349733"/>
                    </a:moveTo>
                    <a:cubicBezTo>
                      <a:pt x="102095" y="13359"/>
                      <a:pt x="505613" y="-4616"/>
                      <a:pt x="729297" y="673"/>
                    </a:cubicBezTo>
                    <a:cubicBezTo>
                      <a:pt x="952981" y="5962"/>
                      <a:pt x="1220515" y="45091"/>
                      <a:pt x="1342103" y="381465"/>
                    </a:cubicBezTo>
                    <a:lnTo>
                      <a:pt x="1342103" y="2256914"/>
                    </a:lnTo>
                    <a:lnTo>
                      <a:pt x="1207039" y="2126616"/>
                    </a:lnTo>
                    <a:cubicBezTo>
                      <a:pt x="1054038" y="2005759"/>
                      <a:pt x="869593" y="1935188"/>
                      <a:pt x="671051" y="1935188"/>
                    </a:cubicBezTo>
                    <a:cubicBezTo>
                      <a:pt x="472509" y="1935188"/>
                      <a:pt x="288064" y="2005759"/>
                      <a:pt x="135064" y="2126616"/>
                    </a:cubicBezTo>
                    <a:lnTo>
                      <a:pt x="0" y="2256913"/>
                    </a:lnTo>
                    <a:lnTo>
                      <a:pt x="0" y="349733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B246AAA5-0F7F-4839-9679-96165C9CAAFC}"/>
                  </a:ext>
                </a:extLst>
              </p:cNvPr>
              <p:cNvSpPr/>
              <p:nvPr/>
            </p:nvSpPr>
            <p:spPr>
              <a:xfrm rot="5400000" flipH="1" flipV="1">
                <a:off x="5648077" y="4136689"/>
                <a:ext cx="225984" cy="279843"/>
              </a:xfrm>
              <a:custGeom>
                <a:avLst/>
                <a:gdLst>
                  <a:gd name="connsiteX0" fmla="*/ 711432 w 1422864"/>
                  <a:gd name="connsiteY0" fmla="*/ 0 h 408385"/>
                  <a:gd name="connsiteX1" fmla="*/ 1415293 w 1422864"/>
                  <a:gd name="connsiteY1" fmla="*/ 361111 h 408385"/>
                  <a:gd name="connsiteX2" fmla="*/ 1422864 w 1422864"/>
                  <a:gd name="connsiteY2" fmla="*/ 408385 h 408385"/>
                  <a:gd name="connsiteX3" fmla="*/ 0 w 1422864"/>
                  <a:gd name="connsiteY3" fmla="*/ 408385 h 408385"/>
                  <a:gd name="connsiteX4" fmla="*/ 7571 w 1422864"/>
                  <a:gd name="connsiteY4" fmla="*/ 361111 h 408385"/>
                  <a:gd name="connsiteX5" fmla="*/ 711432 w 1422864"/>
                  <a:gd name="connsiteY5" fmla="*/ 0 h 40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2864" h="408385">
                    <a:moveTo>
                      <a:pt x="711432" y="0"/>
                    </a:moveTo>
                    <a:cubicBezTo>
                      <a:pt x="1058626" y="0"/>
                      <a:pt x="1348300" y="155025"/>
                      <a:pt x="1415293" y="361111"/>
                    </a:cubicBezTo>
                    <a:lnTo>
                      <a:pt x="1422864" y="408385"/>
                    </a:lnTo>
                    <a:lnTo>
                      <a:pt x="0" y="408385"/>
                    </a:lnTo>
                    <a:lnTo>
                      <a:pt x="7571" y="361111"/>
                    </a:lnTo>
                    <a:cubicBezTo>
                      <a:pt x="74564" y="155025"/>
                      <a:pt x="364238" y="0"/>
                      <a:pt x="711432" y="0"/>
                    </a:cubicBezTo>
                    <a:close/>
                  </a:path>
                </a:pathLst>
              </a:custGeom>
              <a:solidFill>
                <a:schemeClr val="tx1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30" name="Picture 29" descr="Picture15.png">
              <a:extLst>
                <a:ext uri="{FF2B5EF4-FFF2-40B4-BE49-F238E27FC236}">
                  <a16:creationId xmlns:a16="http://schemas.microsoft.com/office/drawing/2014/main" xmlns="" id="{D8BF4BE6-ADD2-48F5-ADD7-FF44F56AFA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t="26671" b="15625"/>
            <a:stretch/>
          </p:blipFill>
          <p:spPr>
            <a:xfrm>
              <a:off x="848826" y="1366309"/>
              <a:ext cx="5350798" cy="562769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BFA38-8173-4F69-A787-9F97AE31B5F9}"/>
              </a:ext>
            </a:extLst>
          </p:cNvPr>
          <p:cNvGrpSpPr/>
          <p:nvPr/>
        </p:nvGrpSpPr>
        <p:grpSpPr>
          <a:xfrm>
            <a:off x="940776" y="2329338"/>
            <a:ext cx="7206937" cy="1246406"/>
            <a:chOff x="940776" y="2329338"/>
            <a:chExt cx="9470883" cy="124640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EEA992A8-204C-4D54-90E9-A116CCA7B1EC}"/>
                </a:ext>
              </a:extLst>
            </p:cNvPr>
            <p:cNvGrpSpPr/>
            <p:nvPr/>
          </p:nvGrpSpPr>
          <p:grpSpPr>
            <a:xfrm>
              <a:off x="940776" y="2329338"/>
              <a:ext cx="9470883" cy="1246406"/>
              <a:chOff x="836731" y="2346138"/>
              <a:chExt cx="9069339" cy="1246406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659F0DF7-3823-4BEA-89A2-2F91D81131F6}"/>
                  </a:ext>
                </a:extLst>
              </p:cNvPr>
              <p:cNvSpPr/>
              <p:nvPr/>
            </p:nvSpPr>
            <p:spPr>
              <a:xfrm>
                <a:off x="836731" y="2523424"/>
                <a:ext cx="8701490" cy="106912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F7560829-355D-44F3-89B7-A96314523D03}"/>
                  </a:ext>
                </a:extLst>
              </p:cNvPr>
              <p:cNvSpPr/>
              <p:nvPr/>
            </p:nvSpPr>
            <p:spPr>
              <a:xfrm rot="5400000">
                <a:off x="9457084" y="3136459"/>
                <a:ext cx="408708" cy="489265"/>
              </a:xfrm>
              <a:custGeom>
                <a:avLst/>
                <a:gdLst>
                  <a:gd name="connsiteX0" fmla="*/ 711432 w 1422864"/>
                  <a:gd name="connsiteY0" fmla="*/ 0 h 408385"/>
                  <a:gd name="connsiteX1" fmla="*/ 1415293 w 1422864"/>
                  <a:gd name="connsiteY1" fmla="*/ 361111 h 408385"/>
                  <a:gd name="connsiteX2" fmla="*/ 1422864 w 1422864"/>
                  <a:gd name="connsiteY2" fmla="*/ 408385 h 408385"/>
                  <a:gd name="connsiteX3" fmla="*/ 0 w 1422864"/>
                  <a:gd name="connsiteY3" fmla="*/ 408385 h 408385"/>
                  <a:gd name="connsiteX4" fmla="*/ 7571 w 1422864"/>
                  <a:gd name="connsiteY4" fmla="*/ 361111 h 408385"/>
                  <a:gd name="connsiteX5" fmla="*/ 711432 w 1422864"/>
                  <a:gd name="connsiteY5" fmla="*/ 0 h 40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2864" h="408385">
                    <a:moveTo>
                      <a:pt x="711432" y="0"/>
                    </a:moveTo>
                    <a:cubicBezTo>
                      <a:pt x="1058626" y="0"/>
                      <a:pt x="1348300" y="155025"/>
                      <a:pt x="1415293" y="361111"/>
                    </a:cubicBezTo>
                    <a:lnTo>
                      <a:pt x="1422864" y="408385"/>
                    </a:lnTo>
                    <a:lnTo>
                      <a:pt x="0" y="408385"/>
                    </a:lnTo>
                    <a:lnTo>
                      <a:pt x="7571" y="361111"/>
                    </a:lnTo>
                    <a:cubicBezTo>
                      <a:pt x="74564" y="155025"/>
                      <a:pt x="364238" y="0"/>
                      <a:pt x="711432" y="0"/>
                    </a:cubicBezTo>
                    <a:close/>
                  </a:path>
                </a:pathLst>
              </a:custGeom>
              <a:solidFill>
                <a:srgbClr val="00B0F0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EAE5D637-D106-4E85-B42B-699580B152F7}"/>
                  </a:ext>
                </a:extLst>
              </p:cNvPr>
              <p:cNvSpPr/>
              <p:nvPr/>
            </p:nvSpPr>
            <p:spPr>
              <a:xfrm>
                <a:off x="8553730" y="3255923"/>
                <a:ext cx="1097138" cy="33662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C916630B-C499-4A57-BD64-071369994F28}"/>
                  </a:ext>
                </a:extLst>
              </p:cNvPr>
              <p:cNvSpPr/>
              <p:nvPr/>
            </p:nvSpPr>
            <p:spPr>
              <a:xfrm>
                <a:off x="8974183" y="2721850"/>
                <a:ext cx="656040" cy="675490"/>
              </a:xfrm>
              <a:custGeom>
                <a:avLst/>
                <a:gdLst>
                  <a:gd name="connsiteX0" fmla="*/ 0 w 1342103"/>
                  <a:gd name="connsiteY0" fmla="*/ 0 h 1907181"/>
                  <a:gd name="connsiteX1" fmla="*/ 1342103 w 1342103"/>
                  <a:gd name="connsiteY1" fmla="*/ 0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0" fmla="*/ 0 w 1342103"/>
                  <a:gd name="connsiteY0" fmla="*/ 0 h 1907181"/>
                  <a:gd name="connsiteX1" fmla="*/ 1342103 w 1342103"/>
                  <a:gd name="connsiteY1" fmla="*/ 31732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7" fmla="*/ 0 w 1342103"/>
                  <a:gd name="connsiteY7" fmla="*/ 0 h 1907181"/>
                  <a:gd name="connsiteX0" fmla="*/ 0 w 1342103"/>
                  <a:gd name="connsiteY0" fmla="*/ 106076 h 2013257"/>
                  <a:gd name="connsiteX1" fmla="*/ 1342103 w 1342103"/>
                  <a:gd name="connsiteY1" fmla="*/ 137808 h 2013257"/>
                  <a:gd name="connsiteX2" fmla="*/ 1342103 w 1342103"/>
                  <a:gd name="connsiteY2" fmla="*/ 2013257 h 2013257"/>
                  <a:gd name="connsiteX3" fmla="*/ 1207039 w 1342103"/>
                  <a:gd name="connsiteY3" fmla="*/ 1882959 h 2013257"/>
                  <a:gd name="connsiteX4" fmla="*/ 671051 w 1342103"/>
                  <a:gd name="connsiteY4" fmla="*/ 1691531 h 2013257"/>
                  <a:gd name="connsiteX5" fmla="*/ 135064 w 1342103"/>
                  <a:gd name="connsiteY5" fmla="*/ 1882959 h 2013257"/>
                  <a:gd name="connsiteX6" fmla="*/ 0 w 1342103"/>
                  <a:gd name="connsiteY6" fmla="*/ 2013256 h 2013257"/>
                  <a:gd name="connsiteX7" fmla="*/ 0 w 1342103"/>
                  <a:gd name="connsiteY7" fmla="*/ 106076 h 2013257"/>
                  <a:gd name="connsiteX0" fmla="*/ 0 w 1342103"/>
                  <a:gd name="connsiteY0" fmla="*/ 349733 h 2256914"/>
                  <a:gd name="connsiteX1" fmla="*/ 729297 w 1342103"/>
                  <a:gd name="connsiteY1" fmla="*/ 673 h 2256914"/>
                  <a:gd name="connsiteX2" fmla="*/ 1342103 w 1342103"/>
                  <a:gd name="connsiteY2" fmla="*/ 381465 h 2256914"/>
                  <a:gd name="connsiteX3" fmla="*/ 1342103 w 1342103"/>
                  <a:gd name="connsiteY3" fmla="*/ 2256914 h 2256914"/>
                  <a:gd name="connsiteX4" fmla="*/ 1207039 w 1342103"/>
                  <a:gd name="connsiteY4" fmla="*/ 2126616 h 2256914"/>
                  <a:gd name="connsiteX5" fmla="*/ 671051 w 1342103"/>
                  <a:gd name="connsiteY5" fmla="*/ 1935188 h 2256914"/>
                  <a:gd name="connsiteX6" fmla="*/ 135064 w 1342103"/>
                  <a:gd name="connsiteY6" fmla="*/ 2126616 h 2256914"/>
                  <a:gd name="connsiteX7" fmla="*/ 0 w 1342103"/>
                  <a:gd name="connsiteY7" fmla="*/ 2256913 h 2256914"/>
                  <a:gd name="connsiteX8" fmla="*/ 0 w 1342103"/>
                  <a:gd name="connsiteY8" fmla="*/ 349733 h 225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2103" h="2256914">
                    <a:moveTo>
                      <a:pt x="0" y="349733"/>
                    </a:moveTo>
                    <a:cubicBezTo>
                      <a:pt x="102095" y="13359"/>
                      <a:pt x="505613" y="-4616"/>
                      <a:pt x="729297" y="673"/>
                    </a:cubicBezTo>
                    <a:cubicBezTo>
                      <a:pt x="952981" y="5962"/>
                      <a:pt x="1220515" y="45091"/>
                      <a:pt x="1342103" y="381465"/>
                    </a:cubicBezTo>
                    <a:lnTo>
                      <a:pt x="1342103" y="2256914"/>
                    </a:lnTo>
                    <a:lnTo>
                      <a:pt x="1207039" y="2126616"/>
                    </a:lnTo>
                    <a:cubicBezTo>
                      <a:pt x="1054038" y="2005759"/>
                      <a:pt x="869593" y="1935188"/>
                      <a:pt x="671051" y="1935188"/>
                    </a:cubicBezTo>
                    <a:cubicBezTo>
                      <a:pt x="472509" y="1935188"/>
                      <a:pt x="288064" y="2005759"/>
                      <a:pt x="135064" y="2126616"/>
                    </a:cubicBezTo>
                    <a:lnTo>
                      <a:pt x="0" y="2256913"/>
                    </a:lnTo>
                    <a:lnTo>
                      <a:pt x="0" y="349733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9071659A-B344-458C-9D81-E9FE3EC96588}"/>
                  </a:ext>
                </a:extLst>
              </p:cNvPr>
              <p:cNvSpPr/>
              <p:nvPr/>
            </p:nvSpPr>
            <p:spPr>
              <a:xfrm>
                <a:off x="8790732" y="2346138"/>
                <a:ext cx="1097138" cy="1069120"/>
              </a:xfrm>
              <a:custGeom>
                <a:avLst/>
                <a:gdLst>
                  <a:gd name="connsiteX0" fmla="*/ 0 w 1342103"/>
                  <a:gd name="connsiteY0" fmla="*/ 0 h 1907181"/>
                  <a:gd name="connsiteX1" fmla="*/ 1342103 w 1342103"/>
                  <a:gd name="connsiteY1" fmla="*/ 0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0" fmla="*/ 0 w 1342103"/>
                  <a:gd name="connsiteY0" fmla="*/ 0 h 1907181"/>
                  <a:gd name="connsiteX1" fmla="*/ 1342103 w 1342103"/>
                  <a:gd name="connsiteY1" fmla="*/ 31732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7" fmla="*/ 0 w 1342103"/>
                  <a:gd name="connsiteY7" fmla="*/ 0 h 1907181"/>
                  <a:gd name="connsiteX0" fmla="*/ 0 w 1342103"/>
                  <a:gd name="connsiteY0" fmla="*/ 106076 h 2013257"/>
                  <a:gd name="connsiteX1" fmla="*/ 1342103 w 1342103"/>
                  <a:gd name="connsiteY1" fmla="*/ 137808 h 2013257"/>
                  <a:gd name="connsiteX2" fmla="*/ 1342103 w 1342103"/>
                  <a:gd name="connsiteY2" fmla="*/ 2013257 h 2013257"/>
                  <a:gd name="connsiteX3" fmla="*/ 1207039 w 1342103"/>
                  <a:gd name="connsiteY3" fmla="*/ 1882959 h 2013257"/>
                  <a:gd name="connsiteX4" fmla="*/ 671051 w 1342103"/>
                  <a:gd name="connsiteY4" fmla="*/ 1691531 h 2013257"/>
                  <a:gd name="connsiteX5" fmla="*/ 135064 w 1342103"/>
                  <a:gd name="connsiteY5" fmla="*/ 1882959 h 2013257"/>
                  <a:gd name="connsiteX6" fmla="*/ 0 w 1342103"/>
                  <a:gd name="connsiteY6" fmla="*/ 2013256 h 2013257"/>
                  <a:gd name="connsiteX7" fmla="*/ 0 w 1342103"/>
                  <a:gd name="connsiteY7" fmla="*/ 106076 h 2013257"/>
                  <a:gd name="connsiteX0" fmla="*/ 0 w 1342103"/>
                  <a:gd name="connsiteY0" fmla="*/ 349733 h 2256914"/>
                  <a:gd name="connsiteX1" fmla="*/ 729297 w 1342103"/>
                  <a:gd name="connsiteY1" fmla="*/ 673 h 2256914"/>
                  <a:gd name="connsiteX2" fmla="*/ 1342103 w 1342103"/>
                  <a:gd name="connsiteY2" fmla="*/ 381465 h 2256914"/>
                  <a:gd name="connsiteX3" fmla="*/ 1342103 w 1342103"/>
                  <a:gd name="connsiteY3" fmla="*/ 2256914 h 2256914"/>
                  <a:gd name="connsiteX4" fmla="*/ 1207039 w 1342103"/>
                  <a:gd name="connsiteY4" fmla="*/ 2126616 h 2256914"/>
                  <a:gd name="connsiteX5" fmla="*/ 671051 w 1342103"/>
                  <a:gd name="connsiteY5" fmla="*/ 1935188 h 2256914"/>
                  <a:gd name="connsiteX6" fmla="*/ 135064 w 1342103"/>
                  <a:gd name="connsiteY6" fmla="*/ 2126616 h 2256914"/>
                  <a:gd name="connsiteX7" fmla="*/ 0 w 1342103"/>
                  <a:gd name="connsiteY7" fmla="*/ 2256913 h 2256914"/>
                  <a:gd name="connsiteX8" fmla="*/ 0 w 1342103"/>
                  <a:gd name="connsiteY8" fmla="*/ 349733 h 225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2103" h="2256914">
                    <a:moveTo>
                      <a:pt x="0" y="349733"/>
                    </a:moveTo>
                    <a:cubicBezTo>
                      <a:pt x="102095" y="13359"/>
                      <a:pt x="505613" y="-4616"/>
                      <a:pt x="729297" y="673"/>
                    </a:cubicBezTo>
                    <a:cubicBezTo>
                      <a:pt x="952981" y="5962"/>
                      <a:pt x="1220515" y="45091"/>
                      <a:pt x="1342103" y="381465"/>
                    </a:cubicBezTo>
                    <a:lnTo>
                      <a:pt x="1342103" y="2256914"/>
                    </a:lnTo>
                    <a:lnTo>
                      <a:pt x="1207039" y="2126616"/>
                    </a:lnTo>
                    <a:cubicBezTo>
                      <a:pt x="1054038" y="2005759"/>
                      <a:pt x="869593" y="1935188"/>
                      <a:pt x="671051" y="1935188"/>
                    </a:cubicBezTo>
                    <a:cubicBezTo>
                      <a:pt x="472509" y="1935188"/>
                      <a:pt x="288064" y="2005759"/>
                      <a:pt x="135064" y="2126616"/>
                    </a:cubicBezTo>
                    <a:lnTo>
                      <a:pt x="0" y="2256913"/>
                    </a:lnTo>
                    <a:lnTo>
                      <a:pt x="0" y="349733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782AACB4-4579-4522-A00A-D81FDC060C70}"/>
                  </a:ext>
                </a:extLst>
              </p:cNvPr>
              <p:cNvSpPr/>
              <p:nvPr/>
            </p:nvSpPr>
            <p:spPr>
              <a:xfrm rot="5400000" flipH="1" flipV="1">
                <a:off x="9053934" y="3231471"/>
                <a:ext cx="146838" cy="306339"/>
              </a:xfrm>
              <a:custGeom>
                <a:avLst/>
                <a:gdLst>
                  <a:gd name="connsiteX0" fmla="*/ 711432 w 1422864"/>
                  <a:gd name="connsiteY0" fmla="*/ 0 h 408385"/>
                  <a:gd name="connsiteX1" fmla="*/ 1415293 w 1422864"/>
                  <a:gd name="connsiteY1" fmla="*/ 361111 h 408385"/>
                  <a:gd name="connsiteX2" fmla="*/ 1422864 w 1422864"/>
                  <a:gd name="connsiteY2" fmla="*/ 408385 h 408385"/>
                  <a:gd name="connsiteX3" fmla="*/ 0 w 1422864"/>
                  <a:gd name="connsiteY3" fmla="*/ 408385 h 408385"/>
                  <a:gd name="connsiteX4" fmla="*/ 7571 w 1422864"/>
                  <a:gd name="connsiteY4" fmla="*/ 361111 h 408385"/>
                  <a:gd name="connsiteX5" fmla="*/ 711432 w 1422864"/>
                  <a:gd name="connsiteY5" fmla="*/ 0 h 40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2864" h="408385">
                    <a:moveTo>
                      <a:pt x="711432" y="0"/>
                    </a:moveTo>
                    <a:cubicBezTo>
                      <a:pt x="1058626" y="0"/>
                      <a:pt x="1348300" y="155025"/>
                      <a:pt x="1415293" y="361111"/>
                    </a:cubicBezTo>
                    <a:lnTo>
                      <a:pt x="1422864" y="408385"/>
                    </a:lnTo>
                    <a:lnTo>
                      <a:pt x="0" y="408385"/>
                    </a:lnTo>
                    <a:lnTo>
                      <a:pt x="7571" y="361111"/>
                    </a:lnTo>
                    <a:cubicBezTo>
                      <a:pt x="74564" y="155025"/>
                      <a:pt x="364238" y="0"/>
                      <a:pt x="711432" y="0"/>
                    </a:cubicBezTo>
                    <a:close/>
                  </a:path>
                </a:pathLst>
              </a:custGeom>
              <a:solidFill>
                <a:schemeClr val="tx1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66980C5-3B7F-4BE3-B4D0-EAD00DF80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86" t="4242" r="11905" b="33312"/>
            <a:stretch/>
          </p:blipFill>
          <p:spPr>
            <a:xfrm>
              <a:off x="985501" y="2672055"/>
              <a:ext cx="8087882" cy="63984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CAC9D8D-D029-4468-AF9E-D7C06836203E}"/>
              </a:ext>
            </a:extLst>
          </p:cNvPr>
          <p:cNvGrpSpPr/>
          <p:nvPr/>
        </p:nvGrpSpPr>
        <p:grpSpPr>
          <a:xfrm>
            <a:off x="935220" y="3629712"/>
            <a:ext cx="8465649" cy="1246406"/>
            <a:chOff x="935220" y="3629712"/>
            <a:chExt cx="9441288" cy="124640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CDEDBC50-3A74-4B85-9E6C-9B978C4F992C}"/>
                </a:ext>
              </a:extLst>
            </p:cNvPr>
            <p:cNvGrpSpPr/>
            <p:nvPr/>
          </p:nvGrpSpPr>
          <p:grpSpPr>
            <a:xfrm>
              <a:off x="935220" y="3629712"/>
              <a:ext cx="9441288" cy="1246406"/>
              <a:chOff x="880583" y="1941349"/>
              <a:chExt cx="9441288" cy="124640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C9F6C6F8-853B-418A-9EF3-3D39649BC410}"/>
                  </a:ext>
                </a:extLst>
              </p:cNvPr>
              <p:cNvSpPr/>
              <p:nvPr/>
            </p:nvSpPr>
            <p:spPr>
              <a:xfrm>
                <a:off x="880583" y="2118635"/>
                <a:ext cx="8950894" cy="106912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8361FCA5-00AD-4244-9DB3-5721D9DB233F}"/>
                  </a:ext>
                </a:extLst>
              </p:cNvPr>
              <p:cNvGrpSpPr/>
              <p:nvPr/>
            </p:nvGrpSpPr>
            <p:grpSpPr>
              <a:xfrm>
                <a:off x="9293792" y="1941349"/>
                <a:ext cx="1028079" cy="1246406"/>
                <a:chOff x="5237060" y="2678349"/>
                <a:chExt cx="1235373" cy="1918227"/>
              </a:xfrm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xmlns="" id="{C56CC671-4488-4E6E-8AAA-DA955786E807}"/>
                    </a:ext>
                  </a:extLst>
                </p:cNvPr>
                <p:cNvSpPr/>
                <p:nvPr/>
              </p:nvSpPr>
              <p:spPr>
                <a:xfrm rot="5400000">
                  <a:off x="5934458" y="4047675"/>
                  <a:ext cx="629004" cy="446947"/>
                </a:xfrm>
                <a:custGeom>
                  <a:avLst/>
                  <a:gdLst>
                    <a:gd name="connsiteX0" fmla="*/ 711432 w 1422864"/>
                    <a:gd name="connsiteY0" fmla="*/ 0 h 408385"/>
                    <a:gd name="connsiteX1" fmla="*/ 1415293 w 1422864"/>
                    <a:gd name="connsiteY1" fmla="*/ 361111 h 408385"/>
                    <a:gd name="connsiteX2" fmla="*/ 1422864 w 1422864"/>
                    <a:gd name="connsiteY2" fmla="*/ 408385 h 408385"/>
                    <a:gd name="connsiteX3" fmla="*/ 0 w 1422864"/>
                    <a:gd name="connsiteY3" fmla="*/ 408385 h 408385"/>
                    <a:gd name="connsiteX4" fmla="*/ 7571 w 1422864"/>
                    <a:gd name="connsiteY4" fmla="*/ 361111 h 408385"/>
                    <a:gd name="connsiteX5" fmla="*/ 711432 w 1422864"/>
                    <a:gd name="connsiteY5" fmla="*/ 0 h 40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2864" h="408385">
                      <a:moveTo>
                        <a:pt x="711432" y="0"/>
                      </a:moveTo>
                      <a:cubicBezTo>
                        <a:pt x="1058626" y="0"/>
                        <a:pt x="1348300" y="155025"/>
                        <a:pt x="1415293" y="361111"/>
                      </a:cubicBezTo>
                      <a:lnTo>
                        <a:pt x="1422864" y="408385"/>
                      </a:lnTo>
                      <a:lnTo>
                        <a:pt x="0" y="408385"/>
                      </a:lnTo>
                      <a:lnTo>
                        <a:pt x="7571" y="361111"/>
                      </a:lnTo>
                      <a:cubicBezTo>
                        <a:pt x="74564" y="155025"/>
                        <a:pt x="364238" y="0"/>
                        <a:pt x="711432" y="0"/>
                      </a:cubicBezTo>
                      <a:close/>
                    </a:path>
                  </a:pathLst>
                </a:custGeom>
                <a:solidFill>
                  <a:srgbClr val="00B0F0">
                    <a:alpha val="38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xmlns="" id="{9141AD68-44F8-4BE8-BCA4-E7571F383A98}"/>
                    </a:ext>
                  </a:extLst>
                </p:cNvPr>
                <p:cNvSpPr/>
                <p:nvPr/>
              </p:nvSpPr>
              <p:spPr>
                <a:xfrm>
                  <a:off x="5237060" y="4078514"/>
                  <a:ext cx="1002244" cy="518062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xmlns="" id="{27E4EA3A-DAAD-4998-BCCD-606FB0B9CADC}"/>
                    </a:ext>
                  </a:extLst>
                </p:cNvPr>
                <p:cNvSpPr/>
                <p:nvPr/>
              </p:nvSpPr>
              <p:spPr>
                <a:xfrm>
                  <a:off x="5621147" y="3256572"/>
                  <a:ext cx="599298" cy="1039584"/>
                </a:xfrm>
                <a:custGeom>
                  <a:avLst/>
                  <a:gdLst>
                    <a:gd name="connsiteX0" fmla="*/ 0 w 1342103"/>
                    <a:gd name="connsiteY0" fmla="*/ 0 h 1907181"/>
                    <a:gd name="connsiteX1" fmla="*/ 1342103 w 1342103"/>
                    <a:gd name="connsiteY1" fmla="*/ 0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0" fmla="*/ 0 w 1342103"/>
                    <a:gd name="connsiteY0" fmla="*/ 0 h 1907181"/>
                    <a:gd name="connsiteX1" fmla="*/ 1342103 w 1342103"/>
                    <a:gd name="connsiteY1" fmla="*/ 31732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7" fmla="*/ 0 w 1342103"/>
                    <a:gd name="connsiteY7" fmla="*/ 0 h 1907181"/>
                    <a:gd name="connsiteX0" fmla="*/ 0 w 1342103"/>
                    <a:gd name="connsiteY0" fmla="*/ 106076 h 2013257"/>
                    <a:gd name="connsiteX1" fmla="*/ 1342103 w 1342103"/>
                    <a:gd name="connsiteY1" fmla="*/ 137808 h 2013257"/>
                    <a:gd name="connsiteX2" fmla="*/ 1342103 w 1342103"/>
                    <a:gd name="connsiteY2" fmla="*/ 2013257 h 2013257"/>
                    <a:gd name="connsiteX3" fmla="*/ 1207039 w 1342103"/>
                    <a:gd name="connsiteY3" fmla="*/ 1882959 h 2013257"/>
                    <a:gd name="connsiteX4" fmla="*/ 671051 w 1342103"/>
                    <a:gd name="connsiteY4" fmla="*/ 1691531 h 2013257"/>
                    <a:gd name="connsiteX5" fmla="*/ 135064 w 1342103"/>
                    <a:gd name="connsiteY5" fmla="*/ 1882959 h 2013257"/>
                    <a:gd name="connsiteX6" fmla="*/ 0 w 1342103"/>
                    <a:gd name="connsiteY6" fmla="*/ 2013256 h 2013257"/>
                    <a:gd name="connsiteX7" fmla="*/ 0 w 1342103"/>
                    <a:gd name="connsiteY7" fmla="*/ 106076 h 2013257"/>
                    <a:gd name="connsiteX0" fmla="*/ 0 w 1342103"/>
                    <a:gd name="connsiteY0" fmla="*/ 349733 h 2256914"/>
                    <a:gd name="connsiteX1" fmla="*/ 729297 w 1342103"/>
                    <a:gd name="connsiteY1" fmla="*/ 673 h 2256914"/>
                    <a:gd name="connsiteX2" fmla="*/ 1342103 w 1342103"/>
                    <a:gd name="connsiteY2" fmla="*/ 381465 h 2256914"/>
                    <a:gd name="connsiteX3" fmla="*/ 1342103 w 1342103"/>
                    <a:gd name="connsiteY3" fmla="*/ 2256914 h 2256914"/>
                    <a:gd name="connsiteX4" fmla="*/ 1207039 w 1342103"/>
                    <a:gd name="connsiteY4" fmla="*/ 2126616 h 2256914"/>
                    <a:gd name="connsiteX5" fmla="*/ 671051 w 1342103"/>
                    <a:gd name="connsiteY5" fmla="*/ 1935188 h 2256914"/>
                    <a:gd name="connsiteX6" fmla="*/ 135064 w 1342103"/>
                    <a:gd name="connsiteY6" fmla="*/ 2126616 h 2256914"/>
                    <a:gd name="connsiteX7" fmla="*/ 0 w 1342103"/>
                    <a:gd name="connsiteY7" fmla="*/ 2256913 h 2256914"/>
                    <a:gd name="connsiteX8" fmla="*/ 0 w 1342103"/>
                    <a:gd name="connsiteY8" fmla="*/ 349733 h 2256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2103" h="2256914">
                      <a:moveTo>
                        <a:pt x="0" y="349733"/>
                      </a:moveTo>
                      <a:cubicBezTo>
                        <a:pt x="102095" y="13359"/>
                        <a:pt x="505613" y="-4616"/>
                        <a:pt x="729297" y="673"/>
                      </a:cubicBezTo>
                      <a:cubicBezTo>
                        <a:pt x="952981" y="5962"/>
                        <a:pt x="1220515" y="45091"/>
                        <a:pt x="1342103" y="381465"/>
                      </a:cubicBezTo>
                      <a:lnTo>
                        <a:pt x="1342103" y="2256914"/>
                      </a:lnTo>
                      <a:lnTo>
                        <a:pt x="1207039" y="2126616"/>
                      </a:lnTo>
                      <a:cubicBezTo>
                        <a:pt x="1054038" y="2005759"/>
                        <a:pt x="869593" y="1935188"/>
                        <a:pt x="671051" y="1935188"/>
                      </a:cubicBezTo>
                      <a:cubicBezTo>
                        <a:pt x="472509" y="1935188"/>
                        <a:pt x="288064" y="2005759"/>
                        <a:pt x="135064" y="2126616"/>
                      </a:cubicBezTo>
                      <a:lnTo>
                        <a:pt x="0" y="2256913"/>
                      </a:lnTo>
                      <a:lnTo>
                        <a:pt x="0" y="349733"/>
                      </a:ln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xmlns="" id="{DE31203F-A708-474F-8813-A0AEEB3A04E7}"/>
                    </a:ext>
                  </a:extLst>
                </p:cNvPr>
                <p:cNvSpPr/>
                <p:nvPr/>
              </p:nvSpPr>
              <p:spPr>
                <a:xfrm>
                  <a:off x="5237060" y="2678349"/>
                  <a:ext cx="1218747" cy="1645383"/>
                </a:xfrm>
                <a:custGeom>
                  <a:avLst/>
                  <a:gdLst>
                    <a:gd name="connsiteX0" fmla="*/ 0 w 1342103"/>
                    <a:gd name="connsiteY0" fmla="*/ 0 h 1907181"/>
                    <a:gd name="connsiteX1" fmla="*/ 1342103 w 1342103"/>
                    <a:gd name="connsiteY1" fmla="*/ 0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0" fmla="*/ 0 w 1342103"/>
                    <a:gd name="connsiteY0" fmla="*/ 0 h 1907181"/>
                    <a:gd name="connsiteX1" fmla="*/ 1342103 w 1342103"/>
                    <a:gd name="connsiteY1" fmla="*/ 31732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7" fmla="*/ 0 w 1342103"/>
                    <a:gd name="connsiteY7" fmla="*/ 0 h 1907181"/>
                    <a:gd name="connsiteX0" fmla="*/ 0 w 1342103"/>
                    <a:gd name="connsiteY0" fmla="*/ 106076 h 2013257"/>
                    <a:gd name="connsiteX1" fmla="*/ 1342103 w 1342103"/>
                    <a:gd name="connsiteY1" fmla="*/ 137808 h 2013257"/>
                    <a:gd name="connsiteX2" fmla="*/ 1342103 w 1342103"/>
                    <a:gd name="connsiteY2" fmla="*/ 2013257 h 2013257"/>
                    <a:gd name="connsiteX3" fmla="*/ 1207039 w 1342103"/>
                    <a:gd name="connsiteY3" fmla="*/ 1882959 h 2013257"/>
                    <a:gd name="connsiteX4" fmla="*/ 671051 w 1342103"/>
                    <a:gd name="connsiteY4" fmla="*/ 1691531 h 2013257"/>
                    <a:gd name="connsiteX5" fmla="*/ 135064 w 1342103"/>
                    <a:gd name="connsiteY5" fmla="*/ 1882959 h 2013257"/>
                    <a:gd name="connsiteX6" fmla="*/ 0 w 1342103"/>
                    <a:gd name="connsiteY6" fmla="*/ 2013256 h 2013257"/>
                    <a:gd name="connsiteX7" fmla="*/ 0 w 1342103"/>
                    <a:gd name="connsiteY7" fmla="*/ 106076 h 2013257"/>
                    <a:gd name="connsiteX0" fmla="*/ 0 w 1342103"/>
                    <a:gd name="connsiteY0" fmla="*/ 349733 h 2256914"/>
                    <a:gd name="connsiteX1" fmla="*/ 729297 w 1342103"/>
                    <a:gd name="connsiteY1" fmla="*/ 673 h 2256914"/>
                    <a:gd name="connsiteX2" fmla="*/ 1342103 w 1342103"/>
                    <a:gd name="connsiteY2" fmla="*/ 381465 h 2256914"/>
                    <a:gd name="connsiteX3" fmla="*/ 1342103 w 1342103"/>
                    <a:gd name="connsiteY3" fmla="*/ 2256914 h 2256914"/>
                    <a:gd name="connsiteX4" fmla="*/ 1207039 w 1342103"/>
                    <a:gd name="connsiteY4" fmla="*/ 2126616 h 2256914"/>
                    <a:gd name="connsiteX5" fmla="*/ 671051 w 1342103"/>
                    <a:gd name="connsiteY5" fmla="*/ 1935188 h 2256914"/>
                    <a:gd name="connsiteX6" fmla="*/ 135064 w 1342103"/>
                    <a:gd name="connsiteY6" fmla="*/ 2126616 h 2256914"/>
                    <a:gd name="connsiteX7" fmla="*/ 0 w 1342103"/>
                    <a:gd name="connsiteY7" fmla="*/ 2256913 h 2256914"/>
                    <a:gd name="connsiteX8" fmla="*/ 0 w 1342103"/>
                    <a:gd name="connsiteY8" fmla="*/ 349733 h 2256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2103" h="2256914">
                      <a:moveTo>
                        <a:pt x="0" y="349733"/>
                      </a:moveTo>
                      <a:cubicBezTo>
                        <a:pt x="102095" y="13359"/>
                        <a:pt x="505613" y="-4616"/>
                        <a:pt x="729297" y="673"/>
                      </a:cubicBezTo>
                      <a:cubicBezTo>
                        <a:pt x="952981" y="5962"/>
                        <a:pt x="1220515" y="45091"/>
                        <a:pt x="1342103" y="381465"/>
                      </a:cubicBezTo>
                      <a:lnTo>
                        <a:pt x="1342103" y="2256914"/>
                      </a:lnTo>
                      <a:lnTo>
                        <a:pt x="1207039" y="2126616"/>
                      </a:lnTo>
                      <a:cubicBezTo>
                        <a:pt x="1054038" y="2005759"/>
                        <a:pt x="869593" y="1935188"/>
                        <a:pt x="671051" y="1935188"/>
                      </a:cubicBezTo>
                      <a:cubicBezTo>
                        <a:pt x="472509" y="1935188"/>
                        <a:pt x="288064" y="2005759"/>
                        <a:pt x="135064" y="2126616"/>
                      </a:cubicBezTo>
                      <a:lnTo>
                        <a:pt x="0" y="2256913"/>
                      </a:lnTo>
                      <a:lnTo>
                        <a:pt x="0" y="349733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xmlns="" id="{9C7B926E-9109-4B45-B267-7F18211C1C6E}"/>
                    </a:ext>
                  </a:extLst>
                </p:cNvPr>
                <p:cNvSpPr/>
                <p:nvPr/>
              </p:nvSpPr>
              <p:spPr>
                <a:xfrm rot="5400000" flipH="1" flipV="1">
                  <a:off x="5648077" y="4136689"/>
                  <a:ext cx="225984" cy="279843"/>
                </a:xfrm>
                <a:custGeom>
                  <a:avLst/>
                  <a:gdLst>
                    <a:gd name="connsiteX0" fmla="*/ 711432 w 1422864"/>
                    <a:gd name="connsiteY0" fmla="*/ 0 h 408385"/>
                    <a:gd name="connsiteX1" fmla="*/ 1415293 w 1422864"/>
                    <a:gd name="connsiteY1" fmla="*/ 361111 h 408385"/>
                    <a:gd name="connsiteX2" fmla="*/ 1422864 w 1422864"/>
                    <a:gd name="connsiteY2" fmla="*/ 408385 h 408385"/>
                    <a:gd name="connsiteX3" fmla="*/ 0 w 1422864"/>
                    <a:gd name="connsiteY3" fmla="*/ 408385 h 408385"/>
                    <a:gd name="connsiteX4" fmla="*/ 7571 w 1422864"/>
                    <a:gd name="connsiteY4" fmla="*/ 361111 h 408385"/>
                    <a:gd name="connsiteX5" fmla="*/ 711432 w 1422864"/>
                    <a:gd name="connsiteY5" fmla="*/ 0 h 40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2864" h="408385">
                      <a:moveTo>
                        <a:pt x="711432" y="0"/>
                      </a:moveTo>
                      <a:cubicBezTo>
                        <a:pt x="1058626" y="0"/>
                        <a:pt x="1348300" y="155025"/>
                        <a:pt x="1415293" y="361111"/>
                      </a:cubicBezTo>
                      <a:lnTo>
                        <a:pt x="1422864" y="408385"/>
                      </a:lnTo>
                      <a:lnTo>
                        <a:pt x="0" y="408385"/>
                      </a:lnTo>
                      <a:lnTo>
                        <a:pt x="7571" y="361111"/>
                      </a:lnTo>
                      <a:cubicBezTo>
                        <a:pt x="74564" y="155025"/>
                        <a:pt x="364238" y="0"/>
                        <a:pt x="711432" y="0"/>
                      </a:cubicBezTo>
                      <a:close/>
                    </a:path>
                  </a:pathLst>
                </a:custGeom>
                <a:solidFill>
                  <a:schemeClr val="tx1">
                    <a:alpha val="3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7167E999-3BE4-4F49-B282-67735AACC6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02" t="10936" r="16735" b="14255"/>
            <a:stretch/>
          </p:blipFill>
          <p:spPr>
            <a:xfrm>
              <a:off x="985501" y="3768212"/>
              <a:ext cx="8362927" cy="1054378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B0192A5A-5749-44C9-8D7E-C69992AEC9DF}"/>
              </a:ext>
            </a:extLst>
          </p:cNvPr>
          <p:cNvGrpSpPr/>
          <p:nvPr/>
        </p:nvGrpSpPr>
        <p:grpSpPr>
          <a:xfrm>
            <a:off x="864743" y="4949977"/>
            <a:ext cx="9683514" cy="1334398"/>
            <a:chOff x="864743" y="4949977"/>
            <a:chExt cx="9683514" cy="133439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DF5CF5BE-4C8B-4A80-A723-37CAA1BF4B68}"/>
                </a:ext>
              </a:extLst>
            </p:cNvPr>
            <p:cNvGrpSpPr/>
            <p:nvPr/>
          </p:nvGrpSpPr>
          <p:grpSpPr>
            <a:xfrm>
              <a:off x="864743" y="4949977"/>
              <a:ext cx="9683514" cy="1334398"/>
              <a:chOff x="866566" y="4884472"/>
              <a:chExt cx="9159338" cy="1334398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560B2CDD-E946-4176-9116-0AEDC339E88C}"/>
                  </a:ext>
                </a:extLst>
              </p:cNvPr>
              <p:cNvSpPr/>
              <p:nvPr/>
            </p:nvSpPr>
            <p:spPr>
              <a:xfrm>
                <a:off x="866566" y="5076940"/>
                <a:ext cx="8784301" cy="114193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xmlns="" id="{3BFC0517-5920-4B88-9B55-89E418E65AC0}"/>
                  </a:ext>
                </a:extLst>
              </p:cNvPr>
              <p:cNvGrpSpPr/>
              <p:nvPr/>
            </p:nvGrpSpPr>
            <p:grpSpPr>
              <a:xfrm>
                <a:off x="8988184" y="4884472"/>
                <a:ext cx="1037720" cy="1331289"/>
                <a:chOff x="5237060" y="2678349"/>
                <a:chExt cx="1235373" cy="1918227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xmlns="" id="{E52822DA-D8E9-4571-B71A-D22666614749}"/>
                    </a:ext>
                  </a:extLst>
                </p:cNvPr>
                <p:cNvSpPr/>
                <p:nvPr/>
              </p:nvSpPr>
              <p:spPr>
                <a:xfrm rot="5400000">
                  <a:off x="5934458" y="4047675"/>
                  <a:ext cx="629004" cy="446947"/>
                </a:xfrm>
                <a:custGeom>
                  <a:avLst/>
                  <a:gdLst>
                    <a:gd name="connsiteX0" fmla="*/ 711432 w 1422864"/>
                    <a:gd name="connsiteY0" fmla="*/ 0 h 408385"/>
                    <a:gd name="connsiteX1" fmla="*/ 1415293 w 1422864"/>
                    <a:gd name="connsiteY1" fmla="*/ 361111 h 408385"/>
                    <a:gd name="connsiteX2" fmla="*/ 1422864 w 1422864"/>
                    <a:gd name="connsiteY2" fmla="*/ 408385 h 408385"/>
                    <a:gd name="connsiteX3" fmla="*/ 0 w 1422864"/>
                    <a:gd name="connsiteY3" fmla="*/ 408385 h 408385"/>
                    <a:gd name="connsiteX4" fmla="*/ 7571 w 1422864"/>
                    <a:gd name="connsiteY4" fmla="*/ 361111 h 408385"/>
                    <a:gd name="connsiteX5" fmla="*/ 711432 w 1422864"/>
                    <a:gd name="connsiteY5" fmla="*/ 0 h 40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2864" h="408385">
                      <a:moveTo>
                        <a:pt x="711432" y="0"/>
                      </a:moveTo>
                      <a:cubicBezTo>
                        <a:pt x="1058626" y="0"/>
                        <a:pt x="1348300" y="155025"/>
                        <a:pt x="1415293" y="361111"/>
                      </a:cubicBezTo>
                      <a:lnTo>
                        <a:pt x="1422864" y="408385"/>
                      </a:lnTo>
                      <a:lnTo>
                        <a:pt x="0" y="408385"/>
                      </a:lnTo>
                      <a:lnTo>
                        <a:pt x="7571" y="361111"/>
                      </a:lnTo>
                      <a:cubicBezTo>
                        <a:pt x="74564" y="155025"/>
                        <a:pt x="364238" y="0"/>
                        <a:pt x="711432" y="0"/>
                      </a:cubicBezTo>
                      <a:close/>
                    </a:path>
                  </a:pathLst>
                </a:custGeom>
                <a:solidFill>
                  <a:srgbClr val="00B0F0">
                    <a:alpha val="38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xmlns="" id="{AA485C51-16AD-4A2A-A13E-0548EAD5AF48}"/>
                    </a:ext>
                  </a:extLst>
                </p:cNvPr>
                <p:cNvSpPr/>
                <p:nvPr/>
              </p:nvSpPr>
              <p:spPr>
                <a:xfrm>
                  <a:off x="5237060" y="4078514"/>
                  <a:ext cx="1002244" cy="518062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xmlns="" id="{805E8BC9-7770-41D2-A5A8-35A4A7818F96}"/>
                    </a:ext>
                  </a:extLst>
                </p:cNvPr>
                <p:cNvSpPr/>
                <p:nvPr/>
              </p:nvSpPr>
              <p:spPr>
                <a:xfrm>
                  <a:off x="5621147" y="3256572"/>
                  <a:ext cx="599298" cy="1039584"/>
                </a:xfrm>
                <a:custGeom>
                  <a:avLst/>
                  <a:gdLst>
                    <a:gd name="connsiteX0" fmla="*/ 0 w 1342103"/>
                    <a:gd name="connsiteY0" fmla="*/ 0 h 1907181"/>
                    <a:gd name="connsiteX1" fmla="*/ 1342103 w 1342103"/>
                    <a:gd name="connsiteY1" fmla="*/ 0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0" fmla="*/ 0 w 1342103"/>
                    <a:gd name="connsiteY0" fmla="*/ 0 h 1907181"/>
                    <a:gd name="connsiteX1" fmla="*/ 1342103 w 1342103"/>
                    <a:gd name="connsiteY1" fmla="*/ 31732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7" fmla="*/ 0 w 1342103"/>
                    <a:gd name="connsiteY7" fmla="*/ 0 h 1907181"/>
                    <a:gd name="connsiteX0" fmla="*/ 0 w 1342103"/>
                    <a:gd name="connsiteY0" fmla="*/ 106076 h 2013257"/>
                    <a:gd name="connsiteX1" fmla="*/ 1342103 w 1342103"/>
                    <a:gd name="connsiteY1" fmla="*/ 137808 h 2013257"/>
                    <a:gd name="connsiteX2" fmla="*/ 1342103 w 1342103"/>
                    <a:gd name="connsiteY2" fmla="*/ 2013257 h 2013257"/>
                    <a:gd name="connsiteX3" fmla="*/ 1207039 w 1342103"/>
                    <a:gd name="connsiteY3" fmla="*/ 1882959 h 2013257"/>
                    <a:gd name="connsiteX4" fmla="*/ 671051 w 1342103"/>
                    <a:gd name="connsiteY4" fmla="*/ 1691531 h 2013257"/>
                    <a:gd name="connsiteX5" fmla="*/ 135064 w 1342103"/>
                    <a:gd name="connsiteY5" fmla="*/ 1882959 h 2013257"/>
                    <a:gd name="connsiteX6" fmla="*/ 0 w 1342103"/>
                    <a:gd name="connsiteY6" fmla="*/ 2013256 h 2013257"/>
                    <a:gd name="connsiteX7" fmla="*/ 0 w 1342103"/>
                    <a:gd name="connsiteY7" fmla="*/ 106076 h 2013257"/>
                    <a:gd name="connsiteX0" fmla="*/ 0 w 1342103"/>
                    <a:gd name="connsiteY0" fmla="*/ 349733 h 2256914"/>
                    <a:gd name="connsiteX1" fmla="*/ 729297 w 1342103"/>
                    <a:gd name="connsiteY1" fmla="*/ 673 h 2256914"/>
                    <a:gd name="connsiteX2" fmla="*/ 1342103 w 1342103"/>
                    <a:gd name="connsiteY2" fmla="*/ 381465 h 2256914"/>
                    <a:gd name="connsiteX3" fmla="*/ 1342103 w 1342103"/>
                    <a:gd name="connsiteY3" fmla="*/ 2256914 h 2256914"/>
                    <a:gd name="connsiteX4" fmla="*/ 1207039 w 1342103"/>
                    <a:gd name="connsiteY4" fmla="*/ 2126616 h 2256914"/>
                    <a:gd name="connsiteX5" fmla="*/ 671051 w 1342103"/>
                    <a:gd name="connsiteY5" fmla="*/ 1935188 h 2256914"/>
                    <a:gd name="connsiteX6" fmla="*/ 135064 w 1342103"/>
                    <a:gd name="connsiteY6" fmla="*/ 2126616 h 2256914"/>
                    <a:gd name="connsiteX7" fmla="*/ 0 w 1342103"/>
                    <a:gd name="connsiteY7" fmla="*/ 2256913 h 2256914"/>
                    <a:gd name="connsiteX8" fmla="*/ 0 w 1342103"/>
                    <a:gd name="connsiteY8" fmla="*/ 349733 h 2256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2103" h="2256914">
                      <a:moveTo>
                        <a:pt x="0" y="349733"/>
                      </a:moveTo>
                      <a:cubicBezTo>
                        <a:pt x="102095" y="13359"/>
                        <a:pt x="505613" y="-4616"/>
                        <a:pt x="729297" y="673"/>
                      </a:cubicBezTo>
                      <a:cubicBezTo>
                        <a:pt x="952981" y="5962"/>
                        <a:pt x="1220515" y="45091"/>
                        <a:pt x="1342103" y="381465"/>
                      </a:cubicBezTo>
                      <a:lnTo>
                        <a:pt x="1342103" y="2256914"/>
                      </a:lnTo>
                      <a:lnTo>
                        <a:pt x="1207039" y="2126616"/>
                      </a:lnTo>
                      <a:cubicBezTo>
                        <a:pt x="1054038" y="2005759"/>
                        <a:pt x="869593" y="1935188"/>
                        <a:pt x="671051" y="1935188"/>
                      </a:cubicBezTo>
                      <a:cubicBezTo>
                        <a:pt x="472509" y="1935188"/>
                        <a:pt x="288064" y="2005759"/>
                        <a:pt x="135064" y="2126616"/>
                      </a:cubicBezTo>
                      <a:lnTo>
                        <a:pt x="0" y="2256913"/>
                      </a:lnTo>
                      <a:lnTo>
                        <a:pt x="0" y="349733"/>
                      </a:ln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xmlns="" id="{315CA79A-E78C-4B10-8FE8-939BC77610C7}"/>
                    </a:ext>
                  </a:extLst>
                </p:cNvPr>
                <p:cNvSpPr/>
                <p:nvPr/>
              </p:nvSpPr>
              <p:spPr>
                <a:xfrm>
                  <a:off x="5237060" y="2678349"/>
                  <a:ext cx="1218747" cy="1645383"/>
                </a:xfrm>
                <a:custGeom>
                  <a:avLst/>
                  <a:gdLst>
                    <a:gd name="connsiteX0" fmla="*/ 0 w 1342103"/>
                    <a:gd name="connsiteY0" fmla="*/ 0 h 1907181"/>
                    <a:gd name="connsiteX1" fmla="*/ 1342103 w 1342103"/>
                    <a:gd name="connsiteY1" fmla="*/ 0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0" fmla="*/ 0 w 1342103"/>
                    <a:gd name="connsiteY0" fmla="*/ 0 h 1907181"/>
                    <a:gd name="connsiteX1" fmla="*/ 1342103 w 1342103"/>
                    <a:gd name="connsiteY1" fmla="*/ 31732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7" fmla="*/ 0 w 1342103"/>
                    <a:gd name="connsiteY7" fmla="*/ 0 h 1907181"/>
                    <a:gd name="connsiteX0" fmla="*/ 0 w 1342103"/>
                    <a:gd name="connsiteY0" fmla="*/ 106076 h 2013257"/>
                    <a:gd name="connsiteX1" fmla="*/ 1342103 w 1342103"/>
                    <a:gd name="connsiteY1" fmla="*/ 137808 h 2013257"/>
                    <a:gd name="connsiteX2" fmla="*/ 1342103 w 1342103"/>
                    <a:gd name="connsiteY2" fmla="*/ 2013257 h 2013257"/>
                    <a:gd name="connsiteX3" fmla="*/ 1207039 w 1342103"/>
                    <a:gd name="connsiteY3" fmla="*/ 1882959 h 2013257"/>
                    <a:gd name="connsiteX4" fmla="*/ 671051 w 1342103"/>
                    <a:gd name="connsiteY4" fmla="*/ 1691531 h 2013257"/>
                    <a:gd name="connsiteX5" fmla="*/ 135064 w 1342103"/>
                    <a:gd name="connsiteY5" fmla="*/ 1882959 h 2013257"/>
                    <a:gd name="connsiteX6" fmla="*/ 0 w 1342103"/>
                    <a:gd name="connsiteY6" fmla="*/ 2013256 h 2013257"/>
                    <a:gd name="connsiteX7" fmla="*/ 0 w 1342103"/>
                    <a:gd name="connsiteY7" fmla="*/ 106076 h 2013257"/>
                    <a:gd name="connsiteX0" fmla="*/ 0 w 1342103"/>
                    <a:gd name="connsiteY0" fmla="*/ 349733 h 2256914"/>
                    <a:gd name="connsiteX1" fmla="*/ 729297 w 1342103"/>
                    <a:gd name="connsiteY1" fmla="*/ 673 h 2256914"/>
                    <a:gd name="connsiteX2" fmla="*/ 1342103 w 1342103"/>
                    <a:gd name="connsiteY2" fmla="*/ 381465 h 2256914"/>
                    <a:gd name="connsiteX3" fmla="*/ 1342103 w 1342103"/>
                    <a:gd name="connsiteY3" fmla="*/ 2256914 h 2256914"/>
                    <a:gd name="connsiteX4" fmla="*/ 1207039 w 1342103"/>
                    <a:gd name="connsiteY4" fmla="*/ 2126616 h 2256914"/>
                    <a:gd name="connsiteX5" fmla="*/ 671051 w 1342103"/>
                    <a:gd name="connsiteY5" fmla="*/ 1935188 h 2256914"/>
                    <a:gd name="connsiteX6" fmla="*/ 135064 w 1342103"/>
                    <a:gd name="connsiteY6" fmla="*/ 2126616 h 2256914"/>
                    <a:gd name="connsiteX7" fmla="*/ 0 w 1342103"/>
                    <a:gd name="connsiteY7" fmla="*/ 2256913 h 2256914"/>
                    <a:gd name="connsiteX8" fmla="*/ 0 w 1342103"/>
                    <a:gd name="connsiteY8" fmla="*/ 349733 h 2256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2103" h="2256914">
                      <a:moveTo>
                        <a:pt x="0" y="349733"/>
                      </a:moveTo>
                      <a:cubicBezTo>
                        <a:pt x="102095" y="13359"/>
                        <a:pt x="505613" y="-4616"/>
                        <a:pt x="729297" y="673"/>
                      </a:cubicBezTo>
                      <a:cubicBezTo>
                        <a:pt x="952981" y="5962"/>
                        <a:pt x="1220515" y="45091"/>
                        <a:pt x="1342103" y="381465"/>
                      </a:cubicBezTo>
                      <a:lnTo>
                        <a:pt x="1342103" y="2256914"/>
                      </a:lnTo>
                      <a:lnTo>
                        <a:pt x="1207039" y="2126616"/>
                      </a:lnTo>
                      <a:cubicBezTo>
                        <a:pt x="1054038" y="2005759"/>
                        <a:pt x="869593" y="1935188"/>
                        <a:pt x="671051" y="1935188"/>
                      </a:cubicBezTo>
                      <a:cubicBezTo>
                        <a:pt x="472509" y="1935188"/>
                        <a:pt x="288064" y="2005759"/>
                        <a:pt x="135064" y="2126616"/>
                      </a:cubicBezTo>
                      <a:lnTo>
                        <a:pt x="0" y="2256913"/>
                      </a:lnTo>
                      <a:lnTo>
                        <a:pt x="0" y="349733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xmlns="" id="{28F15CE9-D2ED-4015-A05E-CAD161D7B5E0}"/>
                    </a:ext>
                  </a:extLst>
                </p:cNvPr>
                <p:cNvSpPr/>
                <p:nvPr/>
              </p:nvSpPr>
              <p:spPr>
                <a:xfrm rot="5400000" flipH="1" flipV="1">
                  <a:off x="5648077" y="4136689"/>
                  <a:ext cx="225984" cy="279843"/>
                </a:xfrm>
                <a:custGeom>
                  <a:avLst/>
                  <a:gdLst>
                    <a:gd name="connsiteX0" fmla="*/ 711432 w 1422864"/>
                    <a:gd name="connsiteY0" fmla="*/ 0 h 408385"/>
                    <a:gd name="connsiteX1" fmla="*/ 1415293 w 1422864"/>
                    <a:gd name="connsiteY1" fmla="*/ 361111 h 408385"/>
                    <a:gd name="connsiteX2" fmla="*/ 1422864 w 1422864"/>
                    <a:gd name="connsiteY2" fmla="*/ 408385 h 408385"/>
                    <a:gd name="connsiteX3" fmla="*/ 0 w 1422864"/>
                    <a:gd name="connsiteY3" fmla="*/ 408385 h 408385"/>
                    <a:gd name="connsiteX4" fmla="*/ 7571 w 1422864"/>
                    <a:gd name="connsiteY4" fmla="*/ 361111 h 408385"/>
                    <a:gd name="connsiteX5" fmla="*/ 711432 w 1422864"/>
                    <a:gd name="connsiteY5" fmla="*/ 0 h 40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2864" h="408385">
                      <a:moveTo>
                        <a:pt x="711432" y="0"/>
                      </a:moveTo>
                      <a:cubicBezTo>
                        <a:pt x="1058626" y="0"/>
                        <a:pt x="1348300" y="155025"/>
                        <a:pt x="1415293" y="361111"/>
                      </a:cubicBezTo>
                      <a:lnTo>
                        <a:pt x="1422864" y="408385"/>
                      </a:lnTo>
                      <a:lnTo>
                        <a:pt x="0" y="408385"/>
                      </a:lnTo>
                      <a:lnTo>
                        <a:pt x="7571" y="361111"/>
                      </a:lnTo>
                      <a:cubicBezTo>
                        <a:pt x="74564" y="155025"/>
                        <a:pt x="364238" y="0"/>
                        <a:pt x="711432" y="0"/>
                      </a:cubicBezTo>
                      <a:close/>
                    </a:path>
                  </a:pathLst>
                </a:custGeom>
                <a:solidFill>
                  <a:schemeClr val="tx1">
                    <a:alpha val="3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7946966B-0337-4C99-8EA2-32E1A77966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03" r="3620" b="18007"/>
            <a:stretch/>
          </p:blipFill>
          <p:spPr>
            <a:xfrm>
              <a:off x="985500" y="5015058"/>
              <a:ext cx="8465649" cy="1188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88286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2670A4D-F004-4CAE-9C6A-0E357520CFEF}"/>
              </a:ext>
            </a:extLst>
          </p:cNvPr>
          <p:cNvSpPr/>
          <p:nvPr/>
        </p:nvSpPr>
        <p:spPr>
          <a:xfrm>
            <a:off x="9952386" y="2819400"/>
            <a:ext cx="2186608" cy="1219200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8394D9F-BA61-4E3E-A880-4397628DE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86165" y="2466697"/>
            <a:ext cx="1313878" cy="48162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BD6D0C10-B313-4277-A74A-168D02E0B54C}"/>
              </a:ext>
            </a:extLst>
          </p:cNvPr>
          <p:cNvGrpSpPr/>
          <p:nvPr/>
        </p:nvGrpSpPr>
        <p:grpSpPr>
          <a:xfrm>
            <a:off x="8814080" y="3067919"/>
            <a:ext cx="2560320" cy="1001956"/>
            <a:chOff x="5198165" y="3607243"/>
            <a:chExt cx="2560320" cy="100195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7676D328-549D-40AA-83DF-9C113F557E66}"/>
                </a:ext>
              </a:extLst>
            </p:cNvPr>
            <p:cNvCxnSpPr/>
            <p:nvPr/>
          </p:nvCxnSpPr>
          <p:spPr>
            <a:xfrm>
              <a:off x="5211417" y="4089538"/>
              <a:ext cx="0" cy="45720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FAC11DFC-6AAE-469D-9CEA-766D4B06182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478325" y="3242722"/>
              <a:ext cx="0" cy="256032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91CF0F2A-AE40-4FA0-8264-D9067584DE4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758485" y="3607243"/>
              <a:ext cx="0" cy="91440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9EC2659-45B2-4805-BF33-B7D320D4A6CE}"/>
                </a:ext>
              </a:extLst>
            </p:cNvPr>
            <p:cNvSpPr txBox="1"/>
            <p:nvPr/>
          </p:nvSpPr>
          <p:spPr>
            <a:xfrm>
              <a:off x="5327738" y="4239867"/>
              <a:ext cx="87464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</a:rPr>
                <a:t>রেখা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4162EFF-4229-4937-B7C8-E851487669FF}"/>
              </a:ext>
            </a:extLst>
          </p:cNvPr>
          <p:cNvGrpSpPr/>
          <p:nvPr/>
        </p:nvGrpSpPr>
        <p:grpSpPr>
          <a:xfrm>
            <a:off x="8790077" y="1459244"/>
            <a:ext cx="2560320" cy="917972"/>
            <a:chOff x="5204794" y="2103523"/>
            <a:chExt cx="2560320" cy="91797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BAEA01A5-15AC-49E6-B73D-CD358A27A3B2}"/>
                </a:ext>
              </a:extLst>
            </p:cNvPr>
            <p:cNvCxnSpPr/>
            <p:nvPr/>
          </p:nvCxnSpPr>
          <p:spPr>
            <a:xfrm>
              <a:off x="5219700" y="2107095"/>
              <a:ext cx="0" cy="36576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DCDFDB58-85FF-44F5-AC73-4E36E2DC451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484954" y="838198"/>
              <a:ext cx="0" cy="256032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ECBB57B2-45E5-498D-B1C3-0C1E420B852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757821" y="2107095"/>
              <a:ext cx="0" cy="91440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55D737C-1621-4F25-8FD8-4DB3ED4C75CE}"/>
                </a:ext>
              </a:extLst>
            </p:cNvPr>
            <p:cNvSpPr txBox="1"/>
            <p:nvPr/>
          </p:nvSpPr>
          <p:spPr>
            <a:xfrm>
              <a:off x="5352551" y="2103523"/>
              <a:ext cx="874644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</a:rPr>
                <a:t>রেখা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03D5892C-F3A7-4F7A-A47D-E4C94EF6DB44}"/>
              </a:ext>
            </a:extLst>
          </p:cNvPr>
          <p:cNvGrpSpPr/>
          <p:nvPr/>
        </p:nvGrpSpPr>
        <p:grpSpPr>
          <a:xfrm>
            <a:off x="5658162" y="1417775"/>
            <a:ext cx="5743630" cy="2620288"/>
            <a:chOff x="5365448" y="1272024"/>
            <a:chExt cx="5743630" cy="26202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F9175E13-909A-47EA-B7BB-4F2A968130B2}"/>
                </a:ext>
              </a:extLst>
            </p:cNvPr>
            <p:cNvGrpSpPr/>
            <p:nvPr/>
          </p:nvGrpSpPr>
          <p:grpSpPr>
            <a:xfrm>
              <a:off x="5885002" y="1546115"/>
              <a:ext cx="4704522" cy="2038765"/>
              <a:chOff x="2797244" y="2301488"/>
              <a:chExt cx="4704522" cy="2038765"/>
            </a:xfrm>
          </p:grpSpPr>
          <p:sp>
            <p:nvSpPr>
              <p:cNvPr id="2" name="Parallelogram 1">
                <a:extLst>
                  <a:ext uri="{FF2B5EF4-FFF2-40B4-BE49-F238E27FC236}">
                    <a16:creationId xmlns:a16="http://schemas.microsoft.com/office/drawing/2014/main" xmlns="" id="{00AD38E4-B6A8-4FBA-BAAB-0EC17B2A48B3}"/>
                  </a:ext>
                </a:extLst>
              </p:cNvPr>
              <p:cNvSpPr/>
              <p:nvPr/>
            </p:nvSpPr>
            <p:spPr>
              <a:xfrm>
                <a:off x="2797244" y="2484368"/>
                <a:ext cx="4704522" cy="1644926"/>
              </a:xfrm>
              <a:prstGeom prst="parallelogram">
                <a:avLst>
                  <a:gd name="adj" fmla="val 72334"/>
                </a:avLst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C1836C88-D5AA-4F19-A6B7-6AC434093D02}"/>
                  </a:ext>
                </a:extLst>
              </p:cNvPr>
              <p:cNvGrpSpPr/>
              <p:nvPr/>
            </p:nvGrpSpPr>
            <p:grpSpPr>
              <a:xfrm>
                <a:off x="4809213" y="2301488"/>
                <a:ext cx="112644" cy="398892"/>
                <a:chOff x="4809213" y="2301488"/>
                <a:chExt cx="112644" cy="398892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xmlns="" id="{3FA29511-447A-4751-B02D-E4B00D7105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4809213" y="2301488"/>
                  <a:ext cx="0" cy="365760"/>
                </a:xfrm>
                <a:prstGeom prst="line">
                  <a:avLst/>
                </a:prstGeom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xmlns="" id="{5F523013-20C9-4372-99DA-89469103B7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4921857" y="2334620"/>
                  <a:ext cx="0" cy="365760"/>
                </a:xfrm>
                <a:prstGeom prst="line">
                  <a:avLst/>
                </a:prstGeom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101FE56E-50E8-479E-B441-4EC9A2D503D0}"/>
                  </a:ext>
                </a:extLst>
              </p:cNvPr>
              <p:cNvGrpSpPr/>
              <p:nvPr/>
            </p:nvGrpSpPr>
            <p:grpSpPr>
              <a:xfrm>
                <a:off x="4491527" y="3941361"/>
                <a:ext cx="112644" cy="398892"/>
                <a:chOff x="4809213" y="2301488"/>
                <a:chExt cx="112644" cy="398892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xmlns="" id="{79A57F3D-64AF-4F48-A24A-7064B4CA3F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4809213" y="2301488"/>
                  <a:ext cx="0" cy="365760"/>
                </a:xfrm>
                <a:prstGeom prst="line">
                  <a:avLst/>
                </a:prstGeom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xmlns="" id="{3665720B-1257-4F77-84D8-20DDF053D6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4921857" y="2334620"/>
                  <a:ext cx="0" cy="365760"/>
                </a:xfrm>
                <a:prstGeom prst="line">
                  <a:avLst/>
                </a:prstGeom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2021314D-F18F-47B3-95AA-5E0E8FE0194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410154" y="3123951"/>
                <a:ext cx="0" cy="365760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46A18E07-3758-40E6-A3C9-E36351FF1FD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61205" y="3418607"/>
                <a:ext cx="0" cy="365760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2C570B25-D1E5-41FC-9599-13A44A1AF56A}"/>
                </a:ext>
              </a:extLst>
            </p:cNvPr>
            <p:cNvSpPr txBox="1"/>
            <p:nvPr/>
          </p:nvSpPr>
          <p:spPr>
            <a:xfrm>
              <a:off x="5365448" y="3306418"/>
              <a:ext cx="1140349" cy="585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700C6BF8-F8CF-4960-8BE5-193223B66CFA}"/>
                </a:ext>
              </a:extLst>
            </p:cNvPr>
            <p:cNvSpPr txBox="1"/>
            <p:nvPr/>
          </p:nvSpPr>
          <p:spPr>
            <a:xfrm>
              <a:off x="6375866" y="1296922"/>
              <a:ext cx="10529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D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C14F0F1E-8464-48EA-B580-D4532564A1D1}"/>
                </a:ext>
              </a:extLst>
            </p:cNvPr>
            <p:cNvSpPr txBox="1"/>
            <p:nvPr/>
          </p:nvSpPr>
          <p:spPr>
            <a:xfrm>
              <a:off x="9038083" y="3230033"/>
              <a:ext cx="1140349" cy="585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B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4E692C50-F2F0-4A98-B660-70A773F52E76}"/>
                </a:ext>
              </a:extLst>
            </p:cNvPr>
            <p:cNvSpPr txBox="1"/>
            <p:nvPr/>
          </p:nvSpPr>
          <p:spPr>
            <a:xfrm>
              <a:off x="9968729" y="1272024"/>
              <a:ext cx="1140349" cy="585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C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804D03D5-9361-41E0-B015-D338C8778E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58" r="16184" b="12594"/>
          <a:stretch/>
        </p:blipFill>
        <p:spPr>
          <a:xfrm>
            <a:off x="437322" y="1589309"/>
            <a:ext cx="5409551" cy="183969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366B7F00-F12A-492B-B85D-E1F9E9385B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49" t="13050" r="9266" b="18890"/>
          <a:stretch/>
        </p:blipFill>
        <p:spPr>
          <a:xfrm>
            <a:off x="786451" y="3804756"/>
            <a:ext cx="4578997" cy="1103028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18142CF6-2A8C-44D8-994C-EEEA8B1D69A1}"/>
              </a:ext>
            </a:extLst>
          </p:cNvPr>
          <p:cNvGrpSpPr/>
          <p:nvPr/>
        </p:nvGrpSpPr>
        <p:grpSpPr>
          <a:xfrm>
            <a:off x="6928063" y="2321524"/>
            <a:ext cx="3142174" cy="826676"/>
            <a:chOff x="6826555" y="4501929"/>
            <a:chExt cx="3142174" cy="826676"/>
          </a:xfrm>
        </p:grpSpPr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xmlns="" id="{6582469F-2E05-4594-82ED-DC8D10DEF845}"/>
                </a:ext>
              </a:extLst>
            </p:cNvPr>
            <p:cNvSpPr/>
            <p:nvPr/>
          </p:nvSpPr>
          <p:spPr>
            <a:xfrm>
              <a:off x="6826555" y="4501929"/>
              <a:ext cx="3142174" cy="826676"/>
            </a:xfrm>
            <a:prstGeom prst="parallelogram">
              <a:avLst>
                <a:gd name="adj" fmla="val 57061"/>
              </a:avLst>
            </a:prstGeom>
            <a:ln w="38100">
              <a:solidFill>
                <a:schemeClr val="accent6">
                  <a:lumMod val="75000"/>
                </a:schemeClr>
              </a:solidFill>
              <a:prstDash val="dash"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D9E91494-4173-441E-AF76-20BFAFE89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743" t="16105" r="14599" b="38702"/>
            <a:stretch/>
          </p:blipFill>
          <p:spPr>
            <a:xfrm>
              <a:off x="7471365" y="4600230"/>
              <a:ext cx="2020371" cy="551523"/>
            </a:xfrm>
            <a:prstGeom prst="rect">
              <a:avLst/>
            </a:prstGeom>
          </p:spPr>
        </p:pic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B6F69BCD-182B-4A17-A41B-8B849333A7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70" t="15986" r="12093" b="15986"/>
          <a:stretch/>
        </p:blipFill>
        <p:spPr>
          <a:xfrm>
            <a:off x="185530" y="541222"/>
            <a:ext cx="1656522" cy="45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356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92" t="22042" r="20310" b="39159"/>
          <a:stretch/>
        </p:blipFill>
        <p:spPr>
          <a:xfrm>
            <a:off x="4006308" y="564769"/>
            <a:ext cx="3966883" cy="41485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A79EF43-E40F-4084-A951-DF6A29BD2419}"/>
              </a:ext>
            </a:extLst>
          </p:cNvPr>
          <p:cNvGrpSpPr/>
          <p:nvPr/>
        </p:nvGrpSpPr>
        <p:grpSpPr>
          <a:xfrm>
            <a:off x="1160510" y="1690090"/>
            <a:ext cx="5743630" cy="2620288"/>
            <a:chOff x="5365448" y="1272024"/>
            <a:chExt cx="5743630" cy="262028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293C3E4F-8727-4AC0-9398-EDC9A0347E17}"/>
                </a:ext>
              </a:extLst>
            </p:cNvPr>
            <p:cNvGrpSpPr/>
            <p:nvPr/>
          </p:nvGrpSpPr>
          <p:grpSpPr>
            <a:xfrm>
              <a:off x="5885002" y="1546115"/>
              <a:ext cx="4704522" cy="2038765"/>
              <a:chOff x="2797244" y="2301488"/>
              <a:chExt cx="4704522" cy="2038765"/>
            </a:xfrm>
          </p:grpSpPr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xmlns="" id="{F90EA387-9C8C-4877-BA47-819EC64F8728}"/>
                  </a:ext>
                </a:extLst>
              </p:cNvPr>
              <p:cNvSpPr/>
              <p:nvPr/>
            </p:nvSpPr>
            <p:spPr>
              <a:xfrm>
                <a:off x="2797244" y="2484368"/>
                <a:ext cx="4704522" cy="1644926"/>
              </a:xfrm>
              <a:prstGeom prst="parallelogram">
                <a:avLst>
                  <a:gd name="adj" fmla="val 72334"/>
                </a:avLst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421496FE-9821-4E76-933D-CF1D7964DB2F}"/>
                  </a:ext>
                </a:extLst>
              </p:cNvPr>
              <p:cNvGrpSpPr/>
              <p:nvPr/>
            </p:nvGrpSpPr>
            <p:grpSpPr>
              <a:xfrm>
                <a:off x="4809213" y="2301488"/>
                <a:ext cx="112644" cy="398892"/>
                <a:chOff x="4809213" y="2301488"/>
                <a:chExt cx="112644" cy="398892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xmlns="" id="{C4545F32-12FA-4719-820C-90B4D71062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4809213" y="2301488"/>
                  <a:ext cx="0" cy="365760"/>
                </a:xfrm>
                <a:prstGeom prst="line">
                  <a:avLst/>
                </a:prstGeom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xmlns="" id="{2832DC0A-4CF1-49BD-9E08-9F8B584A97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4921857" y="2334620"/>
                  <a:ext cx="0" cy="365760"/>
                </a:xfrm>
                <a:prstGeom prst="line">
                  <a:avLst/>
                </a:prstGeom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A79EBA38-0619-4CB8-A5AF-85558F69B7CB}"/>
                  </a:ext>
                </a:extLst>
              </p:cNvPr>
              <p:cNvGrpSpPr/>
              <p:nvPr/>
            </p:nvGrpSpPr>
            <p:grpSpPr>
              <a:xfrm>
                <a:off x="4491527" y="3941361"/>
                <a:ext cx="112644" cy="398892"/>
                <a:chOff x="4809213" y="2301488"/>
                <a:chExt cx="112644" cy="398892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xmlns="" id="{48A81093-8C64-48A6-9E02-DFB44977B9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4809213" y="2301488"/>
                  <a:ext cx="0" cy="365760"/>
                </a:xfrm>
                <a:prstGeom prst="line">
                  <a:avLst/>
                </a:prstGeom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xmlns="" id="{42F45E9A-9256-4D16-AC3E-0B43BFED36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4921857" y="2334620"/>
                  <a:ext cx="0" cy="365760"/>
                </a:xfrm>
                <a:prstGeom prst="line">
                  <a:avLst/>
                </a:prstGeom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4EBB7483-4A0C-4212-B7BA-3E438DAAD96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410154" y="3123951"/>
                <a:ext cx="0" cy="365760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C99944A7-100A-4AE5-A4DC-3A463B79B6A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61205" y="3418607"/>
                <a:ext cx="0" cy="365760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6C0626A-18D2-432B-834C-C13FC5FA6017}"/>
                </a:ext>
              </a:extLst>
            </p:cNvPr>
            <p:cNvSpPr txBox="1"/>
            <p:nvPr/>
          </p:nvSpPr>
          <p:spPr>
            <a:xfrm>
              <a:off x="5365448" y="3306418"/>
              <a:ext cx="1140349" cy="585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E2A9D30-BAA9-4B52-BB07-A6911E577248}"/>
                </a:ext>
              </a:extLst>
            </p:cNvPr>
            <p:cNvSpPr txBox="1"/>
            <p:nvPr/>
          </p:nvSpPr>
          <p:spPr>
            <a:xfrm>
              <a:off x="6375866" y="1296922"/>
              <a:ext cx="10529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D45DFF5-EC8C-4156-8AF6-B3D3F04670BF}"/>
                </a:ext>
              </a:extLst>
            </p:cNvPr>
            <p:cNvSpPr txBox="1"/>
            <p:nvPr/>
          </p:nvSpPr>
          <p:spPr>
            <a:xfrm>
              <a:off x="9038083" y="3230033"/>
              <a:ext cx="1140349" cy="585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B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495C08A-AED4-4819-81FE-1268CF2D6C73}"/>
                </a:ext>
              </a:extLst>
            </p:cNvPr>
            <p:cNvSpPr txBox="1"/>
            <p:nvPr/>
          </p:nvSpPr>
          <p:spPr>
            <a:xfrm>
              <a:off x="9968729" y="1272024"/>
              <a:ext cx="1140349" cy="585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C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CB6830C-EA5E-4B52-B93C-A880CC8325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7" r="2847" b="17576"/>
          <a:stretch/>
        </p:blipFill>
        <p:spPr>
          <a:xfrm>
            <a:off x="1749292" y="4628285"/>
            <a:ext cx="8958466" cy="12234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CC67893-E307-4C1C-AF30-502A174C19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09" t="11948" r="17842" b="15080"/>
          <a:stretch/>
        </p:blipFill>
        <p:spPr>
          <a:xfrm>
            <a:off x="6705599" y="1604965"/>
            <a:ext cx="4585253" cy="11117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8E0DAB7-F048-49F7-8F43-C7B376BE10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65" t="11182" r="29880" b="17586"/>
          <a:stretch/>
        </p:blipFill>
        <p:spPr>
          <a:xfrm>
            <a:off x="6955734" y="3053006"/>
            <a:ext cx="4122780" cy="8919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48367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C11D0EB-386D-4423-820F-85CD8D960D88}"/>
              </a:ext>
            </a:extLst>
          </p:cNvPr>
          <p:cNvGrpSpPr/>
          <p:nvPr/>
        </p:nvGrpSpPr>
        <p:grpSpPr>
          <a:xfrm>
            <a:off x="3532650" y="998749"/>
            <a:ext cx="5743630" cy="2620288"/>
            <a:chOff x="5365448" y="1272024"/>
            <a:chExt cx="5743630" cy="26202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92216C60-F68F-4CAD-BA54-58846E1CF2DD}"/>
                </a:ext>
              </a:extLst>
            </p:cNvPr>
            <p:cNvGrpSpPr/>
            <p:nvPr/>
          </p:nvGrpSpPr>
          <p:grpSpPr>
            <a:xfrm>
              <a:off x="5885002" y="1546115"/>
              <a:ext cx="4704522" cy="2038765"/>
              <a:chOff x="2797244" y="2301488"/>
              <a:chExt cx="4704522" cy="2038765"/>
            </a:xfrm>
          </p:grpSpPr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xmlns="" id="{A0DB2D5B-3EAB-4C01-9E50-1D7B5042730D}"/>
                  </a:ext>
                </a:extLst>
              </p:cNvPr>
              <p:cNvSpPr/>
              <p:nvPr/>
            </p:nvSpPr>
            <p:spPr>
              <a:xfrm>
                <a:off x="2797244" y="2484368"/>
                <a:ext cx="4704522" cy="1644926"/>
              </a:xfrm>
              <a:prstGeom prst="parallelogram">
                <a:avLst>
                  <a:gd name="adj" fmla="val 72334"/>
                </a:avLst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E5A8F9A9-27FD-47D9-B9C3-CBE8B1CCCEAC}"/>
                  </a:ext>
                </a:extLst>
              </p:cNvPr>
              <p:cNvGrpSpPr/>
              <p:nvPr/>
            </p:nvGrpSpPr>
            <p:grpSpPr>
              <a:xfrm>
                <a:off x="4809213" y="2301488"/>
                <a:ext cx="112644" cy="398892"/>
                <a:chOff x="4809213" y="2301488"/>
                <a:chExt cx="112644" cy="398892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xmlns="" id="{4BEA8AC3-5516-4673-8FD4-B8C09231C1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4809213" y="2301488"/>
                  <a:ext cx="0" cy="365760"/>
                </a:xfrm>
                <a:prstGeom prst="line">
                  <a:avLst/>
                </a:prstGeom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xmlns="" id="{C78BA0D9-0481-4CBF-A91C-E90D15F4B5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4921857" y="2334620"/>
                  <a:ext cx="0" cy="365760"/>
                </a:xfrm>
                <a:prstGeom prst="line">
                  <a:avLst/>
                </a:prstGeom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68E91BAA-BC2B-47EE-9116-99B1E2439DB4}"/>
                  </a:ext>
                </a:extLst>
              </p:cNvPr>
              <p:cNvGrpSpPr/>
              <p:nvPr/>
            </p:nvGrpSpPr>
            <p:grpSpPr>
              <a:xfrm>
                <a:off x="4491527" y="3941361"/>
                <a:ext cx="112644" cy="398892"/>
                <a:chOff x="4809213" y="2301488"/>
                <a:chExt cx="112644" cy="398892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xmlns="" id="{B2FB8082-2A2E-428F-8941-143C11B6EF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4809213" y="2301488"/>
                  <a:ext cx="0" cy="365760"/>
                </a:xfrm>
                <a:prstGeom prst="line">
                  <a:avLst/>
                </a:prstGeom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xmlns="" id="{7CE776E8-7328-4BE7-89A3-1E3B6C7885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4921857" y="2334620"/>
                  <a:ext cx="0" cy="365760"/>
                </a:xfrm>
                <a:prstGeom prst="line">
                  <a:avLst/>
                </a:prstGeom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CE338999-FD2A-48E2-9CA1-11D0C6F6C6C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410154" y="3123951"/>
                <a:ext cx="0" cy="365760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015D42C9-E635-4B87-8811-3C016627F2A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61205" y="3418607"/>
                <a:ext cx="0" cy="365760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BD6EF50-B3DE-4C47-98E1-915479E86D8F}"/>
                </a:ext>
              </a:extLst>
            </p:cNvPr>
            <p:cNvSpPr txBox="1"/>
            <p:nvPr/>
          </p:nvSpPr>
          <p:spPr>
            <a:xfrm>
              <a:off x="5365448" y="3306418"/>
              <a:ext cx="1140349" cy="585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7D2BF9E-D5DB-4C6B-ACA4-26CEB953EA63}"/>
                </a:ext>
              </a:extLst>
            </p:cNvPr>
            <p:cNvSpPr txBox="1"/>
            <p:nvPr/>
          </p:nvSpPr>
          <p:spPr>
            <a:xfrm>
              <a:off x="6375866" y="1296922"/>
              <a:ext cx="10529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7718A29-0FF1-445B-AF5A-85911B9B2D55}"/>
                </a:ext>
              </a:extLst>
            </p:cNvPr>
            <p:cNvSpPr txBox="1"/>
            <p:nvPr/>
          </p:nvSpPr>
          <p:spPr>
            <a:xfrm>
              <a:off x="9038083" y="3230033"/>
              <a:ext cx="1140349" cy="585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BD983FC-7485-4B8E-9642-77416AEAAE00}"/>
                </a:ext>
              </a:extLst>
            </p:cNvPr>
            <p:cNvSpPr txBox="1"/>
            <p:nvPr/>
          </p:nvSpPr>
          <p:spPr>
            <a:xfrm>
              <a:off x="9968729" y="1272024"/>
              <a:ext cx="1140349" cy="585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C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E57FF6-C3A2-4140-B3F2-4B54A85787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4" r="6666" b="25547"/>
          <a:stretch/>
        </p:blipFill>
        <p:spPr>
          <a:xfrm>
            <a:off x="530088" y="446351"/>
            <a:ext cx="3135442" cy="3804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D775FF-50CD-4248-AA50-7307976E6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4" t="4109" r="5223" b="9241"/>
          <a:stretch/>
        </p:blipFill>
        <p:spPr>
          <a:xfrm>
            <a:off x="657287" y="3768309"/>
            <a:ext cx="11039060" cy="2301634"/>
          </a:xfrm>
          <a:prstGeom prst="rect">
            <a:avLst/>
          </a:prstGeom>
          <a:ln w="38100">
            <a:solidFill>
              <a:srgbClr val="002060"/>
            </a:solidFill>
            <a:prstDash val="lgDash"/>
          </a:ln>
        </p:spPr>
      </p:pic>
    </p:spTree>
    <p:extLst>
      <p:ext uri="{BB962C8B-B14F-4D97-AF65-F5344CB8AC3E}">
        <p14:creationId xmlns:p14="http://schemas.microsoft.com/office/powerpoint/2010/main" xmlns="" val="70125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algn="ctr">
          <a:defRPr b="1" dirty="0" err="1">
            <a:latin typeface="NikoshBAN" panose="02000000000000000000" pitchFamily="2" charset="0"/>
            <a:cs typeface="NikoshBAN" panose="02000000000000000000" pitchFamily="2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4947</TotalTime>
  <Words>227</Words>
  <Application>Microsoft Office PowerPoint</Application>
  <PresentationFormat>Custom</PresentationFormat>
  <Paragraphs>64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694</cp:revision>
  <dcterms:created xsi:type="dcterms:W3CDTF">2020-06-04T05:53:30Z</dcterms:created>
  <dcterms:modified xsi:type="dcterms:W3CDTF">2021-08-03T07:40:06Z</dcterms:modified>
</cp:coreProperties>
</file>