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99CC00"/>
    <a:srgbClr val="F2D4A4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3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8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7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E650D7C-407E-4B92-8A82-D09FE80E220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B8C77D5-1BA2-4B04-AC0F-F7C9F6251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2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211E0B-35B4-4B63-A1ED-53CC66BB7293}"/>
              </a:ext>
            </a:extLst>
          </p:cNvPr>
          <p:cNvSpPr/>
          <p:nvPr/>
        </p:nvSpPr>
        <p:spPr>
          <a:xfrm>
            <a:off x="2553419" y="4382175"/>
            <a:ext cx="74187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Brain Storming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FE025-7197-4060-8024-C68409FE05EB}"/>
              </a:ext>
            </a:extLst>
          </p:cNvPr>
          <p:cNvSpPr/>
          <p:nvPr/>
        </p:nvSpPr>
        <p:spPr>
          <a:xfrm>
            <a:off x="3364302" y="2261585"/>
            <a:ext cx="66078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>
                <a:ln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9600" b="1" cap="none" spc="0" dirty="0">
                <a:ln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>
                <a:ln/>
                <a:solidFill>
                  <a:schemeClr val="accent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খাটানো</a:t>
            </a:r>
            <a:endParaRPr lang="en-US" sz="96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08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0">
              <a:schemeClr val="accent1">
                <a:lumMod val="45000"/>
                <a:lumOff val="55000"/>
              </a:schemeClr>
            </a:gs>
            <a:gs pos="98000">
              <a:srgbClr val="0070C0"/>
            </a:gs>
            <a:gs pos="1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4206F-91ED-4733-B355-0A36A8B374FD}"/>
              </a:ext>
            </a:extLst>
          </p:cNvPr>
          <p:cNvSpPr txBox="1"/>
          <p:nvPr/>
        </p:nvSpPr>
        <p:spPr>
          <a:xfrm>
            <a:off x="314371" y="1811009"/>
            <a:ext cx="537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ছলিমা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দোয়ানী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C0EEB6-1A5D-4DC5-9CFE-0A00443E3589}"/>
              </a:ext>
            </a:extLst>
          </p:cNvPr>
          <p:cNvCxnSpPr>
            <a:cxnSpLocks/>
          </p:cNvCxnSpPr>
          <p:nvPr/>
        </p:nvCxnSpPr>
        <p:spPr>
          <a:xfrm>
            <a:off x="5617699" y="844062"/>
            <a:ext cx="175846" cy="4895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666880-8F60-4026-A832-103FA680FE19}"/>
              </a:ext>
            </a:extLst>
          </p:cNvPr>
          <p:cNvCxnSpPr>
            <a:cxnSpLocks/>
          </p:cNvCxnSpPr>
          <p:nvPr/>
        </p:nvCxnSpPr>
        <p:spPr>
          <a:xfrm>
            <a:off x="5793545" y="1165274"/>
            <a:ext cx="126609" cy="4152314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5B8F25-7A41-44D1-8EB8-64108516342C}"/>
              </a:ext>
            </a:extLst>
          </p:cNvPr>
          <p:cNvCxnSpPr>
            <a:cxnSpLocks/>
          </p:cNvCxnSpPr>
          <p:nvPr/>
        </p:nvCxnSpPr>
        <p:spPr>
          <a:xfrm>
            <a:off x="5955324" y="844062"/>
            <a:ext cx="145366" cy="472674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A9083A-3F1F-43BD-8129-66FA9EB01BB4}"/>
              </a:ext>
            </a:extLst>
          </p:cNvPr>
          <p:cNvSpPr txBox="1"/>
          <p:nvPr/>
        </p:nvSpPr>
        <p:spPr>
          <a:xfrm>
            <a:off x="7042639" y="1641732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্বপরিচয়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Brain Storming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E15F3FCC-91CC-45CB-8269-EAB46031C1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3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FAC2A5-14AA-4CCD-9149-DD85A4BB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06" y="3193366"/>
            <a:ext cx="2080259" cy="3021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EC28C2-EC76-4CB4-9635-7827733AD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466" y="3207434"/>
            <a:ext cx="2628706" cy="29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9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04BBDC4-CCFF-458A-8AFD-D3F8A1D744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1F57E3C-71DB-43B6-8BB8-6563F6A886D8}"/>
              </a:ext>
            </a:extLst>
          </p:cNvPr>
          <p:cNvSpPr/>
          <p:nvPr/>
        </p:nvSpPr>
        <p:spPr>
          <a:xfrm>
            <a:off x="253218" y="295422"/>
            <a:ext cx="11676185" cy="6260123"/>
          </a:xfrm>
          <a:prstGeom prst="frame">
            <a:avLst>
              <a:gd name="adj1" fmla="val 421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5466C0-13D9-4F25-AB06-EED1A6A3BB45}"/>
              </a:ext>
            </a:extLst>
          </p:cNvPr>
          <p:cNvSpPr/>
          <p:nvPr/>
        </p:nvSpPr>
        <p:spPr>
          <a:xfrm>
            <a:off x="841829" y="2322288"/>
            <a:ext cx="105809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খাটানো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n w="0"/>
                <a:solidFill>
                  <a:srgbClr val="C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800" b="1" cap="none" spc="0" dirty="0">
              <a:ln w="0"/>
              <a:solidFill>
                <a:srgbClr val="CC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79255"/>
      </p:ext>
    </p:extLst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14A44B8-2485-4A6A-A281-F2FEB2CFBC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2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9008691-0618-4E5B-A56D-434546DC9051}"/>
              </a:ext>
            </a:extLst>
          </p:cNvPr>
          <p:cNvSpPr/>
          <p:nvPr/>
        </p:nvSpPr>
        <p:spPr>
          <a:xfrm>
            <a:off x="5805714" y="214085"/>
            <a:ext cx="188686" cy="6429829"/>
          </a:xfrm>
          <a:prstGeom prst="frame">
            <a:avLst>
              <a:gd name="adj1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F76DF-DE06-4F6F-9C28-0D5065691434}"/>
              </a:ext>
            </a:extLst>
          </p:cNvPr>
          <p:cNvSpPr/>
          <p:nvPr/>
        </p:nvSpPr>
        <p:spPr>
          <a:xfrm>
            <a:off x="377625" y="2505669"/>
            <a:ext cx="5428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59399-1B75-495F-9AF5-368D0180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98474"/>
            <a:ext cx="5920935" cy="6545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FA043-AFA0-4683-875F-EA746D808BED}"/>
              </a:ext>
            </a:extLst>
          </p:cNvPr>
          <p:cNvSpPr txBox="1"/>
          <p:nvPr/>
        </p:nvSpPr>
        <p:spPr>
          <a:xfrm>
            <a:off x="1055077" y="717452"/>
            <a:ext cx="3516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4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B4DD998-DDE5-47B3-95D4-03E4392141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80"/>
            </a:avLst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9AF6D-A128-4AAB-8EB8-97094F56B595}"/>
              </a:ext>
            </a:extLst>
          </p:cNvPr>
          <p:cNvSpPr txBox="1"/>
          <p:nvPr/>
        </p:nvSpPr>
        <p:spPr>
          <a:xfrm>
            <a:off x="1069145" y="4944794"/>
            <a:ext cx="1073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ধারণাগুলো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F8A02-BBE5-4040-B80D-84A0107A9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9" y="376311"/>
            <a:ext cx="7061981" cy="41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5D9AE8A-2202-4258-A104-4D53ED0A3811}"/>
              </a:ext>
            </a:extLst>
          </p:cNvPr>
          <p:cNvSpPr/>
          <p:nvPr/>
        </p:nvSpPr>
        <p:spPr>
          <a:xfrm>
            <a:off x="210457" y="123372"/>
            <a:ext cx="11771086" cy="6422571"/>
          </a:xfrm>
          <a:prstGeom prst="frame">
            <a:avLst>
              <a:gd name="adj1" fmla="val 2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69BD05-DC85-4D87-86C1-22918A956659}"/>
              </a:ext>
            </a:extLst>
          </p:cNvPr>
          <p:cNvSpPr/>
          <p:nvPr/>
        </p:nvSpPr>
        <p:spPr>
          <a:xfrm>
            <a:off x="653144" y="1632021"/>
            <a:ext cx="110743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মতামতগুলা</a:t>
            </a:r>
            <a:r>
              <a: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মতামতগুলো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িখা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মতামতই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ংশোধন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US" sz="8800" b="1" cap="none" spc="0" dirty="0">
              <a:ln/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88E4BE-436D-4C80-AD41-2A4AA2F9C3BB}"/>
              </a:ext>
            </a:extLst>
          </p:cNvPr>
          <p:cNvSpPr/>
          <p:nvPr/>
        </p:nvSpPr>
        <p:spPr>
          <a:xfrm>
            <a:off x="0" y="-1"/>
            <a:ext cx="12192000" cy="6734629"/>
          </a:xfrm>
          <a:prstGeom prst="frame">
            <a:avLst>
              <a:gd name="adj1" fmla="val 27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FE04A45-DBF0-482A-8875-8A1BD1E2CCE8}"/>
              </a:ext>
            </a:extLst>
          </p:cNvPr>
          <p:cNvSpPr/>
          <p:nvPr/>
        </p:nvSpPr>
        <p:spPr>
          <a:xfrm>
            <a:off x="0" y="0"/>
            <a:ext cx="12337366" cy="7076049"/>
          </a:xfrm>
          <a:prstGeom prst="frame">
            <a:avLst>
              <a:gd name="adj1" fmla="val 22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E1C5A-CF4B-4CB6-A05A-2F5643E6FE6C}"/>
              </a:ext>
            </a:extLst>
          </p:cNvPr>
          <p:cNvSpPr txBox="1"/>
          <p:nvPr/>
        </p:nvSpPr>
        <p:spPr>
          <a:xfrm>
            <a:off x="2285329" y="3716949"/>
            <a:ext cx="827314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ংক্ষিপ্তভাবে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্ধান্ত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BB8A6-451E-4987-91FB-EE4C3D61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05" y="343779"/>
            <a:ext cx="6302325" cy="33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946B87-2694-4320-85AA-D057937A624D}"/>
              </a:ext>
            </a:extLst>
          </p:cNvPr>
          <p:cNvSpPr txBox="1"/>
          <p:nvPr/>
        </p:nvSpPr>
        <p:spPr>
          <a:xfrm>
            <a:off x="858129" y="548640"/>
            <a:ext cx="1114161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ূর্ব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34353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BECB03-6BF4-4ED3-A67E-221F58BFE984}"/>
              </a:ext>
            </a:extLst>
          </p:cNvPr>
          <p:cNvSpPr/>
          <p:nvPr/>
        </p:nvSpPr>
        <p:spPr>
          <a:xfrm>
            <a:off x="4172677" y="2321004"/>
            <a:ext cx="480325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614F2-715E-40BE-97DA-CBC4FDF61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0"/>
            <a:ext cx="12032343" cy="2616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11806-A2D4-4581-9E53-243E3E55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84" y="1030514"/>
            <a:ext cx="2061082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262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Corbel</vt:lpstr>
      <vt:lpstr>NikoshBAN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2021-07-30T01:29:43Z</dcterms:created>
  <dcterms:modified xsi:type="dcterms:W3CDTF">2021-07-30T09:49:08Z</dcterms:modified>
</cp:coreProperties>
</file>