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62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9" r:id="rId4"/>
    <p:sldId id="266" r:id="rId5"/>
    <p:sldId id="272" r:id="rId6"/>
    <p:sldId id="273" r:id="rId7"/>
    <p:sldId id="274" r:id="rId8"/>
    <p:sldId id="275" r:id="rId9"/>
    <p:sldId id="277" r:id="rId10"/>
    <p:sldId id="278" r:id="rId11"/>
    <p:sldId id="280" r:id="rId12"/>
    <p:sldId id="281" r:id="rId13"/>
    <p:sldId id="282" r:id="rId14"/>
    <p:sldId id="291" r:id="rId15"/>
    <p:sldId id="283" r:id="rId16"/>
    <p:sldId id="295" r:id="rId17"/>
    <p:sldId id="293" r:id="rId18"/>
    <p:sldId id="276" r:id="rId19"/>
    <p:sldId id="292" r:id="rId20"/>
    <p:sldId id="286" r:id="rId21"/>
    <p:sldId id="296" r:id="rId22"/>
    <p:sldId id="290" r:id="rId23"/>
    <p:sldId id="294" r:id="rId24"/>
    <p:sldId id="297" r:id="rId25"/>
    <p:sldId id="285" r:id="rId2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A902ED67-2FA2-48A8-8B02-44D021F5466D}">
          <p14:sldIdLst>
            <p14:sldId id="257"/>
            <p14:sldId id="259"/>
          </p14:sldIdLst>
        </p14:section>
        <p14:section name="Untitled Section" id="{C83013E4-E0AE-43B5-83B6-4CD8A43F12FE}">
          <p14:sldIdLst>
            <p14:sldId id="266"/>
            <p14:sldId id="272"/>
            <p14:sldId id="273"/>
            <p14:sldId id="274"/>
            <p14:sldId id="275"/>
            <p14:sldId id="277"/>
            <p14:sldId id="278"/>
            <p14:sldId id="280"/>
            <p14:sldId id="281"/>
            <p14:sldId id="282"/>
            <p14:sldId id="291"/>
            <p14:sldId id="283"/>
            <p14:sldId id="295"/>
            <p14:sldId id="293"/>
            <p14:sldId id="276"/>
            <p14:sldId id="292"/>
            <p14:sldId id="286"/>
            <p14:sldId id="296"/>
            <p14:sldId id="290"/>
            <p14:sldId id="294"/>
            <p14:sldId id="297"/>
            <p14:sldId id="285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ya Begum" initials="AB" lastIdx="1" clrIdx="0">
    <p:extLst>
      <p:ext uri="{19B8F6BF-5375-455C-9EA6-DF929625EA0E}">
        <p15:presenceInfo xmlns:p15="http://schemas.microsoft.com/office/powerpoint/2012/main" xmlns="" userId="77a34d080d9ce1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B71E42"/>
    <a:srgbClr val="F3F3F3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3922" autoAdjust="0"/>
  </p:normalViewPr>
  <p:slideViewPr>
    <p:cSldViewPr>
      <p:cViewPr varScale="1">
        <p:scale>
          <a:sx n="68" d="100"/>
          <a:sy n="68" d="100"/>
        </p:scale>
        <p:origin x="-13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1542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ya Begum" userId="77a34d080d9ce1cd" providerId="LiveId" clId="{408F1AA4-921D-4104-AFAE-ACE0E7E7E5A4}"/>
    <pc:docChg chg="custSel delSld modSld modSection">
      <pc:chgData name="Aleya Begum" userId="77a34d080d9ce1cd" providerId="LiveId" clId="{408F1AA4-921D-4104-AFAE-ACE0E7E7E5A4}" dt="2021-07-08T07:51:08.247" v="458" actId="1076"/>
      <pc:docMkLst>
        <pc:docMk/>
      </pc:docMkLst>
      <pc:sldChg chg="del">
        <pc:chgData name="Aleya Begum" userId="77a34d080d9ce1cd" providerId="LiveId" clId="{408F1AA4-921D-4104-AFAE-ACE0E7E7E5A4}" dt="2021-07-08T07:05:57.530" v="0" actId="2696"/>
        <pc:sldMkLst>
          <pc:docMk/>
          <pc:sldMk cId="3634430979" sldId="267"/>
        </pc:sldMkLst>
      </pc:sldChg>
      <pc:sldChg chg="addSp delSp modSp mod">
        <pc:chgData name="Aleya Begum" userId="77a34d080d9ce1cd" providerId="LiveId" clId="{408F1AA4-921D-4104-AFAE-ACE0E7E7E5A4}" dt="2021-07-08T07:09:29.321" v="73" actId="1076"/>
        <pc:sldMkLst>
          <pc:docMk/>
          <pc:sldMk cId="2430064480" sldId="272"/>
        </pc:sldMkLst>
        <pc:spChg chg="mod">
          <ac:chgData name="Aleya Begum" userId="77a34d080d9ce1cd" providerId="LiveId" clId="{408F1AA4-921D-4104-AFAE-ACE0E7E7E5A4}" dt="2021-07-08T07:08:49.109" v="65" actId="20577"/>
          <ac:spMkLst>
            <pc:docMk/>
            <pc:sldMk cId="2430064480" sldId="272"/>
            <ac:spMk id="2" creationId="{890531D5-ED40-46BF-A561-4329AEC83259}"/>
          </ac:spMkLst>
        </pc:spChg>
        <pc:spChg chg="add del mod">
          <ac:chgData name="Aleya Begum" userId="77a34d080d9ce1cd" providerId="LiveId" clId="{408F1AA4-921D-4104-AFAE-ACE0E7E7E5A4}" dt="2021-07-08T07:09:22.204" v="72" actId="478"/>
          <ac:spMkLst>
            <pc:docMk/>
            <pc:sldMk cId="2430064480" sldId="272"/>
            <ac:spMk id="4" creationId="{EECFAAA4-89AE-4A4D-99C3-21E2FB78A8F4}"/>
          </ac:spMkLst>
        </pc:spChg>
        <pc:spChg chg="mod">
          <ac:chgData name="Aleya Begum" userId="77a34d080d9ce1cd" providerId="LiveId" clId="{408F1AA4-921D-4104-AFAE-ACE0E7E7E5A4}" dt="2021-07-08T07:09:29.321" v="73" actId="1076"/>
          <ac:spMkLst>
            <pc:docMk/>
            <pc:sldMk cId="2430064480" sldId="272"/>
            <ac:spMk id="8" creationId="{DC8B15FE-B115-4A5E-84F0-8E654F343368}"/>
          </ac:spMkLst>
        </pc:spChg>
        <pc:picChg chg="del mod">
          <ac:chgData name="Aleya Begum" userId="77a34d080d9ce1cd" providerId="LiveId" clId="{408F1AA4-921D-4104-AFAE-ACE0E7E7E5A4}" dt="2021-07-08T07:08:58.558" v="67" actId="478"/>
          <ac:picMkLst>
            <pc:docMk/>
            <pc:sldMk cId="2430064480" sldId="272"/>
            <ac:picMk id="7" creationId="{4E280152-6017-48C6-AFC2-EC15FA6B4F4B}"/>
          </ac:picMkLst>
        </pc:picChg>
      </pc:sldChg>
      <pc:sldChg chg="addSp delSp modSp mod">
        <pc:chgData name="Aleya Begum" userId="77a34d080d9ce1cd" providerId="LiveId" clId="{408F1AA4-921D-4104-AFAE-ACE0E7E7E5A4}" dt="2021-07-08T07:27:25.685" v="188" actId="1076"/>
        <pc:sldMkLst>
          <pc:docMk/>
          <pc:sldMk cId="3644353189" sldId="274"/>
        </pc:sldMkLst>
        <pc:spChg chg="add del mod">
          <ac:chgData name="Aleya Begum" userId="77a34d080d9ce1cd" providerId="LiveId" clId="{408F1AA4-921D-4104-AFAE-ACE0E7E7E5A4}" dt="2021-07-08T07:18:29.734" v="113" actId="478"/>
          <ac:spMkLst>
            <pc:docMk/>
            <pc:sldMk cId="3644353189" sldId="274"/>
            <ac:spMk id="5" creationId="{07B9D336-3160-4CED-9874-DF57E0E0FC17}"/>
          </ac:spMkLst>
        </pc:spChg>
        <pc:spChg chg="add del mod">
          <ac:chgData name="Aleya Begum" userId="77a34d080d9ce1cd" providerId="LiveId" clId="{408F1AA4-921D-4104-AFAE-ACE0E7E7E5A4}" dt="2021-07-08T07:25:25.272" v="167"/>
          <ac:spMkLst>
            <pc:docMk/>
            <pc:sldMk cId="3644353189" sldId="274"/>
            <ac:spMk id="8" creationId="{4C5DCB68-1BC7-4211-B7C6-CB00F0853048}"/>
          </ac:spMkLst>
        </pc:spChg>
        <pc:spChg chg="del mod">
          <ac:chgData name="Aleya Begum" userId="77a34d080d9ce1cd" providerId="LiveId" clId="{408F1AA4-921D-4104-AFAE-ACE0E7E7E5A4}" dt="2021-07-08T07:20:31.706" v="125" actId="478"/>
          <ac:spMkLst>
            <pc:docMk/>
            <pc:sldMk cId="3644353189" sldId="274"/>
            <ac:spMk id="11" creationId="{0E3A4705-FD3F-4879-9FB9-45CE55C26B78}"/>
          </ac:spMkLst>
        </pc:spChg>
        <pc:spChg chg="del">
          <ac:chgData name="Aleya Begum" userId="77a34d080d9ce1cd" providerId="LiveId" clId="{408F1AA4-921D-4104-AFAE-ACE0E7E7E5A4}" dt="2021-07-08T07:17:17.658" v="100" actId="478"/>
          <ac:spMkLst>
            <pc:docMk/>
            <pc:sldMk cId="3644353189" sldId="274"/>
            <ac:spMk id="17" creationId="{BA97BAEF-201D-470D-B8B1-BF27DFCCC821}"/>
          </ac:spMkLst>
        </pc:spChg>
        <pc:spChg chg="del">
          <ac:chgData name="Aleya Begum" userId="77a34d080d9ce1cd" providerId="LiveId" clId="{408F1AA4-921D-4104-AFAE-ACE0E7E7E5A4}" dt="2021-07-08T07:18:03.779" v="109" actId="478"/>
          <ac:spMkLst>
            <pc:docMk/>
            <pc:sldMk cId="3644353189" sldId="274"/>
            <ac:spMk id="18" creationId="{9A40A532-E4C2-4CF9-9EF9-C48A7456BA66}"/>
          </ac:spMkLst>
        </pc:spChg>
        <pc:spChg chg="del">
          <ac:chgData name="Aleya Begum" userId="77a34d080d9ce1cd" providerId="LiveId" clId="{408F1AA4-921D-4104-AFAE-ACE0E7E7E5A4}" dt="2021-07-08T07:18:07.124" v="110" actId="478"/>
          <ac:spMkLst>
            <pc:docMk/>
            <pc:sldMk cId="3644353189" sldId="274"/>
            <ac:spMk id="20" creationId="{168CBAFB-8504-4B94-AFF6-11193384FED3}"/>
          </ac:spMkLst>
        </pc:spChg>
        <pc:spChg chg="del">
          <ac:chgData name="Aleya Begum" userId="77a34d080d9ce1cd" providerId="LiveId" clId="{408F1AA4-921D-4104-AFAE-ACE0E7E7E5A4}" dt="2021-07-08T07:17:40.399" v="105" actId="478"/>
          <ac:spMkLst>
            <pc:docMk/>
            <pc:sldMk cId="3644353189" sldId="274"/>
            <ac:spMk id="21" creationId="{50BA7754-67CA-4562-96B7-10D40493E635}"/>
          </ac:spMkLst>
        </pc:spChg>
        <pc:spChg chg="del">
          <ac:chgData name="Aleya Begum" userId="77a34d080d9ce1cd" providerId="LiveId" clId="{408F1AA4-921D-4104-AFAE-ACE0E7E7E5A4}" dt="2021-07-08T07:17:46.256" v="106" actId="478"/>
          <ac:spMkLst>
            <pc:docMk/>
            <pc:sldMk cId="3644353189" sldId="274"/>
            <ac:spMk id="22" creationId="{2AA6F100-8158-4B16-9F1B-6867BD32CFF9}"/>
          </ac:spMkLst>
        </pc:spChg>
        <pc:spChg chg="del">
          <ac:chgData name="Aleya Begum" userId="77a34d080d9ce1cd" providerId="LiveId" clId="{408F1AA4-921D-4104-AFAE-ACE0E7E7E5A4}" dt="2021-07-08T07:17:52.466" v="107" actId="478"/>
          <ac:spMkLst>
            <pc:docMk/>
            <pc:sldMk cId="3644353189" sldId="274"/>
            <ac:spMk id="23" creationId="{D1716871-B86A-44BA-A5AE-5B6A87D26803}"/>
          </ac:spMkLst>
        </pc:spChg>
        <pc:spChg chg="del">
          <ac:chgData name="Aleya Begum" userId="77a34d080d9ce1cd" providerId="LiveId" clId="{408F1AA4-921D-4104-AFAE-ACE0E7E7E5A4}" dt="2021-07-08T07:17:55.186" v="108" actId="478"/>
          <ac:spMkLst>
            <pc:docMk/>
            <pc:sldMk cId="3644353189" sldId="274"/>
            <ac:spMk id="24" creationId="{86B556EA-4C85-4D3D-8149-4D1D9DA27686}"/>
          </ac:spMkLst>
        </pc:spChg>
        <pc:spChg chg="del mod">
          <ac:chgData name="Aleya Begum" userId="77a34d080d9ce1cd" providerId="LiveId" clId="{408F1AA4-921D-4104-AFAE-ACE0E7E7E5A4}" dt="2021-07-08T07:17:28.216" v="103" actId="478"/>
          <ac:spMkLst>
            <pc:docMk/>
            <pc:sldMk cId="3644353189" sldId="274"/>
            <ac:spMk id="25" creationId="{388CC507-0D50-44F0-A159-E1AB566AFBDA}"/>
          </ac:spMkLst>
        </pc:spChg>
        <pc:spChg chg="del">
          <ac:chgData name="Aleya Begum" userId="77a34d080d9ce1cd" providerId="LiveId" clId="{408F1AA4-921D-4104-AFAE-ACE0E7E7E5A4}" dt="2021-07-08T07:17:36.120" v="104" actId="478"/>
          <ac:spMkLst>
            <pc:docMk/>
            <pc:sldMk cId="3644353189" sldId="274"/>
            <ac:spMk id="27" creationId="{6EF71254-EB50-4A7A-91F6-3643CFEAE8B0}"/>
          </ac:spMkLst>
        </pc:spChg>
        <pc:graphicFrameChg chg="add mod modGraphic">
          <ac:chgData name="Aleya Begum" userId="77a34d080d9ce1cd" providerId="LiveId" clId="{408F1AA4-921D-4104-AFAE-ACE0E7E7E5A4}" dt="2021-07-08T07:27:25.685" v="188" actId="1076"/>
          <ac:graphicFrameMkLst>
            <pc:docMk/>
            <pc:sldMk cId="3644353189" sldId="274"/>
            <ac:graphicFrameMk id="2" creationId="{F789F2C3-41EA-41D7-9689-8B5BD9B6B625}"/>
          </ac:graphicFrameMkLst>
        </pc:graphicFrameChg>
        <pc:picChg chg="add del mod">
          <ac:chgData name="Aleya Begum" userId="77a34d080d9ce1cd" providerId="LiveId" clId="{408F1AA4-921D-4104-AFAE-ACE0E7E7E5A4}" dt="2021-07-08T07:23:54.727" v="159" actId="478"/>
          <ac:picMkLst>
            <pc:docMk/>
            <pc:sldMk cId="3644353189" sldId="274"/>
            <ac:picMk id="7" creationId="{99540221-F0BB-4405-8879-1C1918CAAC71}"/>
          </ac:picMkLst>
        </pc:picChg>
        <pc:picChg chg="del mod">
          <ac:chgData name="Aleya Begum" userId="77a34d080d9ce1cd" providerId="LiveId" clId="{408F1AA4-921D-4104-AFAE-ACE0E7E7E5A4}" dt="2021-07-08T07:18:12.255" v="111" actId="478"/>
          <ac:picMkLst>
            <pc:docMk/>
            <pc:sldMk cId="3644353189" sldId="274"/>
            <ac:picMk id="10" creationId="{82D99787-27C4-4E48-972D-752BEF6CF4B6}"/>
          </ac:picMkLst>
        </pc:picChg>
      </pc:sldChg>
      <pc:sldChg chg="modSp modAnim">
        <pc:chgData name="Aleya Begum" userId="77a34d080d9ce1cd" providerId="LiveId" clId="{408F1AA4-921D-4104-AFAE-ACE0E7E7E5A4}" dt="2021-07-08T07:28:47.619" v="219" actId="20577"/>
        <pc:sldMkLst>
          <pc:docMk/>
          <pc:sldMk cId="590208620" sldId="275"/>
        </pc:sldMkLst>
        <pc:spChg chg="mod">
          <ac:chgData name="Aleya Begum" userId="77a34d080d9ce1cd" providerId="LiveId" clId="{408F1AA4-921D-4104-AFAE-ACE0E7E7E5A4}" dt="2021-07-08T07:28:47.619" v="219" actId="20577"/>
          <ac:spMkLst>
            <pc:docMk/>
            <pc:sldMk cId="590208620" sldId="275"/>
            <ac:spMk id="3" creationId="{501E479B-8405-4E93-B089-41FF3EFE8794}"/>
          </ac:spMkLst>
        </pc:spChg>
      </pc:sldChg>
      <pc:sldChg chg="addSp delSp modSp mod">
        <pc:chgData name="Aleya Begum" userId="77a34d080d9ce1cd" providerId="LiveId" clId="{408F1AA4-921D-4104-AFAE-ACE0E7E7E5A4}" dt="2021-07-08T07:30:35.675" v="263" actId="255"/>
        <pc:sldMkLst>
          <pc:docMk/>
          <pc:sldMk cId="176776676" sldId="277"/>
        </pc:sldMkLst>
        <pc:spChg chg="add mod">
          <ac:chgData name="Aleya Begum" userId="77a34d080d9ce1cd" providerId="LiveId" clId="{408F1AA4-921D-4104-AFAE-ACE0E7E7E5A4}" dt="2021-07-08T07:30:35.675" v="263" actId="255"/>
          <ac:spMkLst>
            <pc:docMk/>
            <pc:sldMk cId="176776676" sldId="277"/>
            <ac:spMk id="2" creationId="{675AF1F2-B877-4FB1-9E4F-CCF6612306D2}"/>
          </ac:spMkLst>
        </pc:spChg>
        <pc:picChg chg="del mod">
          <ac:chgData name="Aleya Begum" userId="77a34d080d9ce1cd" providerId="LiveId" clId="{408F1AA4-921D-4104-AFAE-ACE0E7E7E5A4}" dt="2021-07-08T07:29:22.902" v="221" actId="478"/>
          <ac:picMkLst>
            <pc:docMk/>
            <pc:sldMk cId="176776676" sldId="277"/>
            <ac:picMk id="6" creationId="{343C5E1B-38A5-4D0F-8337-BC9E1E9E1A69}"/>
          </ac:picMkLst>
        </pc:picChg>
        <pc:picChg chg="del">
          <ac:chgData name="Aleya Begum" userId="77a34d080d9ce1cd" providerId="LiveId" clId="{408F1AA4-921D-4104-AFAE-ACE0E7E7E5A4}" dt="2021-07-08T07:29:25.580" v="222" actId="478"/>
          <ac:picMkLst>
            <pc:docMk/>
            <pc:sldMk cId="176776676" sldId="277"/>
            <ac:picMk id="8" creationId="{F496C94A-BADB-4EFE-8966-F48DBD15379F}"/>
          </ac:picMkLst>
        </pc:picChg>
      </pc:sldChg>
      <pc:sldChg chg="addSp delSp modSp mod">
        <pc:chgData name="Aleya Begum" userId="77a34d080d9ce1cd" providerId="LiveId" clId="{408F1AA4-921D-4104-AFAE-ACE0E7E7E5A4}" dt="2021-07-08T07:32:59.469" v="275" actId="1076"/>
        <pc:sldMkLst>
          <pc:docMk/>
          <pc:sldMk cId="1667353426" sldId="278"/>
        </pc:sldMkLst>
        <pc:spChg chg="add del mod">
          <ac:chgData name="Aleya Begum" userId="77a34d080d9ce1cd" providerId="LiveId" clId="{408F1AA4-921D-4104-AFAE-ACE0E7E7E5A4}" dt="2021-07-08T07:32:25.093" v="272" actId="478"/>
          <ac:spMkLst>
            <pc:docMk/>
            <pc:sldMk cId="1667353426" sldId="278"/>
            <ac:spMk id="3" creationId="{0E738E4B-06F1-45A4-B100-5D55B099583F}"/>
          </ac:spMkLst>
        </pc:spChg>
        <pc:spChg chg="mod">
          <ac:chgData name="Aleya Begum" userId="77a34d080d9ce1cd" providerId="LiveId" clId="{408F1AA4-921D-4104-AFAE-ACE0E7E7E5A4}" dt="2021-07-08T07:32:59.469" v="275" actId="1076"/>
          <ac:spMkLst>
            <pc:docMk/>
            <pc:sldMk cId="1667353426" sldId="278"/>
            <ac:spMk id="5" creationId="{3448EC29-D138-4F04-AB70-23F78A4A5F7E}"/>
          </ac:spMkLst>
        </pc:spChg>
        <pc:picChg chg="del mod">
          <ac:chgData name="Aleya Begum" userId="77a34d080d9ce1cd" providerId="LiveId" clId="{408F1AA4-921D-4104-AFAE-ACE0E7E7E5A4}" dt="2021-07-08T07:32:17.187" v="270" actId="478"/>
          <ac:picMkLst>
            <pc:docMk/>
            <pc:sldMk cId="1667353426" sldId="278"/>
            <ac:picMk id="7" creationId="{F079531F-BAB7-4F8A-A254-2353C7469BCC}"/>
          </ac:picMkLst>
        </pc:picChg>
      </pc:sldChg>
      <pc:sldChg chg="addSp delSp modSp mod">
        <pc:chgData name="Aleya Begum" userId="77a34d080d9ce1cd" providerId="LiveId" clId="{408F1AA4-921D-4104-AFAE-ACE0E7E7E5A4}" dt="2021-07-08T07:34:00.627" v="283" actId="207"/>
        <pc:sldMkLst>
          <pc:docMk/>
          <pc:sldMk cId="2451409732" sldId="280"/>
        </pc:sldMkLst>
        <pc:spChg chg="add del mod">
          <ac:chgData name="Aleya Begum" userId="77a34d080d9ce1cd" providerId="LiveId" clId="{408F1AA4-921D-4104-AFAE-ACE0E7E7E5A4}" dt="2021-07-08T07:33:14.821" v="277" actId="478"/>
          <ac:spMkLst>
            <pc:docMk/>
            <pc:sldMk cId="2451409732" sldId="280"/>
            <ac:spMk id="3" creationId="{17E0A746-5242-49CC-BA71-83C9AB0A12EA}"/>
          </ac:spMkLst>
        </pc:spChg>
        <pc:spChg chg="mod">
          <ac:chgData name="Aleya Begum" userId="77a34d080d9ce1cd" providerId="LiveId" clId="{408F1AA4-921D-4104-AFAE-ACE0E7E7E5A4}" dt="2021-07-08T07:34:00.627" v="283" actId="207"/>
          <ac:spMkLst>
            <pc:docMk/>
            <pc:sldMk cId="2451409732" sldId="280"/>
            <ac:spMk id="4" creationId="{80D7B197-27C6-4632-AC95-616F9A9B33F5}"/>
          </ac:spMkLst>
        </pc:spChg>
        <pc:picChg chg="del">
          <ac:chgData name="Aleya Begum" userId="77a34d080d9ce1cd" providerId="LiveId" clId="{408F1AA4-921D-4104-AFAE-ACE0E7E7E5A4}" dt="2021-07-08T07:33:08.170" v="276" actId="478"/>
          <ac:picMkLst>
            <pc:docMk/>
            <pc:sldMk cId="2451409732" sldId="280"/>
            <ac:picMk id="6" creationId="{2944BB42-EBC4-4DCF-8C66-5EE2D2AF4274}"/>
          </ac:picMkLst>
        </pc:picChg>
      </pc:sldChg>
      <pc:sldChg chg="delSp modSp mod">
        <pc:chgData name="Aleya Begum" userId="77a34d080d9ce1cd" providerId="LiveId" clId="{408F1AA4-921D-4104-AFAE-ACE0E7E7E5A4}" dt="2021-07-08T07:34:50.064" v="286" actId="1076"/>
        <pc:sldMkLst>
          <pc:docMk/>
          <pc:sldMk cId="1547794422" sldId="283"/>
        </pc:sldMkLst>
        <pc:picChg chg="mod">
          <ac:chgData name="Aleya Begum" userId="77a34d080d9ce1cd" providerId="LiveId" clId="{408F1AA4-921D-4104-AFAE-ACE0E7E7E5A4}" dt="2021-07-08T07:34:50.064" v="286" actId="1076"/>
          <ac:picMkLst>
            <pc:docMk/>
            <pc:sldMk cId="1547794422" sldId="283"/>
            <ac:picMk id="6" creationId="{E62F71F0-D03D-45E6-8725-EB1FED6F5C0C}"/>
          </ac:picMkLst>
        </pc:picChg>
        <pc:picChg chg="del mod">
          <ac:chgData name="Aleya Begum" userId="77a34d080d9ce1cd" providerId="LiveId" clId="{408F1AA4-921D-4104-AFAE-ACE0E7E7E5A4}" dt="2021-07-08T07:34:46.907" v="285" actId="478"/>
          <ac:picMkLst>
            <pc:docMk/>
            <pc:sldMk cId="1547794422" sldId="283"/>
            <ac:picMk id="8" creationId="{A615EF93-BFDB-45D2-9359-A0E1CD3D92B9}"/>
          </ac:picMkLst>
        </pc:picChg>
      </pc:sldChg>
      <pc:sldChg chg="addSp delSp modSp mod delAnim">
        <pc:chgData name="Aleya Begum" userId="77a34d080d9ce1cd" providerId="LiveId" clId="{408F1AA4-921D-4104-AFAE-ACE0E7E7E5A4}" dt="2021-07-08T07:46:38.957" v="451" actId="1076"/>
        <pc:sldMkLst>
          <pc:docMk/>
          <pc:sldMk cId="1864747830" sldId="285"/>
        </pc:sldMkLst>
        <pc:spChg chg="del mod">
          <ac:chgData name="Aleya Begum" userId="77a34d080d9ce1cd" providerId="LiveId" clId="{408F1AA4-921D-4104-AFAE-ACE0E7E7E5A4}" dt="2021-07-08T07:45:04.694" v="440" actId="478"/>
          <ac:spMkLst>
            <pc:docMk/>
            <pc:sldMk cId="1864747830" sldId="285"/>
            <ac:spMk id="2" creationId="{FFFCA868-AC68-4332-8BB2-5BAE5D61A75F}"/>
          </ac:spMkLst>
        </pc:spChg>
        <pc:spChg chg="add mod">
          <ac:chgData name="Aleya Begum" userId="77a34d080d9ce1cd" providerId="LiveId" clId="{408F1AA4-921D-4104-AFAE-ACE0E7E7E5A4}" dt="2021-07-08T07:46:38.957" v="451" actId="1076"/>
          <ac:spMkLst>
            <pc:docMk/>
            <pc:sldMk cId="1864747830" sldId="285"/>
            <ac:spMk id="3" creationId="{A5109300-418E-4602-9A97-97A8027175CF}"/>
          </ac:spMkLst>
        </pc:spChg>
        <pc:spChg chg="add del mod">
          <ac:chgData name="Aleya Begum" userId="77a34d080d9ce1cd" providerId="LiveId" clId="{408F1AA4-921D-4104-AFAE-ACE0E7E7E5A4}" dt="2021-07-08T07:45:14.176" v="442" actId="478"/>
          <ac:spMkLst>
            <pc:docMk/>
            <pc:sldMk cId="1864747830" sldId="285"/>
            <ac:spMk id="5" creationId="{44D97FF0-0214-4E64-B965-2CD00B224850}"/>
          </ac:spMkLst>
        </pc:spChg>
        <pc:picChg chg="del">
          <ac:chgData name="Aleya Begum" userId="77a34d080d9ce1cd" providerId="LiveId" clId="{408F1AA4-921D-4104-AFAE-ACE0E7E7E5A4}" dt="2021-07-08T07:42:40.519" v="431" actId="478"/>
          <ac:picMkLst>
            <pc:docMk/>
            <pc:sldMk cId="1864747830" sldId="285"/>
            <ac:picMk id="6" creationId="{70FF2335-A05F-47AE-B605-125F8133344F}"/>
          </ac:picMkLst>
        </pc:picChg>
      </pc:sldChg>
      <pc:sldChg chg="addSp delSp modSp mod">
        <pc:chgData name="Aleya Begum" userId="77a34d080d9ce1cd" providerId="LiveId" clId="{408F1AA4-921D-4104-AFAE-ACE0E7E7E5A4}" dt="2021-07-08T07:35:57.716" v="292" actId="1076"/>
        <pc:sldMkLst>
          <pc:docMk/>
          <pc:sldMk cId="2184811339" sldId="286"/>
        </pc:sldMkLst>
        <pc:spChg chg="add del mod">
          <ac:chgData name="Aleya Begum" userId="77a34d080d9ce1cd" providerId="LiveId" clId="{408F1AA4-921D-4104-AFAE-ACE0E7E7E5A4}" dt="2021-07-08T07:35:38.393" v="289" actId="478"/>
          <ac:spMkLst>
            <pc:docMk/>
            <pc:sldMk cId="2184811339" sldId="286"/>
            <ac:spMk id="3" creationId="{1BE46D2E-92B7-4C2A-B5AE-F902878E51F5}"/>
          </ac:spMkLst>
        </pc:spChg>
        <pc:spChg chg="mod">
          <ac:chgData name="Aleya Begum" userId="77a34d080d9ce1cd" providerId="LiveId" clId="{408F1AA4-921D-4104-AFAE-ACE0E7E7E5A4}" dt="2021-07-08T07:35:57.716" v="292" actId="1076"/>
          <ac:spMkLst>
            <pc:docMk/>
            <pc:sldMk cId="2184811339" sldId="286"/>
            <ac:spMk id="6" creationId="{B6ED2B1A-6653-43E9-AFB4-6B389FD22903}"/>
          </ac:spMkLst>
        </pc:spChg>
        <pc:spChg chg="mod">
          <ac:chgData name="Aleya Begum" userId="77a34d080d9ce1cd" providerId="LiveId" clId="{408F1AA4-921D-4104-AFAE-ACE0E7E7E5A4}" dt="2021-07-08T07:35:49.753" v="291" actId="1076"/>
          <ac:spMkLst>
            <pc:docMk/>
            <pc:sldMk cId="2184811339" sldId="286"/>
            <ac:spMk id="7" creationId="{4BBCB446-1D9F-4047-B807-6D8B89252585}"/>
          </ac:spMkLst>
        </pc:spChg>
        <pc:picChg chg="del">
          <ac:chgData name="Aleya Begum" userId="77a34d080d9ce1cd" providerId="LiveId" clId="{408F1AA4-921D-4104-AFAE-ACE0E7E7E5A4}" dt="2021-07-08T07:35:30.075" v="287" actId="478"/>
          <ac:picMkLst>
            <pc:docMk/>
            <pc:sldMk cId="2184811339" sldId="286"/>
            <ac:picMk id="4" creationId="{CA8FDA94-70D0-499B-A264-DE2235D2833B}"/>
          </ac:picMkLst>
        </pc:picChg>
        <pc:picChg chg="del">
          <ac:chgData name="Aleya Begum" userId="77a34d080d9ce1cd" providerId="LiveId" clId="{408F1AA4-921D-4104-AFAE-ACE0E7E7E5A4}" dt="2021-07-08T07:35:33.677" v="288" actId="478"/>
          <ac:picMkLst>
            <pc:docMk/>
            <pc:sldMk cId="2184811339" sldId="286"/>
            <ac:picMk id="5" creationId="{99FA310F-424B-442C-8AAB-6A346769C789}"/>
          </ac:picMkLst>
        </pc:picChg>
      </pc:sldChg>
      <pc:sldChg chg="delSp modSp mod delAnim">
        <pc:chgData name="Aleya Begum" userId="77a34d080d9ce1cd" providerId="LiveId" clId="{408F1AA4-921D-4104-AFAE-ACE0E7E7E5A4}" dt="2021-07-08T07:39:32.613" v="412" actId="1076"/>
        <pc:sldMkLst>
          <pc:docMk/>
          <pc:sldMk cId="564188542" sldId="290"/>
        </pc:sldMkLst>
        <pc:spChg chg="del mod">
          <ac:chgData name="Aleya Begum" userId="77a34d080d9ce1cd" providerId="LiveId" clId="{408F1AA4-921D-4104-AFAE-ACE0E7E7E5A4}" dt="2021-07-08T07:36:32.509" v="298" actId="478"/>
          <ac:spMkLst>
            <pc:docMk/>
            <pc:sldMk cId="564188542" sldId="290"/>
            <ac:spMk id="2" creationId="{FFFCA868-AC68-4332-8BB2-5BAE5D61A75F}"/>
          </ac:spMkLst>
        </pc:spChg>
        <pc:spChg chg="del mod">
          <ac:chgData name="Aleya Begum" userId="77a34d080d9ce1cd" providerId="LiveId" clId="{408F1AA4-921D-4104-AFAE-ACE0E7E7E5A4}" dt="2021-07-08T07:36:40.676" v="300" actId="478"/>
          <ac:spMkLst>
            <pc:docMk/>
            <pc:sldMk cId="564188542" sldId="290"/>
            <ac:spMk id="7" creationId="{0FBA5F70-41D1-43E8-901A-CB7405089D94}"/>
          </ac:spMkLst>
        </pc:spChg>
        <pc:spChg chg="mod">
          <ac:chgData name="Aleya Begum" userId="77a34d080d9ce1cd" providerId="LiveId" clId="{408F1AA4-921D-4104-AFAE-ACE0E7E7E5A4}" dt="2021-07-08T07:36:50.905" v="301" actId="1076"/>
          <ac:spMkLst>
            <pc:docMk/>
            <pc:sldMk cId="564188542" sldId="290"/>
            <ac:spMk id="15" creationId="{6ADCC018-8BAE-453D-918A-385A92924789}"/>
          </ac:spMkLst>
        </pc:spChg>
        <pc:spChg chg="mod">
          <ac:chgData name="Aleya Begum" userId="77a34d080d9ce1cd" providerId="LiveId" clId="{408F1AA4-921D-4104-AFAE-ACE0E7E7E5A4}" dt="2021-07-08T07:36:56.428" v="302" actId="1076"/>
          <ac:spMkLst>
            <pc:docMk/>
            <pc:sldMk cId="564188542" sldId="290"/>
            <ac:spMk id="16" creationId="{F0F3E6BB-55E8-47C5-B156-EBFFF6C4A0E8}"/>
          </ac:spMkLst>
        </pc:spChg>
        <pc:spChg chg="mod">
          <ac:chgData name="Aleya Begum" userId="77a34d080d9ce1cd" providerId="LiveId" clId="{408F1AA4-921D-4104-AFAE-ACE0E7E7E5A4}" dt="2021-07-08T07:37:02.457" v="303" actId="1076"/>
          <ac:spMkLst>
            <pc:docMk/>
            <pc:sldMk cId="564188542" sldId="290"/>
            <ac:spMk id="17" creationId="{6EA28408-F38D-4A7F-BB0B-9A0C33A2D47A}"/>
          </ac:spMkLst>
        </pc:spChg>
        <pc:spChg chg="mod">
          <ac:chgData name="Aleya Begum" userId="77a34d080d9ce1cd" providerId="LiveId" clId="{408F1AA4-921D-4104-AFAE-ACE0E7E7E5A4}" dt="2021-07-08T07:39:32.613" v="412" actId="1076"/>
          <ac:spMkLst>
            <pc:docMk/>
            <pc:sldMk cId="564188542" sldId="290"/>
            <ac:spMk id="19" creationId="{58C8CA8B-0E73-4824-9BB5-57C7139A890E}"/>
          </ac:spMkLst>
        </pc:spChg>
        <pc:picChg chg="del">
          <ac:chgData name="Aleya Begum" userId="77a34d080d9ce1cd" providerId="LiveId" clId="{408F1AA4-921D-4104-AFAE-ACE0E7E7E5A4}" dt="2021-07-08T07:36:17.799" v="293" actId="478"/>
          <ac:picMkLst>
            <pc:docMk/>
            <pc:sldMk cId="564188542" sldId="290"/>
            <ac:picMk id="4" creationId="{9D01AA7D-4588-4C3D-95F0-30346C8515E7}"/>
          </ac:picMkLst>
        </pc:picChg>
        <pc:picChg chg="del">
          <ac:chgData name="Aleya Begum" userId="77a34d080d9ce1cd" providerId="LiveId" clId="{408F1AA4-921D-4104-AFAE-ACE0E7E7E5A4}" dt="2021-07-08T07:36:24.240" v="296" actId="478"/>
          <ac:picMkLst>
            <pc:docMk/>
            <pc:sldMk cId="564188542" sldId="290"/>
            <ac:picMk id="8" creationId="{B787AF2E-23A5-476A-A3AB-5F320150B2FF}"/>
          </ac:picMkLst>
        </pc:picChg>
        <pc:picChg chg="del mod">
          <ac:chgData name="Aleya Begum" userId="77a34d080d9ce1cd" providerId="LiveId" clId="{408F1AA4-921D-4104-AFAE-ACE0E7E7E5A4}" dt="2021-07-08T07:36:21.351" v="295" actId="478"/>
          <ac:picMkLst>
            <pc:docMk/>
            <pc:sldMk cId="564188542" sldId="290"/>
            <ac:picMk id="9" creationId="{0A2A3CBD-51E5-49DC-9AB0-B3F4147F5A02}"/>
          </ac:picMkLst>
        </pc:picChg>
      </pc:sldChg>
      <pc:sldChg chg="modSp mod">
        <pc:chgData name="Aleya Begum" userId="77a34d080d9ce1cd" providerId="LiveId" clId="{408F1AA4-921D-4104-AFAE-ACE0E7E7E5A4}" dt="2021-07-08T07:51:08.247" v="458" actId="1076"/>
        <pc:sldMkLst>
          <pc:docMk/>
          <pc:sldMk cId="3985165146" sldId="294"/>
        </pc:sldMkLst>
        <pc:spChg chg="mod">
          <ac:chgData name="Aleya Begum" userId="77a34d080d9ce1cd" providerId="LiveId" clId="{408F1AA4-921D-4104-AFAE-ACE0E7E7E5A4}" dt="2021-07-08T07:50:54.657" v="455" actId="1076"/>
          <ac:spMkLst>
            <pc:docMk/>
            <pc:sldMk cId="3985165146" sldId="294"/>
            <ac:spMk id="4" creationId="{1ABB3043-9DAE-4F4C-84F7-8E0F810963EB}"/>
          </ac:spMkLst>
        </pc:spChg>
        <pc:spChg chg="mod">
          <ac:chgData name="Aleya Begum" userId="77a34d080d9ce1cd" providerId="LiveId" clId="{408F1AA4-921D-4104-AFAE-ACE0E7E7E5A4}" dt="2021-07-08T07:51:00.960" v="456" actId="1076"/>
          <ac:spMkLst>
            <pc:docMk/>
            <pc:sldMk cId="3985165146" sldId="294"/>
            <ac:spMk id="6" creationId="{9993DE97-709E-4CE5-B12D-F0760978152C}"/>
          </ac:spMkLst>
        </pc:spChg>
        <pc:spChg chg="mod">
          <ac:chgData name="Aleya Begum" userId="77a34d080d9ce1cd" providerId="LiveId" clId="{408F1AA4-921D-4104-AFAE-ACE0E7E7E5A4}" dt="2021-07-08T07:51:04.152" v="457" actId="1076"/>
          <ac:spMkLst>
            <pc:docMk/>
            <pc:sldMk cId="3985165146" sldId="294"/>
            <ac:spMk id="7" creationId="{214F85FB-C421-476D-A08E-7DE85C96062C}"/>
          </ac:spMkLst>
        </pc:spChg>
        <pc:spChg chg="mod">
          <ac:chgData name="Aleya Begum" userId="77a34d080d9ce1cd" providerId="LiveId" clId="{408F1AA4-921D-4104-AFAE-ACE0E7E7E5A4}" dt="2021-07-08T07:51:08.247" v="458" actId="1076"/>
          <ac:spMkLst>
            <pc:docMk/>
            <pc:sldMk cId="3985165146" sldId="294"/>
            <ac:spMk id="9" creationId="{9B2531F2-F900-45EA-8FD1-6B0F938C866B}"/>
          </ac:spMkLst>
        </pc:spChg>
      </pc:sldChg>
      <pc:sldChg chg="addSp delSp modSp mod delAnim">
        <pc:chgData name="Aleya Begum" userId="77a34d080d9ce1cd" providerId="LiveId" clId="{408F1AA4-921D-4104-AFAE-ACE0E7E7E5A4}" dt="2021-07-08T07:41:48.536" v="430" actId="123"/>
        <pc:sldMkLst>
          <pc:docMk/>
          <pc:sldMk cId="907355090" sldId="297"/>
        </pc:sldMkLst>
        <pc:spChg chg="add mod">
          <ac:chgData name="Aleya Begum" userId="77a34d080d9ce1cd" providerId="LiveId" clId="{408F1AA4-921D-4104-AFAE-ACE0E7E7E5A4}" dt="2021-07-08T07:41:48.536" v="430" actId="123"/>
          <ac:spMkLst>
            <pc:docMk/>
            <pc:sldMk cId="907355090" sldId="297"/>
            <ac:spMk id="2" creationId="{6EF35218-5EDE-419B-ABE2-89B3BFAB3663}"/>
          </ac:spMkLst>
        </pc:spChg>
        <pc:spChg chg="del mod">
          <ac:chgData name="Aleya Begum" userId="77a34d080d9ce1cd" providerId="LiveId" clId="{408F1AA4-921D-4104-AFAE-ACE0E7E7E5A4}" dt="2021-07-08T07:40:43.580" v="422" actId="478"/>
          <ac:spMkLst>
            <pc:docMk/>
            <pc:sldMk cId="907355090" sldId="297"/>
            <ac:spMk id="7" creationId="{41F40198-FC95-4AAC-AA82-B1E18B069889}"/>
          </ac:spMkLst>
        </pc:spChg>
        <pc:picChg chg="del mod">
          <ac:chgData name="Aleya Begum" userId="77a34d080d9ce1cd" providerId="LiveId" clId="{408F1AA4-921D-4104-AFAE-ACE0E7E7E5A4}" dt="2021-07-08T07:39:52.196" v="414" actId="478"/>
          <ac:picMkLst>
            <pc:docMk/>
            <pc:sldMk cId="907355090" sldId="297"/>
            <ac:picMk id="5" creationId="{32E240F1-6096-4AA0-A29A-6541827A5179}"/>
          </ac:picMkLst>
        </pc:picChg>
        <pc:picChg chg="del">
          <ac:chgData name="Aleya Begum" userId="77a34d080d9ce1cd" providerId="LiveId" clId="{408F1AA4-921D-4104-AFAE-ACE0E7E7E5A4}" dt="2021-07-08T07:39:54.963" v="415" actId="478"/>
          <ac:picMkLst>
            <pc:docMk/>
            <pc:sldMk cId="907355090" sldId="297"/>
            <ac:picMk id="6" creationId="{BCEA50AD-8B41-4D81-8AC4-9067C8DAE51B}"/>
          </ac:picMkLst>
        </pc:picChg>
      </pc:sldChg>
      <pc:sldChg chg="modSp del mod">
        <pc:chgData name="Aleya Begum" userId="77a34d080d9ce1cd" providerId="LiveId" clId="{408F1AA4-921D-4104-AFAE-ACE0E7E7E5A4}" dt="2021-07-08T07:30:55.956" v="265" actId="47"/>
        <pc:sldMkLst>
          <pc:docMk/>
          <pc:sldMk cId="159121418" sldId="298"/>
        </pc:sldMkLst>
        <pc:picChg chg="mod">
          <ac:chgData name="Aleya Begum" userId="77a34d080d9ce1cd" providerId="LiveId" clId="{408F1AA4-921D-4104-AFAE-ACE0E7E7E5A4}" dt="2021-07-08T07:30:45.410" v="264" actId="1076"/>
          <ac:picMkLst>
            <pc:docMk/>
            <pc:sldMk cId="159121418" sldId="298"/>
            <ac:picMk id="5" creationId="{AF0BA61F-5219-4659-8ACC-99C835459BC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B1FDD-A318-4773-9441-404BE5BC128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FFDFD6-0458-43D2-BBE9-2C50F0E3FD81}">
      <dgm:prSet phldrT="[Text]" custT="1"/>
      <dgm:spPr/>
      <dgm:t>
        <a:bodyPr/>
        <a:lstStyle/>
        <a:p>
          <a:r>
            <a:rPr lang="en-US" sz="2000" dirty="0" err="1"/>
            <a:t>মুক্তিযুদ্ধ</a:t>
          </a:r>
          <a:r>
            <a:rPr lang="en-US" sz="2000" dirty="0"/>
            <a:t> </a:t>
          </a:r>
          <a:r>
            <a:rPr lang="en-US" sz="2000" dirty="0" err="1"/>
            <a:t>কখন</a:t>
          </a:r>
          <a:r>
            <a:rPr lang="en-US" sz="2000" dirty="0"/>
            <a:t> </a:t>
          </a:r>
          <a:r>
            <a:rPr lang="en-US" sz="2000" dirty="0" err="1"/>
            <a:t>হয়েছিল</a:t>
          </a:r>
          <a:r>
            <a:rPr lang="en-US" sz="2000" dirty="0"/>
            <a:t> ?</a:t>
          </a:r>
        </a:p>
        <a:p>
          <a:endParaRPr lang="en-US" sz="1200" dirty="0"/>
        </a:p>
      </dgm:t>
    </dgm:pt>
    <dgm:pt modelId="{7DB476C3-BD2C-4A1F-A2CB-9C1ABA93584B}" type="parTrans" cxnId="{FDE74886-6E0A-4D83-A3C6-33F727125756}">
      <dgm:prSet/>
      <dgm:spPr/>
      <dgm:t>
        <a:bodyPr/>
        <a:lstStyle/>
        <a:p>
          <a:endParaRPr lang="en-US"/>
        </a:p>
      </dgm:t>
    </dgm:pt>
    <dgm:pt modelId="{C0A4E48C-EEBD-441F-86E5-0F697A7E68D3}" type="sibTrans" cxnId="{FDE74886-6E0A-4D83-A3C6-33F727125756}">
      <dgm:prSet/>
      <dgm:spPr/>
      <dgm:t>
        <a:bodyPr/>
        <a:lstStyle/>
        <a:p>
          <a:endParaRPr lang="en-US"/>
        </a:p>
      </dgm:t>
    </dgm:pt>
    <dgm:pt modelId="{58DD322F-AB0B-4C83-8D0F-3A1F0863997B}">
      <dgm:prSet phldrT="[Text]"/>
      <dgm:spPr/>
      <dgm:t>
        <a:bodyPr/>
        <a:lstStyle/>
        <a:p>
          <a:r>
            <a:rPr lang="en-US" dirty="0" err="1"/>
            <a:t>কেন</a:t>
          </a:r>
          <a:r>
            <a:rPr lang="en-US" dirty="0"/>
            <a:t> </a:t>
          </a:r>
          <a:r>
            <a:rPr lang="en-US" dirty="0" err="1"/>
            <a:t>মুক্তিযুদ্ধ</a:t>
          </a:r>
          <a:r>
            <a:rPr lang="en-US" dirty="0"/>
            <a:t> </a:t>
          </a:r>
          <a:r>
            <a:rPr lang="en-US" dirty="0" err="1"/>
            <a:t>হয়েছিল</a:t>
          </a:r>
          <a:r>
            <a:rPr lang="en-US" dirty="0"/>
            <a:t>?</a:t>
          </a:r>
        </a:p>
      </dgm:t>
    </dgm:pt>
    <dgm:pt modelId="{424312BB-5DEA-4AC2-B367-5B1288D3BDD1}" type="parTrans" cxnId="{81CAFB90-8532-443A-B67A-2F6CB69E5ED2}">
      <dgm:prSet/>
      <dgm:spPr/>
      <dgm:t>
        <a:bodyPr/>
        <a:lstStyle/>
        <a:p>
          <a:endParaRPr lang="en-US"/>
        </a:p>
      </dgm:t>
    </dgm:pt>
    <dgm:pt modelId="{01CC2C37-E7AB-48DC-9586-2E2C3F7DCC79}" type="sibTrans" cxnId="{81CAFB90-8532-443A-B67A-2F6CB69E5ED2}">
      <dgm:prSet/>
      <dgm:spPr/>
      <dgm:t>
        <a:bodyPr/>
        <a:lstStyle/>
        <a:p>
          <a:endParaRPr lang="en-US"/>
        </a:p>
      </dgm:t>
    </dgm:pt>
    <dgm:pt modelId="{E4567AC5-BB32-40FB-8C80-659F8DD91B06}">
      <dgm:prSet phldrT="[Text]"/>
      <dgm:spPr/>
      <dgm:t>
        <a:bodyPr/>
        <a:lstStyle/>
        <a:p>
          <a:r>
            <a:rPr lang="en-US" dirty="0" err="1"/>
            <a:t>মুক্তিযুদ্ধে</a:t>
          </a:r>
          <a:r>
            <a:rPr lang="en-US" dirty="0"/>
            <a:t> </a:t>
          </a:r>
          <a:r>
            <a:rPr lang="en-US" dirty="0" err="1"/>
            <a:t>কাদের</a:t>
          </a:r>
          <a:r>
            <a:rPr lang="en-US" dirty="0"/>
            <a:t> </a:t>
          </a:r>
          <a:r>
            <a:rPr lang="en-US" dirty="0" err="1"/>
            <a:t>অবদান</a:t>
          </a:r>
          <a:r>
            <a:rPr lang="en-US" dirty="0"/>
            <a:t> </a:t>
          </a:r>
          <a:r>
            <a:rPr lang="en-US" dirty="0" err="1"/>
            <a:t>সবচেয়ে</a:t>
          </a:r>
          <a:r>
            <a:rPr lang="en-US" dirty="0"/>
            <a:t> </a:t>
          </a:r>
          <a:r>
            <a:rPr lang="en-US" dirty="0" err="1"/>
            <a:t>বেশী</a:t>
          </a:r>
          <a:r>
            <a:rPr lang="en-US" dirty="0"/>
            <a:t>?</a:t>
          </a:r>
        </a:p>
      </dgm:t>
    </dgm:pt>
    <dgm:pt modelId="{3FC06725-6780-44BE-BC22-CCB58D0C48E9}" type="parTrans" cxnId="{6BFEFA44-E738-4587-99D0-4BB2D1C6FFE7}">
      <dgm:prSet/>
      <dgm:spPr/>
      <dgm:t>
        <a:bodyPr/>
        <a:lstStyle/>
        <a:p>
          <a:endParaRPr lang="en-US"/>
        </a:p>
      </dgm:t>
    </dgm:pt>
    <dgm:pt modelId="{FE15F04C-BC1F-46FE-A368-8C61482D322A}" type="sibTrans" cxnId="{6BFEFA44-E738-4587-99D0-4BB2D1C6FFE7}">
      <dgm:prSet/>
      <dgm:spPr/>
      <dgm:t>
        <a:bodyPr/>
        <a:lstStyle/>
        <a:p>
          <a:endParaRPr lang="en-US"/>
        </a:p>
      </dgm:t>
    </dgm:pt>
    <dgm:pt modelId="{C86EC678-94A1-4274-B449-1CB934814B1A}" type="pres">
      <dgm:prSet presAssocID="{A01B1FDD-A318-4773-9441-404BE5BC1280}" presName="compositeShape" presStyleCnt="0">
        <dgm:presLayoutVars>
          <dgm:dir/>
          <dgm:resizeHandles/>
        </dgm:presLayoutVars>
      </dgm:prSet>
      <dgm:spPr/>
    </dgm:pt>
    <dgm:pt modelId="{1E8C7F9C-5C11-4853-9E70-1274B82D6B29}" type="pres">
      <dgm:prSet presAssocID="{A01B1FDD-A318-4773-9441-404BE5BC1280}" presName="pyramid" presStyleLbl="node1" presStyleIdx="0" presStyleCnt="1" custLinFactNeighborX="1250"/>
      <dgm:spPr/>
    </dgm:pt>
    <dgm:pt modelId="{EF3E7F3D-D672-430E-8B13-1C00C3C00B60}" type="pres">
      <dgm:prSet presAssocID="{A01B1FDD-A318-4773-9441-404BE5BC1280}" presName="theList" presStyleCnt="0"/>
      <dgm:spPr/>
    </dgm:pt>
    <dgm:pt modelId="{11CACAA6-3B6B-48F4-9838-C08A76FB38E9}" type="pres">
      <dgm:prSet presAssocID="{9AFFDFD6-0458-43D2-BBE9-2C50F0E3FD81}" presName="aNode" presStyleLbl="fgAcc1" presStyleIdx="0" presStyleCnt="3" custScaleX="122624" custScaleY="51599" custLinFactNeighborX="3394" custLinFactNeighborY="59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4EE08-DACC-494B-81DD-C08379D6B71C}" type="pres">
      <dgm:prSet presAssocID="{9AFFDFD6-0458-43D2-BBE9-2C50F0E3FD81}" presName="aSpace" presStyleCnt="0"/>
      <dgm:spPr/>
    </dgm:pt>
    <dgm:pt modelId="{109BC581-11A3-4030-95D2-1B899F4EC831}" type="pres">
      <dgm:prSet presAssocID="{58DD322F-AB0B-4C83-8D0F-3A1F0863997B}" presName="aNode" presStyleLbl="fgAcc1" presStyleIdx="1" presStyleCnt="3" custLinFactNeighborX="2885" custLinFactNeighborY="73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E2D68-F153-4A18-820F-6B00FB453EDD}" type="pres">
      <dgm:prSet presAssocID="{58DD322F-AB0B-4C83-8D0F-3A1F0863997B}" presName="aSpace" presStyleCnt="0"/>
      <dgm:spPr/>
    </dgm:pt>
    <dgm:pt modelId="{6F61EC1D-15E6-4F1B-BCD9-4F3D228DF16C}" type="pres">
      <dgm:prSet presAssocID="{E4567AC5-BB32-40FB-8C80-659F8DD91B06}" presName="aNode" presStyleLbl="fgAcc1" presStyleIdx="2" presStyleCnt="3" custScaleX="99112" custScaleY="105941" custLinFactNeighborX="12944" custLinFactNeighborY="24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A4D5D-8AE9-4A92-A495-437E637634FC}" type="pres">
      <dgm:prSet presAssocID="{E4567AC5-BB32-40FB-8C80-659F8DD91B06}" presName="aSpace" presStyleCnt="0"/>
      <dgm:spPr/>
    </dgm:pt>
  </dgm:ptLst>
  <dgm:cxnLst>
    <dgm:cxn modelId="{2314C2CD-C704-4C52-A8BC-1C7CC144D300}" type="presOf" srcId="{A01B1FDD-A318-4773-9441-404BE5BC1280}" destId="{C86EC678-94A1-4274-B449-1CB934814B1A}" srcOrd="0" destOrd="0" presId="urn:microsoft.com/office/officeart/2005/8/layout/pyramid2"/>
    <dgm:cxn modelId="{4E525B29-5665-4B1B-B957-616C468E0670}" type="presOf" srcId="{58DD322F-AB0B-4C83-8D0F-3A1F0863997B}" destId="{109BC581-11A3-4030-95D2-1B899F4EC831}" srcOrd="0" destOrd="0" presId="urn:microsoft.com/office/officeart/2005/8/layout/pyramid2"/>
    <dgm:cxn modelId="{D8CAE5E5-9C3E-4D42-81EF-8D6B5A3208D8}" type="presOf" srcId="{E4567AC5-BB32-40FB-8C80-659F8DD91B06}" destId="{6F61EC1D-15E6-4F1B-BCD9-4F3D228DF16C}" srcOrd="0" destOrd="0" presId="urn:microsoft.com/office/officeart/2005/8/layout/pyramid2"/>
    <dgm:cxn modelId="{81CAFB90-8532-443A-B67A-2F6CB69E5ED2}" srcId="{A01B1FDD-A318-4773-9441-404BE5BC1280}" destId="{58DD322F-AB0B-4C83-8D0F-3A1F0863997B}" srcOrd="1" destOrd="0" parTransId="{424312BB-5DEA-4AC2-B367-5B1288D3BDD1}" sibTransId="{01CC2C37-E7AB-48DC-9586-2E2C3F7DCC79}"/>
    <dgm:cxn modelId="{6BFEFA44-E738-4587-99D0-4BB2D1C6FFE7}" srcId="{A01B1FDD-A318-4773-9441-404BE5BC1280}" destId="{E4567AC5-BB32-40FB-8C80-659F8DD91B06}" srcOrd="2" destOrd="0" parTransId="{3FC06725-6780-44BE-BC22-CCB58D0C48E9}" sibTransId="{FE15F04C-BC1F-46FE-A368-8C61482D322A}"/>
    <dgm:cxn modelId="{FDE74886-6E0A-4D83-A3C6-33F727125756}" srcId="{A01B1FDD-A318-4773-9441-404BE5BC1280}" destId="{9AFFDFD6-0458-43D2-BBE9-2C50F0E3FD81}" srcOrd="0" destOrd="0" parTransId="{7DB476C3-BD2C-4A1F-A2CB-9C1ABA93584B}" sibTransId="{C0A4E48C-EEBD-441F-86E5-0F697A7E68D3}"/>
    <dgm:cxn modelId="{56433D6D-7EAD-48AE-BCAF-AFF0F8C1C128}" type="presOf" srcId="{9AFFDFD6-0458-43D2-BBE9-2C50F0E3FD81}" destId="{11CACAA6-3B6B-48F4-9838-C08A76FB38E9}" srcOrd="0" destOrd="0" presId="urn:microsoft.com/office/officeart/2005/8/layout/pyramid2"/>
    <dgm:cxn modelId="{9920AA2B-A58C-4E38-8363-294964DD75E1}" type="presParOf" srcId="{C86EC678-94A1-4274-B449-1CB934814B1A}" destId="{1E8C7F9C-5C11-4853-9E70-1274B82D6B29}" srcOrd="0" destOrd="0" presId="urn:microsoft.com/office/officeart/2005/8/layout/pyramid2"/>
    <dgm:cxn modelId="{74C45708-6987-4089-96E6-BEC2942D2231}" type="presParOf" srcId="{C86EC678-94A1-4274-B449-1CB934814B1A}" destId="{EF3E7F3D-D672-430E-8B13-1C00C3C00B60}" srcOrd="1" destOrd="0" presId="urn:microsoft.com/office/officeart/2005/8/layout/pyramid2"/>
    <dgm:cxn modelId="{F9A182F5-DEAF-4FEC-B533-140FA0BB1129}" type="presParOf" srcId="{EF3E7F3D-D672-430E-8B13-1C00C3C00B60}" destId="{11CACAA6-3B6B-48F4-9838-C08A76FB38E9}" srcOrd="0" destOrd="0" presId="urn:microsoft.com/office/officeart/2005/8/layout/pyramid2"/>
    <dgm:cxn modelId="{549D24E2-67B6-44CB-8786-EF3B4D148DF4}" type="presParOf" srcId="{EF3E7F3D-D672-430E-8B13-1C00C3C00B60}" destId="{EAA4EE08-DACC-494B-81DD-C08379D6B71C}" srcOrd="1" destOrd="0" presId="urn:microsoft.com/office/officeart/2005/8/layout/pyramid2"/>
    <dgm:cxn modelId="{AFF80898-2DA3-4931-BB2D-1C4DA77F5AEF}" type="presParOf" srcId="{EF3E7F3D-D672-430E-8B13-1C00C3C00B60}" destId="{109BC581-11A3-4030-95D2-1B899F4EC831}" srcOrd="2" destOrd="0" presId="urn:microsoft.com/office/officeart/2005/8/layout/pyramid2"/>
    <dgm:cxn modelId="{2B2ED8CE-8B37-4D7C-82C7-57D850964B85}" type="presParOf" srcId="{EF3E7F3D-D672-430E-8B13-1C00C3C00B60}" destId="{FE5E2D68-F153-4A18-820F-6B00FB453EDD}" srcOrd="3" destOrd="0" presId="urn:microsoft.com/office/officeart/2005/8/layout/pyramid2"/>
    <dgm:cxn modelId="{DD4F512B-73B4-4D9E-B10F-1354D7923A96}" type="presParOf" srcId="{EF3E7F3D-D672-430E-8B13-1C00C3C00B60}" destId="{6F61EC1D-15E6-4F1B-BCD9-4F3D228DF16C}" srcOrd="4" destOrd="0" presId="urn:microsoft.com/office/officeart/2005/8/layout/pyramid2"/>
    <dgm:cxn modelId="{07936E73-3A86-4BB4-95F7-04E367939E5D}" type="presParOf" srcId="{EF3E7F3D-D672-430E-8B13-1C00C3C00B60}" destId="{488A4D5D-8AE9-4A92-A495-437E637634FC}" srcOrd="5" destOrd="0" presId="urn:microsoft.com/office/officeart/2005/8/layout/pyramid2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59F6B-3487-4698-A0FD-A5A9EC5AC58E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7A12013A-7E9E-405D-8E98-CDDC694600CC}" type="pres">
      <dgm:prSet presAssocID="{EFF59F6B-3487-4698-A0FD-A5A9EC5AC58E}" presName="Name0" presStyleCnt="0">
        <dgm:presLayoutVars>
          <dgm:resizeHandles/>
        </dgm:presLayoutVars>
      </dgm:prSet>
      <dgm:spPr/>
    </dgm:pt>
  </dgm:ptLst>
  <dgm:cxnLst>
    <dgm:cxn modelId="{E8CE1BEE-D46B-4D3F-90EE-111456A92A96}" type="presOf" srcId="{EFF59F6B-3487-4698-A0FD-A5A9EC5AC58E}" destId="{7A12013A-7E9E-405D-8E98-CDDC694600CC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2772A-5468-4C77-9765-8210A43269A0}" type="doc">
      <dgm:prSet loTypeId="urn:microsoft.com/office/officeart/2011/layout/HexagonRadial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50A04-0E20-48B6-9725-52BF2F0516CE}">
      <dgm:prSet phldrT="[Text]" custT="1"/>
      <dgm:spPr/>
      <dgm:t>
        <a:bodyPr/>
        <a:lstStyle/>
        <a:p>
          <a:pPr algn="ctr"/>
          <a:r>
            <a:rPr lang="en-US" sz="1400" dirty="0"/>
            <a:t>’</a:t>
          </a:r>
          <a:r>
            <a:rPr lang="en-US" sz="1400" dirty="0" err="1"/>
            <a:t>ওটন</a:t>
          </a:r>
          <a:r>
            <a:rPr lang="en-US" sz="1400" dirty="0"/>
            <a:t> </a:t>
          </a:r>
          <a:r>
            <a:rPr lang="en-US" sz="1400" dirty="0" err="1"/>
            <a:t>সাহেবের</a:t>
          </a:r>
          <a:r>
            <a:rPr lang="en-US" sz="1400" dirty="0"/>
            <a:t> </a:t>
          </a:r>
          <a:r>
            <a:rPr lang="en-US" sz="1400" dirty="0" err="1"/>
            <a:t>বাংলা</a:t>
          </a:r>
          <a:r>
            <a:rPr lang="en-US" sz="1400" dirty="0"/>
            <a:t>’, ‘</a:t>
          </a:r>
          <a:r>
            <a:rPr lang="en-US" sz="1400" dirty="0" err="1"/>
            <a:t>ডিগবাজি</a:t>
          </a:r>
          <a:r>
            <a:rPr lang="en-US" sz="1400" dirty="0"/>
            <a:t>, </a:t>
          </a:r>
          <a:r>
            <a:rPr lang="en-US" sz="1400" dirty="0" err="1"/>
            <a:t>মসকুইটো</a:t>
          </a:r>
          <a:r>
            <a:rPr lang="en-US" sz="1400" dirty="0"/>
            <a:t> </a:t>
          </a:r>
          <a:r>
            <a:rPr lang="en-US" sz="1400" dirty="0" err="1"/>
            <a:t>ফোন</a:t>
          </a:r>
          <a:r>
            <a:rPr lang="en-US" sz="1400" dirty="0"/>
            <a:t>’, </a:t>
          </a:r>
          <a:r>
            <a:rPr lang="en-US" sz="1400" dirty="0" err="1"/>
            <a:t>তারা</a:t>
          </a:r>
          <a:r>
            <a:rPr lang="en-US" sz="1400" dirty="0"/>
            <a:t> </a:t>
          </a:r>
          <a:r>
            <a:rPr lang="en-US" sz="1400" dirty="0" err="1"/>
            <a:t>দুইজন</a:t>
          </a:r>
          <a:r>
            <a:rPr lang="en-US" sz="1400" dirty="0"/>
            <a:t>’, ‘</a:t>
          </a:r>
          <a:r>
            <a:rPr lang="en-US" sz="1400" dirty="0" err="1"/>
            <a:t>ক্ষুদে</a:t>
          </a:r>
          <a:r>
            <a:rPr lang="en-US" sz="1400" dirty="0"/>
            <a:t> </a:t>
          </a:r>
          <a:r>
            <a:rPr lang="en-US" sz="1400" dirty="0" err="1"/>
            <a:t>সোশালিস্ট</a:t>
          </a:r>
          <a:r>
            <a:rPr lang="en-US" sz="1400" dirty="0"/>
            <a:t>’, </a:t>
          </a:r>
          <a:r>
            <a:rPr lang="en-US" sz="1400" dirty="0" err="1"/>
            <a:t>ছোটদের</a:t>
          </a:r>
          <a:r>
            <a:rPr lang="en-US" sz="1400" dirty="0"/>
            <a:t> </a:t>
          </a:r>
          <a:r>
            <a:rPr lang="en-US" sz="1400" dirty="0" err="1"/>
            <a:t>নানা</a:t>
          </a:r>
          <a:r>
            <a:rPr lang="en-US" sz="1400" dirty="0"/>
            <a:t> </a:t>
          </a:r>
          <a:r>
            <a:rPr lang="en-US" sz="1400" dirty="0" err="1"/>
            <a:t>গল্প</a:t>
          </a:r>
          <a:r>
            <a:rPr lang="en-US" sz="1400" dirty="0"/>
            <a:t>,’ ‘</a:t>
          </a:r>
          <a:r>
            <a:rPr lang="en-US" sz="1400" dirty="0" err="1"/>
            <a:t>কথা</a:t>
          </a:r>
          <a:r>
            <a:rPr lang="en-US" sz="1400" dirty="0"/>
            <a:t> </a:t>
          </a:r>
          <a:r>
            <a:rPr lang="en-US" sz="1400" dirty="0" err="1"/>
            <a:t>রচনার</a:t>
          </a:r>
          <a:r>
            <a:rPr lang="en-US" sz="1400" dirty="0"/>
            <a:t> </a:t>
          </a:r>
          <a:r>
            <a:rPr lang="en-US" sz="1400" dirty="0" err="1"/>
            <a:t>কথা</a:t>
          </a:r>
          <a:r>
            <a:rPr lang="en-US" sz="1400" dirty="0"/>
            <a:t>’, ও </a:t>
          </a:r>
          <a:r>
            <a:rPr lang="en-US" sz="1400" dirty="0" err="1"/>
            <a:t>পঞ্চসঙ্গী</a:t>
          </a:r>
          <a:r>
            <a:rPr lang="en-US" sz="1400" dirty="0"/>
            <a:t>’ </a:t>
          </a:r>
          <a:r>
            <a:rPr lang="en-US" sz="1400" dirty="0" err="1"/>
            <a:t>ইত্যাদি</a:t>
          </a:r>
          <a:r>
            <a:rPr lang="en-US" sz="1400" dirty="0"/>
            <a:t>।</a:t>
          </a:r>
        </a:p>
      </dgm:t>
    </dgm:pt>
    <dgm:pt modelId="{546B4D46-94C7-4C2E-AC9C-793EB3944029}" type="parTrans" cxnId="{49F8FFAA-BB15-4C8A-8736-08126CD29460}">
      <dgm:prSet/>
      <dgm:spPr/>
      <dgm:t>
        <a:bodyPr/>
        <a:lstStyle/>
        <a:p>
          <a:pPr algn="ctr"/>
          <a:endParaRPr lang="en-US"/>
        </a:p>
      </dgm:t>
    </dgm:pt>
    <dgm:pt modelId="{0B15A0D6-1EF4-43AB-9B81-CCF48985D06A}" type="sibTrans" cxnId="{49F8FFAA-BB15-4C8A-8736-08126CD29460}">
      <dgm:prSet/>
      <dgm:spPr/>
      <dgm:t>
        <a:bodyPr/>
        <a:lstStyle/>
        <a:p>
          <a:pPr algn="ctr"/>
          <a:endParaRPr lang="en-US"/>
        </a:p>
      </dgm:t>
    </dgm:pt>
    <dgm:pt modelId="{276F1232-007C-4399-8812-9AD6A34D3C30}">
      <dgm:prSet phldrT="[Text]" custT="1"/>
      <dgm:spPr/>
      <dgm:t>
        <a:bodyPr/>
        <a:lstStyle/>
        <a:p>
          <a:pPr algn="ctr"/>
          <a:r>
            <a:rPr lang="en-US" sz="1400" dirty="0" err="1"/>
            <a:t>প্রকৃত</a:t>
          </a:r>
          <a:r>
            <a:rPr lang="en-US" sz="1400" dirty="0"/>
            <a:t> </a:t>
          </a:r>
          <a:r>
            <a:rPr lang="en-US" sz="1400" dirty="0" err="1"/>
            <a:t>নামঃ</a:t>
          </a:r>
          <a:r>
            <a:rPr lang="en-US" sz="1400" dirty="0"/>
            <a:t> </a:t>
          </a:r>
          <a:r>
            <a:rPr lang="en-US" sz="1400" dirty="0" err="1"/>
            <a:t>আজিজুর</a:t>
          </a:r>
          <a:r>
            <a:rPr lang="en-US" sz="1400" dirty="0"/>
            <a:t> </a:t>
          </a:r>
          <a:r>
            <a:rPr lang="en-US" sz="1400" dirty="0" err="1"/>
            <a:t>রহমান</a:t>
          </a:r>
          <a:endParaRPr lang="en-US" sz="1400" dirty="0"/>
        </a:p>
      </dgm:t>
    </dgm:pt>
    <dgm:pt modelId="{1C0F1D0D-95B0-4C7E-9865-9B9A0BB42A98}" type="parTrans" cxnId="{59ED57AB-769C-4507-A8C2-385362F9DE3D}">
      <dgm:prSet/>
      <dgm:spPr/>
      <dgm:t>
        <a:bodyPr/>
        <a:lstStyle/>
        <a:p>
          <a:pPr algn="ctr"/>
          <a:endParaRPr lang="en-US"/>
        </a:p>
      </dgm:t>
    </dgm:pt>
    <dgm:pt modelId="{B6C5EF7E-8D0B-4136-BD4E-13830BB05206}" type="sibTrans" cxnId="{59ED57AB-769C-4507-A8C2-385362F9DE3D}">
      <dgm:prSet/>
      <dgm:spPr/>
      <dgm:t>
        <a:bodyPr/>
        <a:lstStyle/>
        <a:p>
          <a:pPr algn="ctr"/>
          <a:endParaRPr lang="en-US"/>
        </a:p>
      </dgm:t>
    </dgm:pt>
    <dgm:pt modelId="{371DF10D-A417-45D3-8DE4-2A0B296D3EAB}">
      <dgm:prSet phldrT="[Text]" custT="1"/>
      <dgm:spPr/>
      <dgm:t>
        <a:bodyPr/>
        <a:lstStyle/>
        <a:p>
          <a:pPr algn="ctr"/>
          <a:r>
            <a:rPr lang="en-US" sz="1400"/>
            <a:t>জন্মঃ১৯১৭ সাল সিংহপুর গ্রামে</a:t>
          </a:r>
          <a:endParaRPr lang="en-US" sz="1400" dirty="0"/>
        </a:p>
      </dgm:t>
    </dgm:pt>
    <dgm:pt modelId="{120AE6FC-50D8-488D-953B-EADBDBC35E9F}" type="parTrans" cxnId="{A7457685-7413-43EE-A036-C16799476E05}">
      <dgm:prSet/>
      <dgm:spPr/>
      <dgm:t>
        <a:bodyPr/>
        <a:lstStyle/>
        <a:p>
          <a:pPr algn="ctr"/>
          <a:endParaRPr lang="en-US"/>
        </a:p>
      </dgm:t>
    </dgm:pt>
    <dgm:pt modelId="{B8C418FB-AF90-4B78-8939-E5483D73D444}" type="sibTrans" cxnId="{A7457685-7413-43EE-A036-C16799476E05}">
      <dgm:prSet/>
      <dgm:spPr/>
      <dgm:t>
        <a:bodyPr/>
        <a:lstStyle/>
        <a:p>
          <a:pPr algn="ctr"/>
          <a:endParaRPr lang="en-US"/>
        </a:p>
      </dgm:t>
    </dgm:pt>
    <dgm:pt modelId="{F42AA7C9-9CE1-403A-8788-9712EB15D081}">
      <dgm:prSet custT="1"/>
      <dgm:spPr/>
      <dgm:t>
        <a:bodyPr/>
        <a:lstStyle/>
        <a:p>
          <a:pPr algn="ctr"/>
          <a:r>
            <a:rPr lang="en-US" sz="1400" dirty="0"/>
            <a:t>মৃত্যুঃ১৯৯৮ </a:t>
          </a:r>
          <a:r>
            <a:rPr lang="en-US" sz="1400" dirty="0" err="1"/>
            <a:t>খ্রিষ্টাব্দে</a:t>
          </a:r>
          <a:endParaRPr lang="en-US" sz="1400" dirty="0"/>
        </a:p>
      </dgm:t>
    </dgm:pt>
    <dgm:pt modelId="{E6B70109-B714-42FB-835A-518180990D18}" type="parTrans" cxnId="{82ACF601-DC0A-4DBB-BE0D-C1FD32B64D63}">
      <dgm:prSet/>
      <dgm:spPr/>
      <dgm:t>
        <a:bodyPr/>
        <a:lstStyle/>
        <a:p>
          <a:pPr algn="ctr"/>
          <a:endParaRPr lang="en-US"/>
        </a:p>
      </dgm:t>
    </dgm:pt>
    <dgm:pt modelId="{54192ACE-CEB6-4E1F-ADD1-778E5320CF8D}" type="sibTrans" cxnId="{82ACF601-DC0A-4DBB-BE0D-C1FD32B64D63}">
      <dgm:prSet/>
      <dgm:spPr/>
      <dgm:t>
        <a:bodyPr/>
        <a:lstStyle/>
        <a:p>
          <a:pPr algn="ctr"/>
          <a:endParaRPr lang="en-US"/>
        </a:p>
      </dgm:t>
    </dgm:pt>
    <dgm:pt modelId="{5D89BC48-EC9B-4272-9976-7D6B213D0671}">
      <dgm:prSet phldrT="[Text]" custT="1"/>
      <dgm:spPr/>
      <dgm:t>
        <a:bodyPr/>
        <a:lstStyle/>
        <a:p>
          <a:pPr algn="ctr"/>
          <a:r>
            <a:rPr lang="en-US" sz="1400" dirty="0" err="1"/>
            <a:t>বাংলা</a:t>
          </a:r>
          <a:r>
            <a:rPr lang="en-US" sz="1400" dirty="0"/>
            <a:t> </a:t>
          </a:r>
          <a:r>
            <a:rPr lang="en-US" sz="1400" dirty="0" err="1"/>
            <a:t>ভাষা</a:t>
          </a:r>
          <a:r>
            <a:rPr lang="en-US" sz="1400" dirty="0"/>
            <a:t> ও </a:t>
          </a:r>
          <a:r>
            <a:rPr lang="en-US" sz="1400" dirty="0" err="1"/>
            <a:t>সাহিত্যের</a:t>
          </a:r>
          <a:r>
            <a:rPr lang="en-US" sz="1400" dirty="0"/>
            <a:t> </a:t>
          </a:r>
          <a:r>
            <a:rPr lang="en-US" sz="1400" dirty="0" err="1"/>
            <a:t>অধ্যাপক</a:t>
          </a:r>
          <a:r>
            <a:rPr lang="en-US" sz="1400" dirty="0"/>
            <a:t> </a:t>
          </a:r>
          <a:r>
            <a:rPr lang="en-US" sz="1400" b="1" dirty="0" err="1"/>
            <a:t>ছিলেন</a:t>
          </a:r>
          <a:endParaRPr lang="en-US" sz="1400" dirty="0"/>
        </a:p>
      </dgm:t>
    </dgm:pt>
    <dgm:pt modelId="{D5DE1B7A-D38A-443D-B30B-2BE223BF71AD}" type="parTrans" cxnId="{2FD39913-CA27-4746-B632-549D625F2B83}">
      <dgm:prSet/>
      <dgm:spPr/>
      <dgm:t>
        <a:bodyPr/>
        <a:lstStyle/>
        <a:p>
          <a:pPr algn="ctr"/>
          <a:endParaRPr lang="en-US"/>
        </a:p>
      </dgm:t>
    </dgm:pt>
    <dgm:pt modelId="{D9E348BE-311D-45AA-8C5B-3BEC343BFDC6}" type="sibTrans" cxnId="{2FD39913-CA27-4746-B632-549D625F2B83}">
      <dgm:prSet/>
      <dgm:spPr/>
      <dgm:t>
        <a:bodyPr/>
        <a:lstStyle/>
        <a:p>
          <a:pPr algn="ctr"/>
          <a:endParaRPr lang="en-US"/>
        </a:p>
      </dgm:t>
    </dgm:pt>
    <dgm:pt modelId="{00687D37-C6FC-4DA8-BDB5-831CF9C9B621}">
      <dgm:prSet phldrT="[Text]" custT="1"/>
      <dgm:spPr/>
      <dgm:t>
        <a:bodyPr/>
        <a:lstStyle/>
        <a:p>
          <a:pPr algn="ctr"/>
          <a:r>
            <a:rPr lang="en-US" sz="1400" dirty="0" err="1"/>
            <a:t>একুশে</a:t>
          </a:r>
          <a:r>
            <a:rPr lang="en-US" sz="1400" dirty="0"/>
            <a:t> পদক,নাসির </a:t>
          </a:r>
          <a:r>
            <a:rPr lang="en-US" sz="1400" dirty="0" err="1"/>
            <a:t>উদ্দিন</a:t>
          </a:r>
          <a:r>
            <a:rPr lang="en-US" sz="1400" dirty="0"/>
            <a:t> </a:t>
          </a:r>
          <a:r>
            <a:rPr lang="en-US" sz="1400" dirty="0" err="1"/>
            <a:t>স্বর্ণ</a:t>
          </a:r>
          <a:r>
            <a:rPr lang="en-US" sz="1400" dirty="0"/>
            <a:t> </a:t>
          </a:r>
          <a:r>
            <a:rPr lang="en-US" sz="1400" dirty="0" err="1"/>
            <a:t>পদক</a:t>
          </a:r>
          <a:endParaRPr lang="en-US" sz="1400" dirty="0"/>
        </a:p>
      </dgm:t>
    </dgm:pt>
    <dgm:pt modelId="{73B979C4-2BE7-4EBC-9441-E22E97E82D42}" type="parTrans" cxnId="{75261ADB-BF6B-4669-A82B-E8C1D9219EDC}">
      <dgm:prSet/>
      <dgm:spPr/>
      <dgm:t>
        <a:bodyPr/>
        <a:lstStyle/>
        <a:p>
          <a:pPr algn="ctr"/>
          <a:endParaRPr lang="en-US"/>
        </a:p>
      </dgm:t>
    </dgm:pt>
    <dgm:pt modelId="{30E56C80-85B6-4A56-BCF6-E2E91E62D8BE}" type="sibTrans" cxnId="{75261ADB-BF6B-4669-A82B-E8C1D9219EDC}">
      <dgm:prSet/>
      <dgm:spPr/>
      <dgm:t>
        <a:bodyPr/>
        <a:lstStyle/>
        <a:p>
          <a:pPr algn="ctr"/>
          <a:endParaRPr lang="en-US"/>
        </a:p>
      </dgm:t>
    </dgm:pt>
    <dgm:pt modelId="{38EB4B9A-1515-4DCC-878B-FDEF88A3A9C8}">
      <dgm:prSet phldrT="[Text]" custT="1"/>
      <dgm:spPr/>
      <dgm:t>
        <a:bodyPr/>
        <a:lstStyle/>
        <a:p>
          <a:pPr algn="ctr"/>
          <a:r>
            <a:rPr lang="en-US" sz="1400" dirty="0" err="1"/>
            <a:t>বাংলা</a:t>
          </a:r>
          <a:r>
            <a:rPr lang="en-US" sz="1400" dirty="0"/>
            <a:t> </a:t>
          </a:r>
          <a:r>
            <a:rPr lang="en-US" sz="1400" dirty="0" err="1"/>
            <a:t>একাডেমি</a:t>
          </a:r>
          <a:r>
            <a:rPr lang="en-US" sz="1400" dirty="0"/>
            <a:t> </a:t>
          </a:r>
          <a:r>
            <a:rPr lang="en-US" sz="1400" dirty="0" err="1"/>
            <a:t>সাহিত্য</a:t>
          </a:r>
          <a:r>
            <a:rPr lang="en-US" sz="1400" dirty="0"/>
            <a:t> </a:t>
          </a:r>
          <a:r>
            <a:rPr lang="en-US" sz="1400" dirty="0" err="1"/>
            <a:t>পুরুস্কার</a:t>
          </a:r>
          <a:r>
            <a:rPr lang="en-US" sz="1400" dirty="0"/>
            <a:t>,</a:t>
          </a:r>
        </a:p>
      </dgm:t>
    </dgm:pt>
    <dgm:pt modelId="{52EC149C-EDC6-4110-B693-C54774BE3F4B}" type="parTrans" cxnId="{D5238783-7AC7-484E-9BA5-4082DD8498E3}">
      <dgm:prSet/>
      <dgm:spPr/>
      <dgm:t>
        <a:bodyPr/>
        <a:lstStyle/>
        <a:p>
          <a:pPr algn="ctr"/>
          <a:endParaRPr lang="en-US"/>
        </a:p>
      </dgm:t>
    </dgm:pt>
    <dgm:pt modelId="{BF89BCB5-6B1D-4D87-8C2A-AE40C931FC75}" type="sibTrans" cxnId="{D5238783-7AC7-484E-9BA5-4082DD8498E3}">
      <dgm:prSet/>
      <dgm:spPr/>
      <dgm:t>
        <a:bodyPr/>
        <a:lstStyle/>
        <a:p>
          <a:pPr algn="ctr"/>
          <a:endParaRPr lang="en-US"/>
        </a:p>
      </dgm:t>
    </dgm:pt>
    <dgm:pt modelId="{292E2471-4A85-43D3-AC3C-20B37CE9BB6E}" type="pres">
      <dgm:prSet presAssocID="{DD92772A-5468-4C77-9765-8210A43269A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9CF0C1-BF95-4FB8-90CC-08BEE4A05A45}" type="pres">
      <dgm:prSet presAssocID="{E2450A04-0E20-48B6-9725-52BF2F0516CE}" presName="Parent" presStyleLbl="node0" presStyleIdx="0" presStyleCnt="1" custScaleX="137783" custScaleY="105106" custLinFactX="30079" custLinFactNeighborX="100000" custLinFactNeighborY="-3173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B66125C3-78D2-42C9-B42B-CC9024AE34BA}" type="pres">
      <dgm:prSet presAssocID="{276F1232-007C-4399-8812-9AD6A34D3C30}" presName="Accent1" presStyleCnt="0"/>
      <dgm:spPr/>
    </dgm:pt>
    <dgm:pt modelId="{673AEEF9-841E-4781-9F0E-854F0BF662CB}" type="pres">
      <dgm:prSet presAssocID="{276F1232-007C-4399-8812-9AD6A34D3C30}" presName="Accent" presStyleLbl="bgShp" presStyleIdx="0" presStyleCnt="6"/>
      <dgm:spPr/>
    </dgm:pt>
    <dgm:pt modelId="{9ACAE957-EBF3-4511-BADE-CEE124EA0179}" type="pres">
      <dgm:prSet presAssocID="{276F1232-007C-4399-8812-9AD6A34D3C30}" presName="Child1" presStyleLbl="node1" presStyleIdx="0" presStyleCnt="6" custScaleX="147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0DC67-B2BC-4AEC-9548-B2F7C1AFF8AA}" type="pres">
      <dgm:prSet presAssocID="{371DF10D-A417-45D3-8DE4-2A0B296D3EAB}" presName="Accent2" presStyleCnt="0"/>
      <dgm:spPr/>
    </dgm:pt>
    <dgm:pt modelId="{79ACF6DB-6637-4248-925C-922BB4B53379}" type="pres">
      <dgm:prSet presAssocID="{371DF10D-A417-45D3-8DE4-2A0B296D3EAB}" presName="Accent" presStyleLbl="bgShp" presStyleIdx="1" presStyleCnt="6"/>
      <dgm:spPr/>
    </dgm:pt>
    <dgm:pt modelId="{602CEC96-2A5B-4C2F-8E9C-138E024EE365}" type="pres">
      <dgm:prSet presAssocID="{371DF10D-A417-45D3-8DE4-2A0B296D3EAB}" presName="Child2" presStyleLbl="node1" presStyleIdx="1" presStyleCnt="6" custLinFactY="60641" custLinFactNeighborX="7959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8A3FC-90D7-4EAE-9938-B2E787CF1E95}" type="pres">
      <dgm:prSet presAssocID="{F42AA7C9-9CE1-403A-8788-9712EB15D081}" presName="Accent3" presStyleCnt="0"/>
      <dgm:spPr/>
    </dgm:pt>
    <dgm:pt modelId="{140C4FD8-2F1D-41A9-AE3D-8E6E314FE1DF}" type="pres">
      <dgm:prSet presAssocID="{F42AA7C9-9CE1-403A-8788-9712EB15D081}" presName="Accent" presStyleLbl="bgShp" presStyleIdx="2" presStyleCnt="6" custScaleX="193934" custScaleY="246455" custLinFactX="-100000" custLinFactNeighborX="-102339" custLinFactNeighborY="26099"/>
      <dgm:spPr/>
    </dgm:pt>
    <dgm:pt modelId="{D3660F64-21C6-4987-B8A6-F7DEFACE91F2}" type="pres">
      <dgm:prSet presAssocID="{F42AA7C9-9CE1-403A-8788-9712EB15D081}" presName="Child3" presStyleLbl="node1" presStyleIdx="2" presStyleCnt="6" custLinFactNeighborX="-54327" custLinFactNeighborY="72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0FF26-B27A-4C35-8058-CF422898B8B1}" type="pres">
      <dgm:prSet presAssocID="{5D89BC48-EC9B-4272-9976-7D6B213D0671}" presName="Accent4" presStyleCnt="0"/>
      <dgm:spPr/>
    </dgm:pt>
    <dgm:pt modelId="{7E82117B-1916-404F-A5CB-5CBB9E1620AB}" type="pres">
      <dgm:prSet presAssocID="{5D89BC48-EC9B-4272-9976-7D6B213D0671}" presName="Accent" presStyleLbl="bgShp" presStyleIdx="3" presStyleCnt="6"/>
      <dgm:spPr/>
    </dgm:pt>
    <dgm:pt modelId="{7F544FD8-25BF-4CF3-9678-3712BE1BF53A}" type="pres">
      <dgm:prSet presAssocID="{5D89BC48-EC9B-4272-9976-7D6B213D0671}" presName="Child4" presStyleLbl="node1" presStyleIdx="3" presStyleCnt="6" custLinFactNeighborX="-79795" custLinFactNeighborY="12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2B4D0-89A9-4BF5-AB57-BA896E24C785}" type="pres">
      <dgm:prSet presAssocID="{00687D37-C6FC-4DA8-BDB5-831CF9C9B621}" presName="Accent5" presStyleCnt="0"/>
      <dgm:spPr/>
    </dgm:pt>
    <dgm:pt modelId="{D93C386B-2F4E-40A8-B49D-632ED156915D}" type="pres">
      <dgm:prSet presAssocID="{00687D37-C6FC-4DA8-BDB5-831CF9C9B621}" presName="Accent" presStyleLbl="bgShp" presStyleIdx="4" presStyleCnt="6"/>
      <dgm:spPr/>
    </dgm:pt>
    <dgm:pt modelId="{BDF82040-1A65-485D-B152-3657E212F81C}" type="pres">
      <dgm:prSet presAssocID="{00687D37-C6FC-4DA8-BDB5-831CF9C9B621}" presName="Child5" presStyleLbl="node1" presStyleIdx="4" presStyleCnt="6" custLinFactNeighborX="-88097" custLinFactNeighborY="-10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6BA1E-A7DB-40D6-A084-8044563873FD}" type="pres">
      <dgm:prSet presAssocID="{38EB4B9A-1515-4DCC-878B-FDEF88A3A9C8}" presName="Accent6" presStyleCnt="0"/>
      <dgm:spPr/>
    </dgm:pt>
    <dgm:pt modelId="{2EE5191F-0CEE-41B9-A1C8-44EBC3022602}" type="pres">
      <dgm:prSet presAssocID="{38EB4B9A-1515-4DCC-878B-FDEF88A3A9C8}" presName="Accent" presStyleLbl="bgShp" presStyleIdx="5" presStyleCnt="6"/>
      <dgm:spPr/>
    </dgm:pt>
    <dgm:pt modelId="{56D23880-CD4A-45C5-9BF4-CC01AC3FF3A2}" type="pres">
      <dgm:prSet presAssocID="{38EB4B9A-1515-4DCC-878B-FDEF88A3A9C8}" presName="Child6" presStyleLbl="node1" presStyleIdx="5" presStyleCnt="6" custLinFactNeighborX="-82027" custLinFactNeighborY="-26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43E366-1A86-4EDA-AE7F-400D0F533B22}" type="presOf" srcId="{00687D37-C6FC-4DA8-BDB5-831CF9C9B621}" destId="{BDF82040-1A65-485D-B152-3657E212F81C}" srcOrd="0" destOrd="0" presId="urn:microsoft.com/office/officeart/2011/layout/HexagonRadial"/>
    <dgm:cxn modelId="{75261ADB-BF6B-4669-A82B-E8C1D9219EDC}" srcId="{E2450A04-0E20-48B6-9725-52BF2F0516CE}" destId="{00687D37-C6FC-4DA8-BDB5-831CF9C9B621}" srcOrd="4" destOrd="0" parTransId="{73B979C4-2BE7-4EBC-9441-E22E97E82D42}" sibTransId="{30E56C80-85B6-4A56-BCF6-E2E91E62D8BE}"/>
    <dgm:cxn modelId="{F99140C1-1432-46A8-9AA7-E92F2DE8A960}" type="presOf" srcId="{276F1232-007C-4399-8812-9AD6A34D3C30}" destId="{9ACAE957-EBF3-4511-BADE-CEE124EA0179}" srcOrd="0" destOrd="0" presId="urn:microsoft.com/office/officeart/2011/layout/HexagonRadial"/>
    <dgm:cxn modelId="{59ED57AB-769C-4507-A8C2-385362F9DE3D}" srcId="{E2450A04-0E20-48B6-9725-52BF2F0516CE}" destId="{276F1232-007C-4399-8812-9AD6A34D3C30}" srcOrd="0" destOrd="0" parTransId="{1C0F1D0D-95B0-4C7E-9865-9B9A0BB42A98}" sibTransId="{B6C5EF7E-8D0B-4136-BD4E-13830BB05206}"/>
    <dgm:cxn modelId="{1E9E5F52-B69A-41A7-AA94-7ABABD0AE249}" type="presOf" srcId="{F42AA7C9-9CE1-403A-8788-9712EB15D081}" destId="{D3660F64-21C6-4987-B8A6-F7DEFACE91F2}" srcOrd="0" destOrd="0" presId="urn:microsoft.com/office/officeart/2011/layout/HexagonRadial"/>
    <dgm:cxn modelId="{82ACF601-DC0A-4DBB-BE0D-C1FD32B64D63}" srcId="{E2450A04-0E20-48B6-9725-52BF2F0516CE}" destId="{F42AA7C9-9CE1-403A-8788-9712EB15D081}" srcOrd="2" destOrd="0" parTransId="{E6B70109-B714-42FB-835A-518180990D18}" sibTransId="{54192ACE-CEB6-4E1F-ADD1-778E5320CF8D}"/>
    <dgm:cxn modelId="{A4601D34-DCB8-4985-926C-BCD6D65C4965}" type="presOf" srcId="{38EB4B9A-1515-4DCC-878B-FDEF88A3A9C8}" destId="{56D23880-CD4A-45C5-9BF4-CC01AC3FF3A2}" srcOrd="0" destOrd="0" presId="urn:microsoft.com/office/officeart/2011/layout/HexagonRadial"/>
    <dgm:cxn modelId="{A7457685-7413-43EE-A036-C16799476E05}" srcId="{E2450A04-0E20-48B6-9725-52BF2F0516CE}" destId="{371DF10D-A417-45D3-8DE4-2A0B296D3EAB}" srcOrd="1" destOrd="0" parTransId="{120AE6FC-50D8-488D-953B-EADBDBC35E9F}" sibTransId="{B8C418FB-AF90-4B78-8939-E5483D73D444}"/>
    <dgm:cxn modelId="{D5238783-7AC7-484E-9BA5-4082DD8498E3}" srcId="{E2450A04-0E20-48B6-9725-52BF2F0516CE}" destId="{38EB4B9A-1515-4DCC-878B-FDEF88A3A9C8}" srcOrd="5" destOrd="0" parTransId="{52EC149C-EDC6-4110-B693-C54774BE3F4B}" sibTransId="{BF89BCB5-6B1D-4D87-8C2A-AE40C931FC75}"/>
    <dgm:cxn modelId="{9E1F89F6-E2D0-4E80-B3DD-CB58DE3F3964}" type="presOf" srcId="{5D89BC48-EC9B-4272-9976-7D6B213D0671}" destId="{7F544FD8-25BF-4CF3-9678-3712BE1BF53A}" srcOrd="0" destOrd="0" presId="urn:microsoft.com/office/officeart/2011/layout/HexagonRadial"/>
    <dgm:cxn modelId="{9362F5BB-9551-4C0F-9FD4-C0A4769CC515}" type="presOf" srcId="{371DF10D-A417-45D3-8DE4-2A0B296D3EAB}" destId="{602CEC96-2A5B-4C2F-8E9C-138E024EE365}" srcOrd="0" destOrd="0" presId="urn:microsoft.com/office/officeart/2011/layout/HexagonRadial"/>
    <dgm:cxn modelId="{49F8FFAA-BB15-4C8A-8736-08126CD29460}" srcId="{DD92772A-5468-4C77-9765-8210A43269A0}" destId="{E2450A04-0E20-48B6-9725-52BF2F0516CE}" srcOrd="0" destOrd="0" parTransId="{546B4D46-94C7-4C2E-AC9C-793EB3944029}" sibTransId="{0B15A0D6-1EF4-43AB-9B81-CCF48985D06A}"/>
    <dgm:cxn modelId="{2FD39913-CA27-4746-B632-549D625F2B83}" srcId="{E2450A04-0E20-48B6-9725-52BF2F0516CE}" destId="{5D89BC48-EC9B-4272-9976-7D6B213D0671}" srcOrd="3" destOrd="0" parTransId="{D5DE1B7A-D38A-443D-B30B-2BE223BF71AD}" sibTransId="{D9E348BE-311D-45AA-8C5B-3BEC343BFDC6}"/>
    <dgm:cxn modelId="{1B183AE9-A0D4-4D68-891F-E92BFE47FF18}" type="presOf" srcId="{DD92772A-5468-4C77-9765-8210A43269A0}" destId="{292E2471-4A85-43D3-AC3C-20B37CE9BB6E}" srcOrd="0" destOrd="0" presId="urn:microsoft.com/office/officeart/2011/layout/HexagonRadial"/>
    <dgm:cxn modelId="{BF9A259B-1038-4DA1-AB61-CE0475B69B1A}" type="presOf" srcId="{E2450A04-0E20-48B6-9725-52BF2F0516CE}" destId="{B49CF0C1-BF95-4FB8-90CC-08BEE4A05A45}" srcOrd="0" destOrd="0" presId="urn:microsoft.com/office/officeart/2011/layout/HexagonRadial"/>
    <dgm:cxn modelId="{2E4C33E6-B933-4115-99B8-02A7F399F2C0}" type="presParOf" srcId="{292E2471-4A85-43D3-AC3C-20B37CE9BB6E}" destId="{B49CF0C1-BF95-4FB8-90CC-08BEE4A05A45}" srcOrd="0" destOrd="0" presId="urn:microsoft.com/office/officeart/2011/layout/HexagonRadial"/>
    <dgm:cxn modelId="{085532B9-C196-4BB3-92E5-D0350F947D60}" type="presParOf" srcId="{292E2471-4A85-43D3-AC3C-20B37CE9BB6E}" destId="{B66125C3-78D2-42C9-B42B-CC9024AE34BA}" srcOrd="1" destOrd="0" presId="urn:microsoft.com/office/officeart/2011/layout/HexagonRadial"/>
    <dgm:cxn modelId="{FE248E51-8D2C-4330-96B3-057D8CCE008F}" type="presParOf" srcId="{B66125C3-78D2-42C9-B42B-CC9024AE34BA}" destId="{673AEEF9-841E-4781-9F0E-854F0BF662CB}" srcOrd="0" destOrd="0" presId="urn:microsoft.com/office/officeart/2011/layout/HexagonRadial"/>
    <dgm:cxn modelId="{B998C799-9361-44A5-9E81-7F53606B2382}" type="presParOf" srcId="{292E2471-4A85-43D3-AC3C-20B37CE9BB6E}" destId="{9ACAE957-EBF3-4511-BADE-CEE124EA0179}" srcOrd="2" destOrd="0" presId="urn:microsoft.com/office/officeart/2011/layout/HexagonRadial"/>
    <dgm:cxn modelId="{5BC1DD26-C228-4102-83C3-A2D20AB9BB69}" type="presParOf" srcId="{292E2471-4A85-43D3-AC3C-20B37CE9BB6E}" destId="{3C70DC67-B2BC-4AEC-9548-B2F7C1AFF8AA}" srcOrd="3" destOrd="0" presId="urn:microsoft.com/office/officeart/2011/layout/HexagonRadial"/>
    <dgm:cxn modelId="{265994AA-F8B8-493F-BBE2-1C60FE0274BF}" type="presParOf" srcId="{3C70DC67-B2BC-4AEC-9548-B2F7C1AFF8AA}" destId="{79ACF6DB-6637-4248-925C-922BB4B53379}" srcOrd="0" destOrd="0" presId="urn:microsoft.com/office/officeart/2011/layout/HexagonRadial"/>
    <dgm:cxn modelId="{831730DF-1AD2-4BCD-9239-A0E8F57E32AB}" type="presParOf" srcId="{292E2471-4A85-43D3-AC3C-20B37CE9BB6E}" destId="{602CEC96-2A5B-4C2F-8E9C-138E024EE365}" srcOrd="4" destOrd="0" presId="urn:microsoft.com/office/officeart/2011/layout/HexagonRadial"/>
    <dgm:cxn modelId="{247FC54F-0002-43B0-A8E5-64A45C6D0671}" type="presParOf" srcId="{292E2471-4A85-43D3-AC3C-20B37CE9BB6E}" destId="{5318A3FC-90D7-4EAE-9938-B2E787CF1E95}" srcOrd="5" destOrd="0" presId="urn:microsoft.com/office/officeart/2011/layout/HexagonRadial"/>
    <dgm:cxn modelId="{68EB17D1-8480-4F69-8556-BA9373BADF44}" type="presParOf" srcId="{5318A3FC-90D7-4EAE-9938-B2E787CF1E95}" destId="{140C4FD8-2F1D-41A9-AE3D-8E6E314FE1DF}" srcOrd="0" destOrd="0" presId="urn:microsoft.com/office/officeart/2011/layout/HexagonRadial"/>
    <dgm:cxn modelId="{C0935901-77F2-4147-A541-195371304CD8}" type="presParOf" srcId="{292E2471-4A85-43D3-AC3C-20B37CE9BB6E}" destId="{D3660F64-21C6-4987-B8A6-F7DEFACE91F2}" srcOrd="6" destOrd="0" presId="urn:microsoft.com/office/officeart/2011/layout/HexagonRadial"/>
    <dgm:cxn modelId="{31338BAF-6F7C-4DBC-9699-8D8EF3F61EFC}" type="presParOf" srcId="{292E2471-4A85-43D3-AC3C-20B37CE9BB6E}" destId="{9420FF26-B27A-4C35-8058-CF422898B8B1}" srcOrd="7" destOrd="0" presId="urn:microsoft.com/office/officeart/2011/layout/HexagonRadial"/>
    <dgm:cxn modelId="{20D929DE-B9A5-4A66-8ABB-51A33A4A12F6}" type="presParOf" srcId="{9420FF26-B27A-4C35-8058-CF422898B8B1}" destId="{7E82117B-1916-404F-A5CB-5CBB9E1620AB}" srcOrd="0" destOrd="0" presId="urn:microsoft.com/office/officeart/2011/layout/HexagonRadial"/>
    <dgm:cxn modelId="{3234937B-2314-4433-A79B-C20DD4DF72B5}" type="presParOf" srcId="{292E2471-4A85-43D3-AC3C-20B37CE9BB6E}" destId="{7F544FD8-25BF-4CF3-9678-3712BE1BF53A}" srcOrd="8" destOrd="0" presId="urn:microsoft.com/office/officeart/2011/layout/HexagonRadial"/>
    <dgm:cxn modelId="{8B52AFBA-F82C-4AEF-9986-13D892453506}" type="presParOf" srcId="{292E2471-4A85-43D3-AC3C-20B37CE9BB6E}" destId="{5F02B4D0-89A9-4BF5-AB57-BA896E24C785}" srcOrd="9" destOrd="0" presId="urn:microsoft.com/office/officeart/2011/layout/HexagonRadial"/>
    <dgm:cxn modelId="{AC991B89-AED4-4DC5-B4C2-7160DFE5AC49}" type="presParOf" srcId="{5F02B4D0-89A9-4BF5-AB57-BA896E24C785}" destId="{D93C386B-2F4E-40A8-B49D-632ED156915D}" srcOrd="0" destOrd="0" presId="urn:microsoft.com/office/officeart/2011/layout/HexagonRadial"/>
    <dgm:cxn modelId="{05D78730-72FB-4470-87FC-6702C9E8696C}" type="presParOf" srcId="{292E2471-4A85-43D3-AC3C-20B37CE9BB6E}" destId="{BDF82040-1A65-485D-B152-3657E212F81C}" srcOrd="10" destOrd="0" presId="urn:microsoft.com/office/officeart/2011/layout/HexagonRadial"/>
    <dgm:cxn modelId="{06CF3F2C-91E3-44B8-938C-F0ACDBB6EC60}" type="presParOf" srcId="{292E2471-4A85-43D3-AC3C-20B37CE9BB6E}" destId="{63F6BA1E-A7DB-40D6-A084-8044563873FD}" srcOrd="11" destOrd="0" presId="urn:microsoft.com/office/officeart/2011/layout/HexagonRadial"/>
    <dgm:cxn modelId="{B878319B-0173-418E-ACF0-5731C46A325C}" type="presParOf" srcId="{63F6BA1E-A7DB-40D6-A084-8044563873FD}" destId="{2EE5191F-0CEE-41B9-A1C8-44EBC3022602}" srcOrd="0" destOrd="0" presId="urn:microsoft.com/office/officeart/2011/layout/HexagonRadial"/>
    <dgm:cxn modelId="{0F279DC6-12C5-43D2-830A-CCEAD1A26A16}" type="presParOf" srcId="{292E2471-4A85-43D3-AC3C-20B37CE9BB6E}" destId="{56D23880-CD4A-45C5-9BF4-CC01AC3FF3A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C7F9C-5C11-4853-9E70-1274B82D6B29}">
      <dsp:nvSpPr>
        <dsp:cNvPr id="0" name=""/>
        <dsp:cNvSpPr/>
      </dsp:nvSpPr>
      <dsp:spPr>
        <a:xfrm>
          <a:off x="604840" y="0"/>
          <a:ext cx="3886200" cy="3886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ACAA6-3B6B-48F4-9838-C08A76FB38E9}">
      <dsp:nvSpPr>
        <dsp:cNvPr id="0" name=""/>
        <dsp:cNvSpPr/>
      </dsp:nvSpPr>
      <dsp:spPr>
        <a:xfrm>
          <a:off x="2299351" y="467832"/>
          <a:ext cx="3097519" cy="543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মুক্তিযুদ্ধ</a:t>
          </a:r>
          <a:r>
            <a:rPr lang="en-US" sz="2000" kern="1200" dirty="0"/>
            <a:t> </a:t>
          </a:r>
          <a:r>
            <a:rPr lang="en-US" sz="2000" kern="1200" dirty="0" err="1"/>
            <a:t>কখন</a:t>
          </a:r>
          <a:r>
            <a:rPr lang="en-US" sz="2000" kern="1200" dirty="0"/>
            <a:t> </a:t>
          </a:r>
          <a:r>
            <a:rPr lang="en-US" sz="2000" kern="1200" dirty="0" err="1"/>
            <a:t>হয়েছিল</a:t>
          </a:r>
          <a:r>
            <a:rPr lang="en-US" sz="2000" kern="1200" dirty="0"/>
            <a:t> 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325888" y="494369"/>
        <a:ext cx="3044445" cy="490534"/>
      </dsp:txXfrm>
    </dsp:sp>
    <dsp:sp modelId="{109BC581-11A3-4030-95D2-1B899F4EC831}">
      <dsp:nvSpPr>
        <dsp:cNvPr id="0" name=""/>
        <dsp:cNvSpPr/>
      </dsp:nvSpPr>
      <dsp:spPr>
        <a:xfrm>
          <a:off x="2572238" y="1161380"/>
          <a:ext cx="2526030" cy="10535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কেন</a:t>
          </a:r>
          <a:r>
            <a:rPr lang="en-US" sz="1800" kern="1200" dirty="0"/>
            <a:t> </a:t>
          </a:r>
          <a:r>
            <a:rPr lang="en-US" sz="1800" kern="1200" dirty="0" err="1"/>
            <a:t>মুক্তিযুদ্ধ</a:t>
          </a:r>
          <a:r>
            <a:rPr lang="en-US" sz="1800" kern="1200" dirty="0"/>
            <a:t> </a:t>
          </a:r>
          <a:r>
            <a:rPr lang="en-US" sz="1800" kern="1200" dirty="0" err="1"/>
            <a:t>হয়েছিল</a:t>
          </a:r>
          <a:r>
            <a:rPr lang="en-US" sz="1800" kern="1200" dirty="0"/>
            <a:t>?</a:t>
          </a:r>
        </a:p>
      </dsp:txBody>
      <dsp:txXfrm>
        <a:off x="2623667" y="1212809"/>
        <a:ext cx="2423172" cy="950666"/>
      </dsp:txXfrm>
    </dsp:sp>
    <dsp:sp modelId="{6F61EC1D-15E6-4F1B-BCD9-4F3D228DF16C}">
      <dsp:nvSpPr>
        <dsp:cNvPr id="0" name=""/>
        <dsp:cNvSpPr/>
      </dsp:nvSpPr>
      <dsp:spPr>
        <a:xfrm>
          <a:off x="2837547" y="2282075"/>
          <a:ext cx="2503598" cy="11161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মুক্তিযুদ্ধে</a:t>
          </a:r>
          <a:r>
            <a:rPr lang="en-US" sz="1800" kern="1200" dirty="0"/>
            <a:t> </a:t>
          </a:r>
          <a:r>
            <a:rPr lang="en-US" sz="1800" kern="1200" dirty="0" err="1"/>
            <a:t>কাদের</a:t>
          </a:r>
          <a:r>
            <a:rPr lang="en-US" sz="1800" kern="1200" dirty="0"/>
            <a:t> </a:t>
          </a:r>
          <a:r>
            <a:rPr lang="en-US" sz="1800" kern="1200" dirty="0" err="1"/>
            <a:t>অবদান</a:t>
          </a:r>
          <a:r>
            <a:rPr lang="en-US" sz="1800" kern="1200" dirty="0"/>
            <a:t> </a:t>
          </a:r>
          <a:r>
            <a:rPr lang="en-US" sz="1800" kern="1200" dirty="0" err="1"/>
            <a:t>সবচেয়ে</a:t>
          </a:r>
          <a:r>
            <a:rPr lang="en-US" sz="1800" kern="1200" dirty="0"/>
            <a:t> </a:t>
          </a:r>
          <a:r>
            <a:rPr lang="en-US" sz="1800" kern="1200" dirty="0" err="1"/>
            <a:t>বেশী</a:t>
          </a:r>
          <a:r>
            <a:rPr lang="en-US" sz="1800" kern="1200" dirty="0"/>
            <a:t>?</a:t>
          </a:r>
        </a:p>
      </dsp:txBody>
      <dsp:txXfrm>
        <a:off x="2892031" y="2336559"/>
        <a:ext cx="2394630" cy="1007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CF0C1-BF95-4FB8-90CC-08BEE4A05A45}">
      <dsp:nvSpPr>
        <dsp:cNvPr id="0" name=""/>
        <dsp:cNvSpPr/>
      </dsp:nvSpPr>
      <dsp:spPr>
        <a:xfrm>
          <a:off x="5638804" y="1037823"/>
          <a:ext cx="2917566" cy="192525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’</a:t>
          </a:r>
          <a:r>
            <a:rPr lang="en-US" sz="1400" kern="1200" dirty="0" err="1"/>
            <a:t>ওটন</a:t>
          </a:r>
          <a:r>
            <a:rPr lang="en-US" sz="1400" kern="1200" dirty="0"/>
            <a:t> </a:t>
          </a:r>
          <a:r>
            <a:rPr lang="en-US" sz="1400" kern="1200" dirty="0" err="1"/>
            <a:t>সাহেবের</a:t>
          </a:r>
          <a:r>
            <a:rPr lang="en-US" sz="1400" kern="1200" dirty="0"/>
            <a:t> </a:t>
          </a:r>
          <a:r>
            <a:rPr lang="en-US" sz="1400" kern="1200" dirty="0" err="1"/>
            <a:t>বাংলা</a:t>
          </a:r>
          <a:r>
            <a:rPr lang="en-US" sz="1400" kern="1200" dirty="0"/>
            <a:t>’, ‘</a:t>
          </a:r>
          <a:r>
            <a:rPr lang="en-US" sz="1400" kern="1200" dirty="0" err="1"/>
            <a:t>ডিগবাজি</a:t>
          </a:r>
          <a:r>
            <a:rPr lang="en-US" sz="1400" kern="1200" dirty="0"/>
            <a:t>, </a:t>
          </a:r>
          <a:r>
            <a:rPr lang="en-US" sz="1400" kern="1200" dirty="0" err="1"/>
            <a:t>মসকুইটো</a:t>
          </a:r>
          <a:r>
            <a:rPr lang="en-US" sz="1400" kern="1200" dirty="0"/>
            <a:t> </a:t>
          </a:r>
          <a:r>
            <a:rPr lang="en-US" sz="1400" kern="1200" dirty="0" err="1"/>
            <a:t>ফোন</a:t>
          </a:r>
          <a:r>
            <a:rPr lang="en-US" sz="1400" kern="1200" dirty="0"/>
            <a:t>’, </a:t>
          </a:r>
          <a:r>
            <a:rPr lang="en-US" sz="1400" kern="1200" dirty="0" err="1"/>
            <a:t>তারা</a:t>
          </a:r>
          <a:r>
            <a:rPr lang="en-US" sz="1400" kern="1200" dirty="0"/>
            <a:t> </a:t>
          </a:r>
          <a:r>
            <a:rPr lang="en-US" sz="1400" kern="1200" dirty="0" err="1"/>
            <a:t>দুইজন</a:t>
          </a:r>
          <a:r>
            <a:rPr lang="en-US" sz="1400" kern="1200" dirty="0"/>
            <a:t>’, ‘</a:t>
          </a:r>
          <a:r>
            <a:rPr lang="en-US" sz="1400" kern="1200" dirty="0" err="1"/>
            <a:t>ক্ষুদে</a:t>
          </a:r>
          <a:r>
            <a:rPr lang="en-US" sz="1400" kern="1200" dirty="0"/>
            <a:t> </a:t>
          </a:r>
          <a:r>
            <a:rPr lang="en-US" sz="1400" kern="1200" dirty="0" err="1"/>
            <a:t>সোশালিস্ট</a:t>
          </a:r>
          <a:r>
            <a:rPr lang="en-US" sz="1400" kern="1200" dirty="0"/>
            <a:t>’, </a:t>
          </a:r>
          <a:r>
            <a:rPr lang="en-US" sz="1400" kern="1200" dirty="0" err="1"/>
            <a:t>ছোটদের</a:t>
          </a:r>
          <a:r>
            <a:rPr lang="en-US" sz="1400" kern="1200" dirty="0"/>
            <a:t> </a:t>
          </a:r>
          <a:r>
            <a:rPr lang="en-US" sz="1400" kern="1200" dirty="0" err="1"/>
            <a:t>নানা</a:t>
          </a:r>
          <a:r>
            <a:rPr lang="en-US" sz="1400" kern="1200" dirty="0"/>
            <a:t> </a:t>
          </a:r>
          <a:r>
            <a:rPr lang="en-US" sz="1400" kern="1200" dirty="0" err="1"/>
            <a:t>গল্প</a:t>
          </a:r>
          <a:r>
            <a:rPr lang="en-US" sz="1400" kern="1200" dirty="0"/>
            <a:t>,’ ‘</a:t>
          </a:r>
          <a:r>
            <a:rPr lang="en-US" sz="1400" kern="1200" dirty="0" err="1"/>
            <a:t>কথা</a:t>
          </a:r>
          <a:r>
            <a:rPr lang="en-US" sz="1400" kern="1200" dirty="0"/>
            <a:t> </a:t>
          </a:r>
          <a:r>
            <a:rPr lang="en-US" sz="1400" kern="1200" dirty="0" err="1"/>
            <a:t>রচনার</a:t>
          </a:r>
          <a:r>
            <a:rPr lang="en-US" sz="1400" kern="1200" dirty="0"/>
            <a:t> </a:t>
          </a:r>
          <a:r>
            <a:rPr lang="en-US" sz="1400" kern="1200" dirty="0" err="1"/>
            <a:t>কথা</a:t>
          </a:r>
          <a:r>
            <a:rPr lang="en-US" sz="1400" kern="1200" dirty="0"/>
            <a:t>’, ও </a:t>
          </a:r>
          <a:r>
            <a:rPr lang="en-US" sz="1400" kern="1200" dirty="0" err="1"/>
            <a:t>পঞ্চসঙ্গী</a:t>
          </a:r>
          <a:r>
            <a:rPr lang="en-US" sz="1400" kern="1200" dirty="0"/>
            <a:t>’ </a:t>
          </a:r>
          <a:r>
            <a:rPr lang="en-US" sz="1400" kern="1200" dirty="0" err="1"/>
            <a:t>ইত্যাদি</a:t>
          </a:r>
          <a:r>
            <a:rPr lang="en-US" sz="1400" kern="1200" dirty="0"/>
            <a:t>।</a:t>
          </a:r>
        </a:p>
      </dsp:txBody>
      <dsp:txXfrm>
        <a:off x="6065283" y="1319250"/>
        <a:ext cx="2064608" cy="1362404"/>
      </dsp:txXfrm>
    </dsp:sp>
    <dsp:sp modelId="{79ACF6DB-6637-4248-925C-922BB4B53379}">
      <dsp:nvSpPr>
        <dsp:cNvPr id="0" name=""/>
        <dsp:cNvSpPr/>
      </dsp:nvSpPr>
      <dsp:spPr>
        <a:xfrm>
          <a:off x="4610366" y="789601"/>
          <a:ext cx="798929" cy="6883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CAE957-EBF3-4511-BADE-CEE124EA0179}">
      <dsp:nvSpPr>
        <dsp:cNvPr id="0" name=""/>
        <dsp:cNvSpPr/>
      </dsp:nvSpPr>
      <dsp:spPr>
        <a:xfrm>
          <a:off x="3063062" y="0"/>
          <a:ext cx="2568062" cy="1501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প্রকৃত</a:t>
          </a:r>
          <a:r>
            <a:rPr lang="en-US" sz="1400" kern="1200" dirty="0"/>
            <a:t> </a:t>
          </a:r>
          <a:r>
            <a:rPr lang="en-US" sz="1400" kern="1200" dirty="0" err="1"/>
            <a:t>নামঃ</a:t>
          </a:r>
          <a:r>
            <a:rPr lang="en-US" sz="1400" kern="1200" dirty="0"/>
            <a:t> </a:t>
          </a:r>
          <a:r>
            <a:rPr lang="en-US" sz="1400" kern="1200" dirty="0" err="1"/>
            <a:t>আজিজুর</a:t>
          </a:r>
          <a:r>
            <a:rPr lang="en-US" sz="1400" kern="1200" dirty="0"/>
            <a:t> </a:t>
          </a:r>
          <a:r>
            <a:rPr lang="en-US" sz="1400" kern="1200" dirty="0" err="1"/>
            <a:t>রহমান</a:t>
          </a:r>
          <a:endParaRPr lang="en-US" sz="1400" kern="1200" dirty="0"/>
        </a:p>
      </dsp:txBody>
      <dsp:txXfrm>
        <a:off x="3420034" y="208676"/>
        <a:ext cx="1854118" cy="1083871"/>
      </dsp:txXfrm>
    </dsp:sp>
    <dsp:sp modelId="{140C4FD8-2F1D-41A9-AE3D-8E6E314FE1DF}">
      <dsp:nvSpPr>
        <dsp:cNvPr id="0" name=""/>
        <dsp:cNvSpPr/>
      </dsp:nvSpPr>
      <dsp:spPr>
        <a:xfrm>
          <a:off x="3551000" y="1752087"/>
          <a:ext cx="1549396" cy="16965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2CEC96-2A5B-4C2F-8E9C-138E024EE365}">
      <dsp:nvSpPr>
        <dsp:cNvPr id="0" name=""/>
        <dsp:cNvSpPr/>
      </dsp:nvSpPr>
      <dsp:spPr>
        <a:xfrm>
          <a:off x="6452055" y="3334933"/>
          <a:ext cx="1735283" cy="1501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জন্মঃ১৯১৭ সাল সিংহপুর গ্রামে</a:t>
          </a:r>
          <a:endParaRPr lang="en-US" sz="1400" kern="1200" dirty="0"/>
        </a:p>
      </dsp:txBody>
      <dsp:txXfrm>
        <a:off x="6739628" y="3583718"/>
        <a:ext cx="1160137" cy="1003653"/>
      </dsp:txXfrm>
    </dsp:sp>
    <dsp:sp modelId="{7E82117B-1916-404F-A5CB-5CBB9E1620AB}">
      <dsp:nvSpPr>
        <dsp:cNvPr id="0" name=""/>
        <dsp:cNvSpPr/>
      </dsp:nvSpPr>
      <dsp:spPr>
        <a:xfrm>
          <a:off x="4895065" y="3529192"/>
          <a:ext cx="798929" cy="6883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660F64-21C6-4987-B8A6-F7DEFACE91F2}">
      <dsp:nvSpPr>
        <dsp:cNvPr id="0" name=""/>
        <dsp:cNvSpPr/>
      </dsp:nvSpPr>
      <dsp:spPr>
        <a:xfrm>
          <a:off x="4128181" y="3662944"/>
          <a:ext cx="1735283" cy="1501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মৃত্যুঃ১৯৯৮ </a:t>
          </a:r>
          <a:r>
            <a:rPr lang="en-US" sz="1400" kern="1200" dirty="0" err="1"/>
            <a:t>খ্রিষ্টাব্দে</a:t>
          </a:r>
          <a:endParaRPr lang="en-US" sz="1400" kern="1200" dirty="0"/>
        </a:p>
      </dsp:txBody>
      <dsp:txXfrm>
        <a:off x="4415754" y="3911729"/>
        <a:ext cx="1160137" cy="1003653"/>
      </dsp:txXfrm>
    </dsp:sp>
    <dsp:sp modelId="{D93C386B-2F4E-40A8-B49D-632ED156915D}">
      <dsp:nvSpPr>
        <dsp:cNvPr id="0" name=""/>
        <dsp:cNvSpPr/>
      </dsp:nvSpPr>
      <dsp:spPr>
        <a:xfrm>
          <a:off x="3288340" y="3679986"/>
          <a:ext cx="798929" cy="6883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544FD8-25BF-4CF3-9678-3712BE1BF53A}">
      <dsp:nvSpPr>
        <dsp:cNvPr id="0" name=""/>
        <dsp:cNvSpPr/>
      </dsp:nvSpPr>
      <dsp:spPr>
        <a:xfrm>
          <a:off x="2094783" y="3662944"/>
          <a:ext cx="1735283" cy="1501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বাংলা</a:t>
          </a:r>
          <a:r>
            <a:rPr lang="en-US" sz="1400" kern="1200" dirty="0"/>
            <a:t> </a:t>
          </a:r>
          <a:r>
            <a:rPr lang="en-US" sz="1400" kern="1200" dirty="0" err="1"/>
            <a:t>ভাষা</a:t>
          </a:r>
          <a:r>
            <a:rPr lang="en-US" sz="1400" kern="1200" dirty="0"/>
            <a:t> ও </a:t>
          </a:r>
          <a:r>
            <a:rPr lang="en-US" sz="1400" kern="1200" dirty="0" err="1"/>
            <a:t>সাহিত্যের</a:t>
          </a:r>
          <a:r>
            <a:rPr lang="en-US" sz="1400" kern="1200" dirty="0"/>
            <a:t> </a:t>
          </a:r>
          <a:r>
            <a:rPr lang="en-US" sz="1400" kern="1200" dirty="0" err="1"/>
            <a:t>অধ্যাপক</a:t>
          </a:r>
          <a:r>
            <a:rPr lang="en-US" sz="1400" kern="1200" dirty="0"/>
            <a:t> </a:t>
          </a:r>
          <a:r>
            <a:rPr lang="en-US" sz="1400" b="1" kern="1200" dirty="0" err="1"/>
            <a:t>ছিলেন</a:t>
          </a:r>
          <a:endParaRPr lang="en-US" sz="1400" kern="1200" dirty="0"/>
        </a:p>
      </dsp:txBody>
      <dsp:txXfrm>
        <a:off x="2382356" y="3911729"/>
        <a:ext cx="1160137" cy="1003653"/>
      </dsp:txXfrm>
    </dsp:sp>
    <dsp:sp modelId="{2EE5191F-0CEE-41B9-A1C8-44EBC3022602}">
      <dsp:nvSpPr>
        <dsp:cNvPr id="0" name=""/>
        <dsp:cNvSpPr/>
      </dsp:nvSpPr>
      <dsp:spPr>
        <a:xfrm>
          <a:off x="2340657" y="2393591"/>
          <a:ext cx="798929" cy="6883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F82040-1A65-485D-B152-3657E212F81C}">
      <dsp:nvSpPr>
        <dsp:cNvPr id="0" name=""/>
        <dsp:cNvSpPr/>
      </dsp:nvSpPr>
      <dsp:spPr>
        <a:xfrm>
          <a:off x="351875" y="2582082"/>
          <a:ext cx="1735283" cy="1501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একুশে</a:t>
          </a:r>
          <a:r>
            <a:rPr lang="en-US" sz="1400" kern="1200" dirty="0"/>
            <a:t> পদক,নাসির </a:t>
          </a:r>
          <a:r>
            <a:rPr lang="en-US" sz="1400" kern="1200" dirty="0" err="1"/>
            <a:t>উদ্দিন</a:t>
          </a:r>
          <a:r>
            <a:rPr lang="en-US" sz="1400" kern="1200" dirty="0"/>
            <a:t> </a:t>
          </a:r>
          <a:r>
            <a:rPr lang="en-US" sz="1400" kern="1200" dirty="0" err="1"/>
            <a:t>স্বর্ণ</a:t>
          </a:r>
          <a:r>
            <a:rPr lang="en-US" sz="1400" kern="1200" dirty="0"/>
            <a:t> </a:t>
          </a:r>
          <a:r>
            <a:rPr lang="en-US" sz="1400" kern="1200" dirty="0" err="1"/>
            <a:t>পদক</a:t>
          </a:r>
          <a:endParaRPr lang="en-US" sz="1400" kern="1200" dirty="0"/>
        </a:p>
      </dsp:txBody>
      <dsp:txXfrm>
        <a:off x="639448" y="2830867"/>
        <a:ext cx="1160137" cy="1003653"/>
      </dsp:txXfrm>
    </dsp:sp>
    <dsp:sp modelId="{56D23880-CD4A-45C5-9BF4-CC01AC3FF3A2}">
      <dsp:nvSpPr>
        <dsp:cNvPr id="0" name=""/>
        <dsp:cNvSpPr/>
      </dsp:nvSpPr>
      <dsp:spPr>
        <a:xfrm>
          <a:off x="457207" y="524679"/>
          <a:ext cx="1735283" cy="15012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বাংলা</a:t>
          </a:r>
          <a:r>
            <a:rPr lang="en-US" sz="1400" kern="1200" dirty="0"/>
            <a:t> </a:t>
          </a:r>
          <a:r>
            <a:rPr lang="en-US" sz="1400" kern="1200" dirty="0" err="1"/>
            <a:t>একাডেমি</a:t>
          </a:r>
          <a:r>
            <a:rPr lang="en-US" sz="1400" kern="1200" dirty="0"/>
            <a:t> </a:t>
          </a:r>
          <a:r>
            <a:rPr lang="en-US" sz="1400" kern="1200" dirty="0" err="1"/>
            <a:t>সাহিত্য</a:t>
          </a:r>
          <a:r>
            <a:rPr lang="en-US" sz="1400" kern="1200" dirty="0"/>
            <a:t> </a:t>
          </a:r>
          <a:r>
            <a:rPr lang="en-US" sz="1400" kern="1200" dirty="0" err="1"/>
            <a:t>পুরুস্কার</a:t>
          </a:r>
          <a:r>
            <a:rPr lang="en-US" sz="1400" kern="1200" dirty="0"/>
            <a:t>,</a:t>
          </a:r>
        </a:p>
      </dsp:txBody>
      <dsp:txXfrm>
        <a:off x="744780" y="773464"/>
        <a:ext cx="1160137" cy="1003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7DD5BA3-55DB-4A36-837E-4A4C820FE7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CCA784-084D-4394-A8B0-DDEB230EB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B537A5-2A5A-4D82-BB99-749A9CB86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02B24-38AF-4EA2-B070-3EB5F5486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33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22807-547F-4E99-923C-2D0665B7DA0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3AA2D-DE4F-4738-B8AF-3803D6EAE5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1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531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42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65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645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87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126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AA420-0319-4464-8AD5-E5E12BBB8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71EF4-5367-42E4-9B05-95207FB4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C343CF-C65E-4EC9-A557-3EC70161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90A2E2-DAB8-4FC4-90DD-D1AB54AC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6BE59E-5283-44D7-AF4C-D4668B50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04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A88A4-9C84-41BA-945C-B5E4612B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451261-9C11-485B-BD10-5FAC42496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12BCBA-D75C-45F8-88CB-A5CFBC9B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274FD0-4A9F-4BAA-A453-BA8A9AFF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31200C-BE81-4D46-9BE7-380BE04F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81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735F6-D89E-40A1-9D5F-4F986518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3C7DEF-BA18-4E98-8016-496DB5397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AEA80-3110-465F-A836-E20AA737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960FC6-4192-4478-BA4F-1BDFA858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0E5F5-2657-4745-8172-98C5032C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8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1045B-E210-49BB-9CE9-E7C0FDD0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8A6E4-5CD5-4C87-80CD-60B84A62D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3C48AC-65AA-4813-86D4-0154EDFA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552384-0A09-47FD-95F1-1C49109C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3CE536-97ED-4320-BD03-707796DC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37F8C-620F-4371-AD6C-CE8BD9C0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97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2BF44-51A1-4572-AC2C-79212D85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1AB217-6203-4CB4-806F-A7F74265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CAF7A2-EDCF-4EFB-9CF5-C938E5A72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3A4C4D-A22D-4AC3-98AA-B2EAF1700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23D6B49-CAD3-4F6B-BAE8-944A89F5D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056E097-4616-4120-8ABB-7535D573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30EDBE-0364-4742-9769-1D251825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6C352E-50C3-4E46-8E26-4D794A63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19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672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A13A-D0BC-4557-9C16-0DB6142A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CE3E4F-BF94-4D00-B225-35A27FF6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214B4A-7702-4EDC-B943-D0038BBA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678199-2F71-4651-A66F-9D2AAB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2A6F95-8932-4022-B8C8-7E846ECF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982BDC-D7C1-4A42-AF65-E06CC6EA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B15FF-FAEC-462F-977B-B4378293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69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C700-9FFB-4216-82A7-D8CEFFF4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D12FB8-0D2A-4F88-ABA9-A5331686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FB9C3E-B60D-4F6F-848A-03F81484F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5A21-FB35-4862-B4C5-779EC2C9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70936F-2A33-4672-AAF5-036D3557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24E30D-1678-41C1-BE8E-38516EC4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37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8D514-DABE-4B40-8472-98E5AAA3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4CC8B8-C699-4A02-9533-124A20AF8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9B6E2F-7388-438D-BF38-B6FD3F737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08CF52-31BC-433E-8206-CC3F0410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1A42CF-BE3B-47FC-AD35-B1AC9ECA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F73C3B-042A-4FAA-87E8-FFA9A71B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84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453EB7-9FB6-4FC3-B48C-1270F972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508767-1B7B-4E4B-890F-3DFA2CDFC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44D152-0169-45B8-AF13-BD0499E8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BA0937-36FC-4E21-9C02-5E400D0D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032D3F-BF1B-4B21-98BB-A155AC09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59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35607D-804D-41B8-A854-6F81C4FCE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81FD83-B8E0-4105-B871-23721F435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D6CE94-9FCC-4F1F-9EBB-C93EA418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02A732-AAA7-4CC8-9240-EAC9365D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69424E-F283-41F8-ACFB-6C55C28D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13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57F5D0-C746-46E1-8912-7A8ECFC0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CF5893-6492-4AD6-98E7-34C03FF8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191576-055D-4C1D-8EF4-C36AC0AB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8ABBBD-C7C9-4AF4-85B7-F40C26A8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08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43071-CF6B-43EC-AAC0-E23AB567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xmlns="" id="{721A7729-AE32-4E94-BF19-20C9F54FD07A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762000" y="1981200"/>
            <a:ext cx="4267200" cy="2057400"/>
          </a:xfrm>
          <a:prstGeom prst="fram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Online Image Placeholder 11">
            <a:extLst>
              <a:ext uri="{FF2B5EF4-FFF2-40B4-BE49-F238E27FC236}">
                <a16:creationId xmlns:a16="http://schemas.microsoft.com/office/drawing/2014/main" xmlns="" id="{BF0BF5CB-E2D3-4B77-A7A0-A9639C04C344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 rot="20991356" flipH="1">
            <a:off x="974726" y="4267200"/>
            <a:ext cx="46037" cy="41116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Action Button: Go Forward or Nex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93B474C-A7B3-4B96-B32D-AD26625787E0}"/>
              </a:ext>
            </a:extLst>
          </p:cNvPr>
          <p:cNvSpPr/>
          <p:nvPr userDrawn="1"/>
        </p:nvSpPr>
        <p:spPr>
          <a:xfrm>
            <a:off x="3581400" y="2133600"/>
            <a:ext cx="990600" cy="1828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5AF67605-8243-4402-8C8A-C352AB51F2E8}"/>
              </a:ext>
            </a:extLst>
          </p:cNvPr>
          <p:cNvSpPr/>
          <p:nvPr userDrawn="1"/>
        </p:nvSpPr>
        <p:spPr>
          <a:xfrm>
            <a:off x="762000" y="609600"/>
            <a:ext cx="838200" cy="19492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xmlns="" id="{999E79A4-3A66-4A28-8A75-16C7A5FF2AC1}"/>
              </a:ext>
            </a:extLst>
          </p:cNvPr>
          <p:cNvSpPr/>
          <p:nvPr userDrawn="1"/>
        </p:nvSpPr>
        <p:spPr>
          <a:xfrm>
            <a:off x="6096000" y="2743200"/>
            <a:ext cx="1752600" cy="12192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64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80827-5DE3-4136-8B47-5893921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93BFC8-9CC8-4350-B576-FEEDC9C8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436DA2-6948-4670-965E-6D409FC5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B7C07A-73D7-44B9-8AE9-26D4BCFC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85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208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099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80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746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67500">
              <a:srgbClr val="EFA3C7"/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F8D68-87F6-49E8-A084-DFEAC7A6F637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49EB747-56C5-45BA-968F-55D3EE963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8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9" r:id="rId3"/>
    <p:sldLayoutId id="2147483760" r:id="rId4"/>
    <p:sldLayoutId id="2147483761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F89FB9-1AAE-4069-8C2B-CB2AEE62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91486B-29DE-46A1-8BB5-94BA64447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0EB1D3-4C3F-4BF5-8979-D3BFAA6AF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9B48-55D6-42FC-B36B-D6161717E204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B01B69-AFF2-4CCF-8390-C8FCFCFE1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176F8-989D-441E-9B55-949D6C884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CD65-09AE-4339-AEB9-A2A9118F0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5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11D3B-35E5-462F-9F16-18FDEDE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400" y="543944"/>
            <a:ext cx="10515600" cy="662782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আ</a:t>
            </a:r>
            <a:r>
              <a:rPr lang="en-US" dirty="0" err="1">
                <a:solidFill>
                  <a:srgbClr val="00B050"/>
                </a:solidFill>
              </a:rPr>
              <a:t>জ</a:t>
            </a:r>
            <a:r>
              <a:rPr lang="en-US" dirty="0" err="1">
                <a:solidFill>
                  <a:srgbClr val="C00000"/>
                </a:solidFill>
              </a:rPr>
              <a:t>কে</a:t>
            </a:r>
            <a:r>
              <a:rPr lang="en-US" dirty="0" err="1"/>
              <a:t>র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পা</a:t>
            </a:r>
            <a:r>
              <a:rPr lang="en-US" dirty="0" err="1"/>
              <a:t>ঠে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সবাইকে</a:t>
            </a:r>
            <a:r>
              <a:rPr lang="en-US" dirty="0"/>
              <a:t>  </a:t>
            </a:r>
            <a:r>
              <a:rPr lang="en-US" dirty="0" err="1">
                <a:solidFill>
                  <a:srgbClr val="FF0000"/>
                </a:solidFill>
              </a:rPr>
              <a:t>স্বাগত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811846DA-AD82-4A73-B21C-2907909AC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3100" y="1230460"/>
            <a:ext cx="4800600" cy="3539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211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>
            <a:extLst>
              <a:ext uri="{FF2B5EF4-FFF2-40B4-BE49-F238E27FC236}">
                <a16:creationId xmlns:a16="http://schemas.microsoft.com/office/drawing/2014/main" xmlns="" id="{80D7B197-27C6-4632-AC95-616F9A9B33F5}"/>
              </a:ext>
            </a:extLst>
          </p:cNvPr>
          <p:cNvSpPr/>
          <p:nvPr/>
        </p:nvSpPr>
        <p:spPr>
          <a:xfrm>
            <a:off x="1752600" y="1828800"/>
            <a:ext cx="6019800" cy="1396555"/>
          </a:xfrm>
          <a:prstGeom prst="pl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</a:rPr>
              <a:t>শিক্ষার্থী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বই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দেখে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দেখে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সরব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পাঠ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করবে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5140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xmlns="" id="{BEE5F802-0D1F-4A43-9103-A90119F50C53}"/>
              </a:ext>
            </a:extLst>
          </p:cNvPr>
          <p:cNvSpPr/>
          <p:nvPr/>
        </p:nvSpPr>
        <p:spPr>
          <a:xfrm>
            <a:off x="1447800" y="1866900"/>
            <a:ext cx="6553200" cy="3124200"/>
          </a:xfrm>
          <a:prstGeom prst="bevel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শিক্ষার্থীর</a:t>
            </a:r>
            <a:r>
              <a:rPr lang="en-US" sz="3200" dirty="0"/>
              <a:t> </a:t>
            </a:r>
            <a:r>
              <a:rPr lang="en-US" sz="3200" dirty="0" err="1"/>
              <a:t>নীরব</a:t>
            </a:r>
            <a:r>
              <a:rPr lang="en-US" sz="3200" dirty="0"/>
              <a:t>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3608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EA811-F7C2-4F95-A668-FC338432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শব্দ</a:t>
            </a:r>
            <a:r>
              <a:rPr lang="en-US" dirty="0"/>
              <a:t>                     </a:t>
            </a:r>
            <a:r>
              <a:rPr lang="en-US" dirty="0" err="1"/>
              <a:t>ছবি</a:t>
            </a:r>
            <a:r>
              <a:rPr lang="en-US" dirty="0"/>
              <a:t>               </a:t>
            </a:r>
            <a:r>
              <a:rPr lang="en-US" dirty="0" err="1"/>
              <a:t>অর্থ</a:t>
            </a:r>
            <a:endParaRPr lang="en-US" dirty="0"/>
          </a:p>
        </p:txBody>
      </p:sp>
      <p:sp>
        <p:nvSpPr>
          <p:cNvPr id="3" name="Pentagon 4">
            <a:extLst>
              <a:ext uri="{FF2B5EF4-FFF2-40B4-BE49-F238E27FC236}">
                <a16:creationId xmlns:a16="http://schemas.microsoft.com/office/drawing/2014/main" xmlns="" id="{566CBF69-B40E-4F33-A460-3D4803AC26AA}"/>
              </a:ext>
            </a:extLst>
          </p:cNvPr>
          <p:cNvSpPr/>
          <p:nvPr/>
        </p:nvSpPr>
        <p:spPr>
          <a:xfrm>
            <a:off x="33244" y="1543183"/>
            <a:ext cx="1524000" cy="1049235"/>
          </a:xfrm>
          <a:prstGeom prst="homePlate">
            <a:avLst>
              <a:gd name="adj" fmla="val 37912"/>
            </a:avLst>
          </a:prstGeom>
          <a:ln>
            <a:solidFill>
              <a:srgbClr val="B71E4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পাঞ্জাবি মিলিটারি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xmlns="" id="{AD2A50BA-E4D2-4E65-A238-3CA5244B6482}"/>
              </a:ext>
            </a:extLst>
          </p:cNvPr>
          <p:cNvSpPr/>
          <p:nvPr/>
        </p:nvSpPr>
        <p:spPr>
          <a:xfrm flipH="1">
            <a:off x="1397772" y="2057400"/>
            <a:ext cx="45719" cy="457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342239-328B-441D-A681-5EB7BE81EB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4375" y="1384797"/>
            <a:ext cx="2362200" cy="2037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2185A2-0FD7-45F6-BAD4-5AE656AD1BA5}"/>
              </a:ext>
            </a:extLst>
          </p:cNvPr>
          <p:cNvSpPr txBox="1"/>
          <p:nvPr/>
        </p:nvSpPr>
        <p:spPr>
          <a:xfrm>
            <a:off x="6019800" y="1853755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পাকিস্তানি</a:t>
            </a:r>
            <a:r>
              <a:rPr lang="en-US" dirty="0"/>
              <a:t> </a:t>
            </a:r>
            <a:r>
              <a:rPr lang="en-US" dirty="0" err="1"/>
              <a:t>অন্যান্য</a:t>
            </a:r>
            <a:r>
              <a:rPr lang="en-US" dirty="0"/>
              <a:t> </a:t>
            </a:r>
            <a:r>
              <a:rPr lang="en-US" dirty="0" err="1"/>
              <a:t>সৈন্যদের</a:t>
            </a:r>
            <a:r>
              <a:rPr lang="en-US" dirty="0"/>
              <a:t> </a:t>
            </a:r>
            <a:r>
              <a:rPr lang="en-US" dirty="0" err="1"/>
              <a:t>সঙ্গে</a:t>
            </a:r>
            <a:r>
              <a:rPr lang="en-US" dirty="0"/>
              <a:t> </a:t>
            </a:r>
            <a:r>
              <a:rPr lang="en-US" dirty="0" err="1"/>
              <a:t>এরাও</a:t>
            </a:r>
            <a:r>
              <a:rPr lang="en-US" dirty="0"/>
              <a:t> </a:t>
            </a:r>
            <a:r>
              <a:rPr lang="en-US" dirty="0" err="1"/>
              <a:t>পূর্ব</a:t>
            </a:r>
            <a:r>
              <a:rPr lang="en-US" dirty="0"/>
              <a:t> </a:t>
            </a:r>
            <a:r>
              <a:rPr lang="en-US" dirty="0" err="1"/>
              <a:t>বাংলায়</a:t>
            </a:r>
            <a:r>
              <a:rPr lang="en-US" dirty="0"/>
              <a:t> </a:t>
            </a:r>
            <a:r>
              <a:rPr lang="en-US" dirty="0" err="1"/>
              <a:t>নিরস্ত্র</a:t>
            </a:r>
            <a:r>
              <a:rPr lang="en-US" dirty="0"/>
              <a:t> </a:t>
            </a:r>
            <a:r>
              <a:rPr lang="en-US" dirty="0" err="1"/>
              <a:t>জনগনের</a:t>
            </a:r>
            <a:r>
              <a:rPr lang="en-US" dirty="0"/>
              <a:t> </a:t>
            </a:r>
            <a:r>
              <a:rPr lang="en-US" dirty="0" err="1"/>
              <a:t>ওপর</a:t>
            </a:r>
            <a:r>
              <a:rPr lang="en-US" dirty="0"/>
              <a:t> </a:t>
            </a:r>
            <a:r>
              <a:rPr lang="en-US" dirty="0" err="1"/>
              <a:t>নির্মম</a:t>
            </a:r>
            <a:r>
              <a:rPr lang="en-US" dirty="0"/>
              <a:t> </a:t>
            </a:r>
            <a:r>
              <a:rPr lang="en-US" dirty="0" err="1"/>
              <a:t>হত্যাকান্ড</a:t>
            </a:r>
            <a:r>
              <a:rPr lang="en-US" dirty="0"/>
              <a:t> </a:t>
            </a:r>
            <a:r>
              <a:rPr lang="en-US" dirty="0" err="1"/>
              <a:t>চালিয়েছিল</a:t>
            </a:r>
            <a:endParaRPr lang="en-US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DC1F69BE-ECEB-43AE-8E52-B03D5A33C10E}"/>
              </a:ext>
            </a:extLst>
          </p:cNvPr>
          <p:cNvSpPr/>
          <p:nvPr/>
        </p:nvSpPr>
        <p:spPr>
          <a:xfrm>
            <a:off x="33244" y="3955011"/>
            <a:ext cx="1828800" cy="1066694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পঁচিশে</a:t>
            </a:r>
            <a:r>
              <a:rPr lang="en-US" dirty="0"/>
              <a:t> </a:t>
            </a:r>
            <a:r>
              <a:rPr lang="en-US" dirty="0" err="1"/>
              <a:t>মার্চ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90651A-FA57-485C-941E-26A4B274A6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4838" y="3619945"/>
            <a:ext cx="2590800" cy="1736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344C9B-721D-47F3-A1BD-CB6956B22C7D}"/>
              </a:ext>
            </a:extLst>
          </p:cNvPr>
          <p:cNvSpPr txBox="1"/>
          <p:nvPr/>
        </p:nvSpPr>
        <p:spPr>
          <a:xfrm>
            <a:off x="6019800" y="395501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১৯৭১ </a:t>
            </a:r>
            <a:r>
              <a:rPr lang="en-US" dirty="0" err="1"/>
              <a:t>সালের</a:t>
            </a:r>
            <a:r>
              <a:rPr lang="en-US" dirty="0"/>
              <a:t> </a:t>
            </a:r>
            <a:r>
              <a:rPr lang="en-US" dirty="0" err="1"/>
              <a:t>পঁচিশে</a:t>
            </a:r>
            <a:r>
              <a:rPr lang="en-US" dirty="0"/>
              <a:t> </a:t>
            </a:r>
            <a:r>
              <a:rPr lang="en-US" dirty="0" err="1"/>
              <a:t>মার্চ</a:t>
            </a:r>
            <a:r>
              <a:rPr lang="en-US" dirty="0"/>
              <a:t>।</a:t>
            </a: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xmlns="" id="{D6255E75-C1E0-4299-B745-BB9D33AE5D46}"/>
              </a:ext>
            </a:extLst>
          </p:cNvPr>
          <p:cNvSpPr/>
          <p:nvPr/>
        </p:nvSpPr>
        <p:spPr>
          <a:xfrm>
            <a:off x="3053231" y="48861"/>
            <a:ext cx="3662362" cy="600874"/>
          </a:xfrm>
          <a:prstGeom prst="bevel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শব্দের</a:t>
            </a:r>
            <a:r>
              <a:rPr lang="en-US" dirty="0"/>
              <a:t> </a:t>
            </a:r>
            <a:r>
              <a:rPr lang="en-US" dirty="0" err="1"/>
              <a:t>অর্থ</a:t>
            </a:r>
            <a:r>
              <a:rPr lang="en-US" dirty="0"/>
              <a:t> </a:t>
            </a:r>
            <a:r>
              <a:rPr lang="en-US" dirty="0" err="1"/>
              <a:t>জেনে</a:t>
            </a:r>
            <a:r>
              <a:rPr lang="en-US" dirty="0"/>
              <a:t> </a:t>
            </a:r>
            <a:r>
              <a:rPr lang="en-US" dirty="0" err="1"/>
              <a:t>নিই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449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15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12135 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1BF8A90-B8DB-44CD-8F9B-12E05A5CD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62640" y="1913717"/>
            <a:ext cx="25908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Plaque 5">
            <a:extLst>
              <a:ext uri="{FF2B5EF4-FFF2-40B4-BE49-F238E27FC236}">
                <a16:creationId xmlns:a16="http://schemas.microsoft.com/office/drawing/2014/main" xmlns="" id="{CBB395BB-8D66-42E5-B8FC-0A2F5501B531}"/>
              </a:ext>
            </a:extLst>
          </p:cNvPr>
          <p:cNvSpPr/>
          <p:nvPr/>
        </p:nvSpPr>
        <p:spPr>
          <a:xfrm>
            <a:off x="2590800" y="580352"/>
            <a:ext cx="3733800" cy="762000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শব্দের</a:t>
            </a:r>
            <a:r>
              <a:rPr lang="en-US" dirty="0"/>
              <a:t> </a:t>
            </a:r>
            <a:r>
              <a:rPr lang="en-US" dirty="0" err="1"/>
              <a:t>অর্থ</a:t>
            </a:r>
            <a:r>
              <a:rPr lang="en-US" dirty="0"/>
              <a:t> </a:t>
            </a:r>
            <a:r>
              <a:rPr lang="en-US" dirty="0" err="1"/>
              <a:t>জেনে</a:t>
            </a:r>
            <a:r>
              <a:rPr lang="en-US" dirty="0"/>
              <a:t> </a:t>
            </a:r>
            <a:r>
              <a:rPr lang="en-US" dirty="0" err="1"/>
              <a:t>নিই</a:t>
            </a:r>
            <a:endParaRPr lang="en-US" dirty="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6E672DAC-1E3F-4A00-AF5E-DE22CB0DF67F}"/>
              </a:ext>
            </a:extLst>
          </p:cNvPr>
          <p:cNvSpPr/>
          <p:nvPr/>
        </p:nvSpPr>
        <p:spPr>
          <a:xfrm>
            <a:off x="-28731" y="2491632"/>
            <a:ext cx="1600200" cy="685800"/>
          </a:xfrm>
          <a:prstGeom prst="homePlat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কাফেলা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EB6DE0-1DFD-4202-BB46-13F2DE1CD51F}"/>
              </a:ext>
            </a:extLst>
          </p:cNvPr>
          <p:cNvSpPr txBox="1"/>
          <p:nvPr/>
        </p:nvSpPr>
        <p:spPr>
          <a:xfrm>
            <a:off x="5805034" y="2575776"/>
            <a:ext cx="288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সারি</a:t>
            </a:r>
            <a:r>
              <a:rPr lang="en-US" dirty="0"/>
              <a:t> </a:t>
            </a:r>
            <a:r>
              <a:rPr lang="en-US" dirty="0" err="1"/>
              <a:t>বেঁধে</a:t>
            </a:r>
            <a:r>
              <a:rPr lang="en-US" dirty="0"/>
              <a:t> </a:t>
            </a:r>
            <a:r>
              <a:rPr lang="en-US" dirty="0" err="1"/>
              <a:t>চলা</a:t>
            </a:r>
            <a:r>
              <a:rPr lang="en-US" dirty="0"/>
              <a:t> </a:t>
            </a:r>
            <a:r>
              <a:rPr lang="en-US" dirty="0" err="1"/>
              <a:t>পথিকের</a:t>
            </a:r>
            <a:r>
              <a:rPr lang="en-US" dirty="0"/>
              <a:t> </a:t>
            </a:r>
            <a:r>
              <a:rPr lang="en-US" dirty="0" err="1"/>
              <a:t>দল</a:t>
            </a:r>
            <a:r>
              <a:rPr lang="en-US" dirty="0"/>
              <a:t>।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AE2ED134-F0FD-407C-82C2-BCA6A31B3881}"/>
              </a:ext>
            </a:extLst>
          </p:cNvPr>
          <p:cNvSpPr/>
          <p:nvPr/>
        </p:nvSpPr>
        <p:spPr>
          <a:xfrm>
            <a:off x="12492" y="4455531"/>
            <a:ext cx="1600200" cy="838200"/>
          </a:xfrm>
          <a:prstGeom prst="homePlate">
            <a:avLst/>
          </a:prstGeom>
          <a:solidFill>
            <a:srgbClr val="92D050"/>
          </a:solidFill>
          <a:ln>
            <a:solidFill>
              <a:srgbClr val="B7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গারো</a:t>
            </a:r>
            <a:r>
              <a:rPr lang="en-US" dirty="0"/>
              <a:t> </a:t>
            </a:r>
            <a:r>
              <a:rPr lang="en-US" dirty="0" err="1"/>
              <a:t>পাহার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08D2006-DF95-4F20-8373-C8997D7190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4200" y="4034262"/>
            <a:ext cx="2362200" cy="1680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A495A5-5A9D-44F2-86A1-E2266ADB6B52}"/>
              </a:ext>
            </a:extLst>
          </p:cNvPr>
          <p:cNvSpPr txBox="1"/>
          <p:nvPr/>
        </p:nvSpPr>
        <p:spPr>
          <a:xfrm>
            <a:off x="5805034" y="4455531"/>
            <a:ext cx="2729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বাংলাদেশের</a:t>
            </a:r>
            <a:r>
              <a:rPr lang="en-US" dirty="0"/>
              <a:t> </a:t>
            </a:r>
            <a:r>
              <a:rPr lang="en-US" dirty="0" err="1"/>
              <a:t>রংপর,ময়মনসিংহ</a:t>
            </a:r>
            <a:r>
              <a:rPr lang="en-US" dirty="0"/>
              <a:t> </a:t>
            </a:r>
            <a:r>
              <a:rPr lang="en-US" dirty="0" err="1"/>
              <a:t>অঞ্চল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উত্তরে</a:t>
            </a:r>
            <a:r>
              <a:rPr lang="en-US" dirty="0"/>
              <a:t> </a:t>
            </a:r>
            <a:r>
              <a:rPr lang="en-US" dirty="0" err="1"/>
              <a:t>ভারতের</a:t>
            </a:r>
            <a:r>
              <a:rPr lang="en-US" dirty="0"/>
              <a:t> </a:t>
            </a:r>
            <a:r>
              <a:rPr lang="en-US" dirty="0" err="1"/>
              <a:t>মেঘালয়</a:t>
            </a:r>
            <a:r>
              <a:rPr lang="en-US" dirty="0"/>
              <a:t> </a:t>
            </a:r>
            <a:r>
              <a:rPr lang="en-US" dirty="0" err="1"/>
              <a:t>রাজ্য</a:t>
            </a:r>
            <a:r>
              <a:rPr lang="en-US" dirty="0"/>
              <a:t> </a:t>
            </a:r>
            <a:r>
              <a:rPr lang="en-US" dirty="0" err="1"/>
              <a:t>পর্যন্ত</a:t>
            </a:r>
            <a:r>
              <a:rPr lang="en-US" dirty="0"/>
              <a:t> </a:t>
            </a:r>
            <a:r>
              <a:rPr lang="en-US" dirty="0" err="1"/>
              <a:t>বিস্তত</a:t>
            </a:r>
            <a:r>
              <a:rPr lang="en-US" dirty="0"/>
              <a:t> </a:t>
            </a:r>
            <a:r>
              <a:rPr lang="en-US" dirty="0" err="1"/>
              <a:t>পার্বত্য</a:t>
            </a:r>
            <a:r>
              <a:rPr lang="en-US" dirty="0"/>
              <a:t> </a:t>
            </a:r>
            <a:r>
              <a:rPr lang="en-US" dirty="0" err="1"/>
              <a:t>এলাকা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39450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11945 0.0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16111 -0.01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2" grpId="1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62F71F0-D03D-45E6-8725-EB1FED6F5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4200" y="1840604"/>
            <a:ext cx="2014084" cy="1905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xmlns="" id="{C5BC9E83-640A-4BDC-9303-C098F677916E}"/>
              </a:ext>
            </a:extLst>
          </p:cNvPr>
          <p:cNvSpPr/>
          <p:nvPr/>
        </p:nvSpPr>
        <p:spPr>
          <a:xfrm>
            <a:off x="2667000" y="218529"/>
            <a:ext cx="3352800" cy="871880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জোড়ায়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কাজ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28061E-4A7D-496D-90E1-D7D6A656F58C}"/>
              </a:ext>
            </a:extLst>
          </p:cNvPr>
          <p:cNvSpPr txBox="1"/>
          <p:nvPr/>
        </p:nvSpPr>
        <p:spPr>
          <a:xfrm>
            <a:off x="914400" y="4495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নিম্নে</a:t>
            </a:r>
            <a:r>
              <a:rPr lang="en-US" dirty="0"/>
              <a:t> </a:t>
            </a:r>
            <a:r>
              <a:rPr lang="en-US" dirty="0" err="1"/>
              <a:t>প্রদত্ত</a:t>
            </a:r>
            <a:r>
              <a:rPr lang="en-US" dirty="0"/>
              <a:t> </a:t>
            </a:r>
            <a:r>
              <a:rPr lang="en-US" dirty="0" err="1"/>
              <a:t>শব্দগুলো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বাক্য</a:t>
            </a:r>
            <a:r>
              <a:rPr lang="en-US" dirty="0"/>
              <a:t> </a:t>
            </a:r>
            <a:r>
              <a:rPr lang="en-US" dirty="0" err="1"/>
              <a:t>তৈরী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  <a:p>
            <a:endParaRPr lang="en-US" dirty="0"/>
          </a:p>
          <a:p>
            <a:r>
              <a:rPr lang="en-US" dirty="0" err="1">
                <a:solidFill>
                  <a:srgbClr val="002060"/>
                </a:solidFill>
              </a:rPr>
              <a:t>গারো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পাহাড়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পঁচিশে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মার্চ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,</a:t>
            </a:r>
            <a:r>
              <a:rPr lang="en-US" dirty="0" err="1">
                <a:solidFill>
                  <a:srgbClr val="B71E42"/>
                </a:solidFill>
              </a:rPr>
              <a:t>কাফেলা</a:t>
            </a:r>
            <a:r>
              <a:rPr lang="en-US" dirty="0">
                <a:solidFill>
                  <a:srgbClr val="B71E42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পাঞ্জাবি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মিলিটারি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54779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C293D-6BBD-489A-8D8A-8A5B5B78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0" y="376109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sz="1800" dirty="0" err="1"/>
              <a:t>একদিন</a:t>
            </a:r>
            <a:r>
              <a:rPr lang="en-US" sz="1800" dirty="0"/>
              <a:t> </a:t>
            </a:r>
            <a:r>
              <a:rPr lang="en-US" sz="1800" dirty="0" err="1"/>
              <a:t>বিকেলে</a:t>
            </a:r>
            <a:r>
              <a:rPr lang="en-US" sz="1800" dirty="0"/>
              <a:t> </a:t>
            </a:r>
            <a:r>
              <a:rPr lang="en-US" sz="1800" dirty="0" err="1"/>
              <a:t>হন্তদন্ত</a:t>
            </a:r>
            <a:r>
              <a:rPr lang="en-US" sz="1800" dirty="0"/>
              <a:t> </a:t>
            </a:r>
            <a:r>
              <a:rPr lang="en-US" sz="1800" dirty="0" err="1"/>
              <a:t>সাবু</a:t>
            </a:r>
            <a:r>
              <a:rPr lang="en-US" sz="1800" dirty="0"/>
              <a:t> </a:t>
            </a:r>
            <a:r>
              <a:rPr lang="en-US" sz="1800" dirty="0" err="1"/>
              <a:t>বাড়ির</a:t>
            </a:r>
            <a:r>
              <a:rPr lang="en-US" sz="1800" dirty="0"/>
              <a:t> </a:t>
            </a:r>
            <a:r>
              <a:rPr lang="en-US" sz="1800" dirty="0" err="1"/>
              <a:t>উঠান</a:t>
            </a:r>
            <a:r>
              <a:rPr lang="en-US" sz="1800" dirty="0"/>
              <a:t> </a:t>
            </a:r>
            <a:r>
              <a:rPr lang="en-US" sz="1800" dirty="0" err="1"/>
              <a:t>থেকে</a:t>
            </a:r>
            <a:r>
              <a:rPr lang="en-US" sz="1800" dirty="0"/>
              <a:t> </a:t>
            </a:r>
            <a:r>
              <a:rPr lang="en-US" sz="1800" dirty="0" err="1"/>
              <a:t>মা</a:t>
            </a:r>
            <a:r>
              <a:rPr lang="en-US" sz="1800" dirty="0"/>
              <a:t>’ </a:t>
            </a:r>
            <a:r>
              <a:rPr lang="en-US" sz="1800" dirty="0" err="1"/>
              <a:t>মা</a:t>
            </a:r>
            <a:r>
              <a:rPr lang="en-US" sz="1800" dirty="0"/>
              <a:t>’ </a:t>
            </a:r>
            <a:r>
              <a:rPr lang="en-US" sz="1800" dirty="0" err="1"/>
              <a:t>চিৎকার</a:t>
            </a:r>
            <a:r>
              <a:rPr lang="en-US" sz="1800" dirty="0"/>
              <a:t> </a:t>
            </a:r>
            <a:r>
              <a:rPr lang="en-US" sz="1800" dirty="0" err="1"/>
              <a:t>দিতে</a:t>
            </a:r>
            <a:r>
              <a:rPr lang="en-US" sz="1800" dirty="0"/>
              <a:t> </a:t>
            </a:r>
            <a:r>
              <a:rPr lang="en-US" sz="1800" dirty="0" err="1"/>
              <a:t>দিতে</a:t>
            </a:r>
            <a:r>
              <a:rPr lang="en-US" sz="1800" dirty="0"/>
              <a:t> </a:t>
            </a:r>
            <a:r>
              <a:rPr lang="en-US" sz="1800" dirty="0" err="1"/>
              <a:t>ঘরে</a:t>
            </a:r>
            <a:r>
              <a:rPr lang="en-US" sz="1800" dirty="0"/>
              <a:t> </a:t>
            </a:r>
            <a:r>
              <a:rPr lang="en-US" sz="1800" dirty="0" err="1"/>
              <a:t>ঢুকল</a:t>
            </a:r>
            <a:r>
              <a:rPr lang="en-US" sz="1800" dirty="0"/>
              <a:t>। </a:t>
            </a:r>
            <a:r>
              <a:rPr lang="en-US" sz="1800" dirty="0" err="1"/>
              <a:t>জৈতুন</a:t>
            </a:r>
            <a:r>
              <a:rPr lang="en-US" sz="1800" dirty="0"/>
              <a:t> </a:t>
            </a:r>
            <a:r>
              <a:rPr lang="en-US" sz="1800" dirty="0" err="1"/>
              <a:t>বিবি</a:t>
            </a:r>
            <a:r>
              <a:rPr lang="en-US" sz="1800" dirty="0"/>
              <a:t> </a:t>
            </a:r>
            <a:r>
              <a:rPr lang="en-US" sz="1800" dirty="0" err="1"/>
              <a:t>হকচকিয়ে</a:t>
            </a:r>
            <a:r>
              <a:rPr lang="en-US" sz="1800" dirty="0"/>
              <a:t> </a:t>
            </a:r>
            <a:r>
              <a:rPr lang="en-US" sz="1800" dirty="0" err="1"/>
              <a:t>যায়।রান্নাঘরে</a:t>
            </a:r>
            <a:r>
              <a:rPr lang="en-US" sz="1800" dirty="0"/>
              <a:t> </a:t>
            </a:r>
            <a:r>
              <a:rPr lang="en-US" sz="1800" dirty="0" err="1"/>
              <a:t>পাক</a:t>
            </a:r>
            <a:r>
              <a:rPr lang="en-US" sz="1800" dirty="0"/>
              <a:t> </a:t>
            </a:r>
            <a:r>
              <a:rPr lang="en-US" sz="1800" dirty="0" err="1"/>
              <a:t>করছিল</a:t>
            </a:r>
            <a:r>
              <a:rPr lang="en-US" sz="1800" dirty="0"/>
              <a:t> </a:t>
            </a:r>
            <a:r>
              <a:rPr lang="en-US" sz="1800" dirty="0" err="1"/>
              <a:t>সে</a:t>
            </a:r>
            <a:r>
              <a:rPr lang="en-US" sz="1800" dirty="0"/>
              <a:t>। </a:t>
            </a:r>
            <a:r>
              <a:rPr lang="en-US" sz="1800" dirty="0" err="1"/>
              <a:t>তাড়াতাড়ি</a:t>
            </a:r>
            <a:r>
              <a:rPr lang="en-US" sz="1800" dirty="0"/>
              <a:t> </a:t>
            </a:r>
            <a:r>
              <a:rPr lang="en-US" sz="1800" dirty="0" err="1"/>
              <a:t>বেড়িয়ে</a:t>
            </a:r>
            <a:r>
              <a:rPr lang="en-US" sz="1800" dirty="0"/>
              <a:t> </a:t>
            </a:r>
            <a:r>
              <a:rPr lang="en-US" sz="1800" dirty="0" err="1"/>
              <a:t>এসে</a:t>
            </a:r>
            <a:r>
              <a:rPr lang="en-US" sz="1800" dirty="0"/>
              <a:t> </a:t>
            </a:r>
            <a:r>
              <a:rPr lang="en-US" sz="1800" dirty="0" err="1"/>
              <a:t>শুধায়</a:t>
            </a:r>
            <a:r>
              <a:rPr lang="en-US" sz="1800" dirty="0"/>
              <a:t>, </a:t>
            </a:r>
            <a:r>
              <a:rPr lang="en-US" sz="1800" dirty="0" err="1"/>
              <a:t>কী</a:t>
            </a:r>
            <a:r>
              <a:rPr lang="en-US" sz="1800" dirty="0"/>
              <a:t> </a:t>
            </a:r>
            <a:r>
              <a:rPr lang="en-US" sz="1800" dirty="0" err="1"/>
              <a:t>রে</a:t>
            </a:r>
            <a:r>
              <a:rPr lang="en-US" sz="1800" dirty="0"/>
              <a:t> – </a:t>
            </a:r>
            <a:r>
              <a:rPr lang="en-US" sz="1800" dirty="0" err="1"/>
              <a:t>এত</a:t>
            </a:r>
            <a:r>
              <a:rPr lang="en-US" sz="1800" dirty="0"/>
              <a:t> ‍</a:t>
            </a:r>
            <a:r>
              <a:rPr lang="en-US" sz="1800" dirty="0" err="1"/>
              <a:t>াচিক্কর</a:t>
            </a:r>
            <a:r>
              <a:rPr lang="en-US" sz="1800" dirty="0"/>
              <a:t> </a:t>
            </a:r>
            <a:r>
              <a:rPr lang="en-US" sz="1800" dirty="0" err="1"/>
              <a:t>পাড়স</a:t>
            </a:r>
            <a:r>
              <a:rPr lang="en-US" sz="1800" dirty="0"/>
              <a:t> </a:t>
            </a:r>
            <a:r>
              <a:rPr lang="en-US" sz="1800" dirty="0" err="1"/>
              <a:t>কেন</a:t>
            </a:r>
            <a:r>
              <a:rPr lang="en-US" sz="1800" dirty="0"/>
              <a:t> ?</a:t>
            </a:r>
            <a:br>
              <a:rPr lang="en-US" sz="1800" dirty="0"/>
            </a:br>
            <a:r>
              <a:rPr lang="en-US" sz="1800" dirty="0"/>
              <a:t>--- </a:t>
            </a:r>
            <a:r>
              <a:rPr lang="en-US" sz="1800" dirty="0" err="1"/>
              <a:t>মা</a:t>
            </a:r>
            <a:r>
              <a:rPr lang="en-US" sz="1800" dirty="0"/>
              <a:t>, </a:t>
            </a:r>
            <a:r>
              <a:rPr lang="en-US" sz="1800" dirty="0" err="1"/>
              <a:t>ঢাকা</a:t>
            </a:r>
            <a:r>
              <a:rPr lang="en-US" sz="1800" dirty="0"/>
              <a:t> </a:t>
            </a:r>
            <a:r>
              <a:rPr lang="en-US" sz="1800" dirty="0" err="1"/>
              <a:t>শহরে</a:t>
            </a:r>
            <a:r>
              <a:rPr lang="en-US" sz="1800" dirty="0"/>
              <a:t> </a:t>
            </a:r>
            <a:r>
              <a:rPr lang="en-US" sz="1800" dirty="0" err="1"/>
              <a:t>গুলি</a:t>
            </a:r>
            <a:r>
              <a:rPr lang="en-US" sz="1800" dirty="0"/>
              <a:t> </a:t>
            </a:r>
            <a:r>
              <a:rPr lang="en-US" sz="1800" dirty="0" err="1"/>
              <a:t>কইরা</a:t>
            </a:r>
            <a:r>
              <a:rPr lang="en-US" sz="1800" dirty="0"/>
              <a:t> </a:t>
            </a:r>
            <a:r>
              <a:rPr lang="en-US" sz="1800" dirty="0" err="1"/>
              <a:t>মানুষ</a:t>
            </a:r>
            <a:r>
              <a:rPr lang="en-US" sz="1800" dirty="0"/>
              <a:t> </a:t>
            </a:r>
            <a:r>
              <a:rPr lang="en-US" sz="1800" dirty="0" err="1"/>
              <a:t>মারছে</a:t>
            </a:r>
            <a:r>
              <a:rPr lang="en-US" sz="1800" dirty="0"/>
              <a:t>---</a:t>
            </a:r>
            <a:br>
              <a:rPr lang="en-US" sz="1800" dirty="0"/>
            </a:br>
            <a:r>
              <a:rPr lang="en-US" sz="1800" dirty="0"/>
              <a:t>---</a:t>
            </a:r>
            <a:r>
              <a:rPr lang="en-US" sz="1800" dirty="0" err="1"/>
              <a:t>কে</a:t>
            </a:r>
            <a:r>
              <a:rPr lang="en-US" sz="1800" dirty="0"/>
              <a:t> </a:t>
            </a:r>
            <a:r>
              <a:rPr lang="en-US" sz="1800" dirty="0" err="1"/>
              <a:t>মারছে</a:t>
            </a:r>
            <a:r>
              <a:rPr lang="en-US" sz="1800" dirty="0"/>
              <a:t>?</a:t>
            </a:r>
            <a:br>
              <a:rPr lang="en-US" sz="1800" dirty="0"/>
            </a:br>
            <a:r>
              <a:rPr lang="en-US" sz="1800" dirty="0"/>
              <a:t>----</a:t>
            </a:r>
            <a:r>
              <a:rPr lang="en-US" sz="1800" dirty="0" err="1"/>
              <a:t>পাঞ্জাবি</a:t>
            </a:r>
            <a:r>
              <a:rPr lang="en-US" sz="1800" dirty="0"/>
              <a:t>  </a:t>
            </a:r>
            <a:r>
              <a:rPr lang="en-US" sz="1800" dirty="0" err="1"/>
              <a:t>মিলিটারি</a:t>
            </a:r>
            <a:r>
              <a:rPr lang="en-US" sz="1800" dirty="0"/>
              <a:t>।</a:t>
            </a:r>
            <a:br>
              <a:rPr lang="en-US" sz="1800" dirty="0"/>
            </a:br>
            <a:r>
              <a:rPr lang="en-US" sz="1800" dirty="0" err="1"/>
              <a:t>দেখা</a:t>
            </a:r>
            <a:r>
              <a:rPr lang="en-US" sz="1800" dirty="0"/>
              <a:t> </a:t>
            </a:r>
            <a:r>
              <a:rPr lang="en-US" sz="1800" dirty="0" err="1"/>
              <a:t>যায়</a:t>
            </a:r>
            <a:r>
              <a:rPr lang="en-US" sz="1800" dirty="0"/>
              <a:t> </a:t>
            </a:r>
            <a:r>
              <a:rPr lang="en-US" sz="1800" dirty="0" err="1"/>
              <a:t>সাবু</a:t>
            </a:r>
            <a:r>
              <a:rPr lang="en-US" sz="1800" dirty="0"/>
              <a:t> </a:t>
            </a:r>
            <a:r>
              <a:rPr lang="en-US" sz="1800" dirty="0" err="1"/>
              <a:t>খুব</a:t>
            </a:r>
            <a:r>
              <a:rPr lang="en-US" sz="1800" dirty="0"/>
              <a:t> </a:t>
            </a:r>
            <a:r>
              <a:rPr lang="en-US" sz="1800" dirty="0" err="1"/>
              <a:t>উত্তেজিত</a:t>
            </a:r>
            <a:r>
              <a:rPr lang="en-US" sz="1800" dirty="0"/>
              <a:t> ।</a:t>
            </a:r>
            <a:r>
              <a:rPr lang="en-US" sz="1800" dirty="0" err="1"/>
              <a:t>মুখ</a:t>
            </a:r>
            <a:r>
              <a:rPr lang="en-US" sz="1800" dirty="0"/>
              <a:t> </a:t>
            </a:r>
            <a:r>
              <a:rPr lang="en-US" sz="1800" dirty="0" err="1"/>
              <a:t>দিয়ে</a:t>
            </a:r>
            <a:r>
              <a:rPr lang="en-US" sz="1800" dirty="0"/>
              <a:t> </a:t>
            </a:r>
            <a:r>
              <a:rPr lang="en-US" sz="1800" dirty="0" err="1"/>
              <a:t>কথা</a:t>
            </a:r>
            <a:r>
              <a:rPr lang="en-US" sz="1800" dirty="0"/>
              <a:t>  </a:t>
            </a:r>
            <a:r>
              <a:rPr lang="en-US" sz="1800" dirty="0" err="1"/>
              <a:t>তাড়াতাড়ি</a:t>
            </a:r>
            <a:r>
              <a:rPr lang="en-US" sz="1800" dirty="0"/>
              <a:t> </a:t>
            </a:r>
            <a:r>
              <a:rPr lang="en-US" sz="1800" dirty="0" err="1"/>
              <a:t>বের</a:t>
            </a:r>
            <a:r>
              <a:rPr lang="en-US" sz="1800" dirty="0"/>
              <a:t> </a:t>
            </a:r>
            <a:r>
              <a:rPr lang="en-US" sz="1800" dirty="0" err="1"/>
              <a:t>করে</a:t>
            </a:r>
            <a:r>
              <a:rPr lang="en-US" sz="1800" dirty="0"/>
              <a:t> </a:t>
            </a:r>
            <a:r>
              <a:rPr lang="en-US" sz="1800" dirty="0" err="1"/>
              <a:t>দিতে</a:t>
            </a:r>
            <a:r>
              <a:rPr lang="en-US" sz="1800" dirty="0"/>
              <a:t> </a:t>
            </a:r>
            <a:r>
              <a:rPr lang="en-US" sz="1800" dirty="0" err="1"/>
              <a:t>চািইলেও</a:t>
            </a:r>
            <a:r>
              <a:rPr lang="en-US" sz="1800" dirty="0"/>
              <a:t> </a:t>
            </a:r>
            <a:r>
              <a:rPr lang="en-US" sz="1800" dirty="0" err="1"/>
              <a:t>পারে</a:t>
            </a:r>
            <a:r>
              <a:rPr lang="en-US" sz="1800" dirty="0"/>
              <a:t> </a:t>
            </a:r>
            <a:r>
              <a:rPr lang="en-US" sz="1800" dirty="0" err="1"/>
              <a:t>না</a:t>
            </a:r>
            <a:r>
              <a:rPr lang="en-US" sz="1800" dirty="0"/>
              <a:t> । </a:t>
            </a:r>
            <a:r>
              <a:rPr lang="en-US" sz="1800" dirty="0" err="1"/>
              <a:t>কারন</a:t>
            </a:r>
            <a:r>
              <a:rPr lang="en-US" sz="1800" dirty="0"/>
              <a:t>, </a:t>
            </a:r>
            <a:r>
              <a:rPr lang="en-US" sz="1800" dirty="0" err="1"/>
              <a:t>শরীর</a:t>
            </a:r>
            <a:r>
              <a:rPr lang="en-US" sz="1800" dirty="0"/>
              <a:t> </a:t>
            </a:r>
            <a:r>
              <a:rPr lang="en-US" sz="1800" dirty="0" err="1"/>
              <a:t>থর</a:t>
            </a:r>
            <a:r>
              <a:rPr lang="en-US" sz="1800" dirty="0"/>
              <a:t> </a:t>
            </a:r>
            <a:r>
              <a:rPr lang="en-US" sz="1800" dirty="0" err="1"/>
              <a:t>থর</a:t>
            </a:r>
            <a:r>
              <a:rPr lang="en-US" sz="1800" dirty="0"/>
              <a:t> </a:t>
            </a:r>
            <a:r>
              <a:rPr lang="en-US" sz="1800" dirty="0" err="1"/>
              <a:t>কাঁপছে</a:t>
            </a:r>
            <a:r>
              <a:rPr lang="en-US" sz="1800" dirty="0"/>
              <a:t>। </a:t>
            </a:r>
            <a:r>
              <a:rPr lang="en-US" sz="1800" dirty="0" err="1"/>
              <a:t>হাতের</a:t>
            </a:r>
            <a:r>
              <a:rPr lang="en-US" sz="1800" dirty="0"/>
              <a:t> </a:t>
            </a:r>
            <a:r>
              <a:rPr lang="en-US" sz="1800" dirty="0" err="1"/>
              <a:t>মুঠি</a:t>
            </a:r>
            <a:r>
              <a:rPr lang="en-US" sz="1800" dirty="0"/>
              <a:t> </a:t>
            </a:r>
            <a:r>
              <a:rPr lang="en-US" sz="1800" dirty="0" err="1"/>
              <a:t>বারবার</a:t>
            </a:r>
            <a:r>
              <a:rPr lang="en-US" sz="1800" dirty="0"/>
              <a:t> </a:t>
            </a:r>
            <a:r>
              <a:rPr lang="en-US" sz="1800" dirty="0" err="1"/>
              <a:t>শক্ত</a:t>
            </a:r>
            <a:r>
              <a:rPr lang="en-US" sz="1800" dirty="0"/>
              <a:t> </a:t>
            </a:r>
            <a:r>
              <a:rPr lang="en-US" sz="1800" dirty="0" err="1"/>
              <a:t>হয়</a:t>
            </a:r>
            <a:r>
              <a:rPr lang="en-US" sz="1800" dirty="0"/>
              <a:t>।</a:t>
            </a:r>
            <a:br>
              <a:rPr lang="en-US" sz="1800" dirty="0"/>
            </a:br>
            <a:r>
              <a:rPr lang="en-US" sz="1800" dirty="0"/>
              <a:t>-----</a:t>
            </a:r>
            <a:r>
              <a:rPr lang="en-US" sz="1800" dirty="0" err="1"/>
              <a:t>মা</a:t>
            </a:r>
            <a:r>
              <a:rPr lang="en-US" sz="1800" dirty="0"/>
              <a:t> , </a:t>
            </a:r>
            <a:r>
              <a:rPr lang="en-US" sz="1800" dirty="0" err="1"/>
              <a:t>একজন</a:t>
            </a:r>
            <a:r>
              <a:rPr lang="en-US" sz="1800" dirty="0"/>
              <a:t> </a:t>
            </a:r>
            <a:r>
              <a:rPr lang="en-US" sz="1800" dirty="0" err="1"/>
              <a:t>দুজন</a:t>
            </a:r>
            <a:r>
              <a:rPr lang="en-US" sz="1800" dirty="0"/>
              <a:t> </a:t>
            </a:r>
            <a:r>
              <a:rPr lang="en-US" sz="1800" dirty="0" err="1"/>
              <a:t>না</a:t>
            </a:r>
            <a:r>
              <a:rPr lang="en-US" sz="1800" dirty="0"/>
              <a:t> </a:t>
            </a:r>
            <a:r>
              <a:rPr lang="en-US" sz="1800" dirty="0" err="1"/>
              <a:t>হাজার</a:t>
            </a:r>
            <a:r>
              <a:rPr lang="en-US" sz="1800" dirty="0"/>
              <a:t> </a:t>
            </a:r>
            <a:r>
              <a:rPr lang="en-US" sz="1800" dirty="0" err="1"/>
              <a:t>হাজার</a:t>
            </a:r>
            <a:r>
              <a:rPr lang="en-US" sz="1800" dirty="0"/>
              <a:t> </a:t>
            </a:r>
            <a:r>
              <a:rPr lang="en-US" sz="1800" dirty="0" err="1"/>
              <a:t>মানুষ</a:t>
            </a:r>
            <a:r>
              <a:rPr lang="en-US" sz="1800" dirty="0"/>
              <a:t> </a:t>
            </a:r>
            <a:r>
              <a:rPr lang="en-US" sz="1800" dirty="0" err="1"/>
              <a:t>মারছে</a:t>
            </a:r>
            <a:r>
              <a:rPr lang="en-US" sz="1800" dirty="0"/>
              <a:t>।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97380861-C501-4CC2-B9D1-CAA34C41B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5400" y="1028290"/>
            <a:ext cx="2792951" cy="2214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0EEE9A3-8AAC-4455-8F45-0FF37452E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6400" y="1028290"/>
            <a:ext cx="2936665" cy="2369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: Beveled 2">
            <a:extLst>
              <a:ext uri="{FF2B5EF4-FFF2-40B4-BE49-F238E27FC236}">
                <a16:creationId xmlns:a16="http://schemas.microsoft.com/office/drawing/2014/main" xmlns="" id="{E83DB5CD-BD22-449B-90AB-8F6947B9E8A9}"/>
              </a:ext>
            </a:extLst>
          </p:cNvPr>
          <p:cNvSpPr/>
          <p:nvPr/>
        </p:nvSpPr>
        <p:spPr>
          <a:xfrm>
            <a:off x="2211283" y="311006"/>
            <a:ext cx="4721434" cy="470855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B71E42"/>
                </a:solidFill>
              </a:rPr>
              <a:t>ছবির</a:t>
            </a:r>
            <a:r>
              <a:rPr lang="en-US" sz="2400" dirty="0">
                <a:solidFill>
                  <a:srgbClr val="B71E42"/>
                </a:solidFill>
              </a:rPr>
              <a:t> </a:t>
            </a:r>
            <a:r>
              <a:rPr lang="en-US" sz="2400" dirty="0" err="1">
                <a:solidFill>
                  <a:srgbClr val="B71E42"/>
                </a:solidFill>
              </a:rPr>
              <a:t>সাথে</a:t>
            </a:r>
            <a:r>
              <a:rPr lang="en-US" sz="2400" dirty="0">
                <a:solidFill>
                  <a:srgbClr val="B71E42"/>
                </a:solidFill>
              </a:rPr>
              <a:t> </a:t>
            </a:r>
            <a:r>
              <a:rPr lang="en-US" sz="2400" dirty="0" err="1">
                <a:solidFill>
                  <a:srgbClr val="B71E42"/>
                </a:solidFill>
              </a:rPr>
              <a:t>গল্প</a:t>
            </a:r>
            <a:r>
              <a:rPr lang="en-US" sz="2400" dirty="0">
                <a:solidFill>
                  <a:srgbClr val="B71E42"/>
                </a:solidFill>
              </a:rPr>
              <a:t> </a:t>
            </a:r>
            <a:r>
              <a:rPr lang="en-US" sz="2400" dirty="0" err="1">
                <a:solidFill>
                  <a:srgbClr val="B71E42"/>
                </a:solidFill>
              </a:rPr>
              <a:t>পড়ি</a:t>
            </a:r>
            <a:endParaRPr lang="en-US" sz="2400" dirty="0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64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3713889-98B2-478B-9F15-81B0A9A1A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2600" y="1696189"/>
            <a:ext cx="5105401" cy="248461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: Beveled 4">
            <a:extLst>
              <a:ext uri="{FF2B5EF4-FFF2-40B4-BE49-F238E27FC236}">
                <a16:creationId xmlns:a16="http://schemas.microsoft.com/office/drawing/2014/main" xmlns="" id="{3684609B-47A9-4A48-A943-0F76C81EE489}"/>
              </a:ext>
            </a:extLst>
          </p:cNvPr>
          <p:cNvSpPr/>
          <p:nvPr/>
        </p:nvSpPr>
        <p:spPr>
          <a:xfrm>
            <a:off x="1981200" y="341421"/>
            <a:ext cx="4038600" cy="914400"/>
          </a:xfrm>
          <a:prstGeom prst="bevel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ছবির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গল্প</a:t>
            </a:r>
            <a:r>
              <a:rPr lang="en-US" dirty="0"/>
              <a:t> </a:t>
            </a:r>
            <a:r>
              <a:rPr lang="en-US" dirty="0" err="1"/>
              <a:t>পড়ি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AB610C-19BE-4D31-81D8-A085BFE804A7}"/>
              </a:ext>
            </a:extLst>
          </p:cNvPr>
          <p:cNvSpPr txBox="1"/>
          <p:nvPr/>
        </p:nvSpPr>
        <p:spPr>
          <a:xfrm>
            <a:off x="881062" y="4621173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একদিন</a:t>
            </a:r>
            <a:r>
              <a:rPr lang="en-US" dirty="0"/>
              <a:t>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গ্রামের</a:t>
            </a:r>
            <a:r>
              <a:rPr lang="en-US" dirty="0"/>
              <a:t> </a:t>
            </a:r>
            <a:r>
              <a:rPr lang="en-US" dirty="0" err="1"/>
              <a:t>পাশ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গেল</a:t>
            </a:r>
            <a:r>
              <a:rPr lang="en-US" dirty="0"/>
              <a:t> </a:t>
            </a:r>
            <a:r>
              <a:rPr lang="en-US" dirty="0" err="1"/>
              <a:t>আট</a:t>
            </a:r>
            <a:r>
              <a:rPr lang="en-US" dirty="0"/>
              <a:t> </a:t>
            </a:r>
            <a:r>
              <a:rPr lang="en-US" dirty="0" err="1"/>
              <a:t>নয়</a:t>
            </a:r>
            <a:r>
              <a:rPr lang="en-US" dirty="0"/>
              <a:t> </a:t>
            </a:r>
            <a:r>
              <a:rPr lang="en-US" dirty="0" err="1"/>
              <a:t>জনের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পরিবার।সম্ভ্রান্ত</a:t>
            </a:r>
            <a:r>
              <a:rPr lang="en-US" dirty="0"/>
              <a:t> </a:t>
            </a:r>
            <a:r>
              <a:rPr lang="en-US" dirty="0" err="1"/>
              <a:t>জন</a:t>
            </a:r>
            <a:r>
              <a:rPr lang="en-US" dirty="0"/>
              <a:t> </a:t>
            </a:r>
            <a:r>
              <a:rPr lang="en-US" dirty="0" err="1"/>
              <a:t>তারা।সত্তর</a:t>
            </a:r>
            <a:r>
              <a:rPr lang="en-US" dirty="0"/>
              <a:t> </a:t>
            </a:r>
            <a:r>
              <a:rPr lang="en-US" dirty="0" err="1"/>
              <a:t>বছরের</a:t>
            </a:r>
            <a:r>
              <a:rPr lang="en-US" dirty="0"/>
              <a:t> </a:t>
            </a:r>
            <a:r>
              <a:rPr lang="en-US" dirty="0" err="1"/>
              <a:t>বড়ো</a:t>
            </a:r>
            <a:r>
              <a:rPr lang="en-US" dirty="0"/>
              <a:t>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। </a:t>
            </a:r>
            <a:r>
              <a:rPr lang="en-US" dirty="0" err="1"/>
              <a:t>তিনটি</a:t>
            </a:r>
            <a:r>
              <a:rPr lang="en-US" dirty="0"/>
              <a:t> </a:t>
            </a:r>
            <a:r>
              <a:rPr lang="en-US" dirty="0" err="1"/>
              <a:t>মাঝ</a:t>
            </a:r>
            <a:r>
              <a:rPr lang="en-US" dirty="0"/>
              <a:t> </a:t>
            </a:r>
            <a:r>
              <a:rPr lang="en-US" dirty="0" err="1"/>
              <a:t>বয়সী</a:t>
            </a:r>
            <a:r>
              <a:rPr lang="en-US" dirty="0"/>
              <a:t> </a:t>
            </a:r>
            <a:r>
              <a:rPr lang="en-US" dirty="0" err="1"/>
              <a:t>মেয়ে</a:t>
            </a:r>
            <a:r>
              <a:rPr lang="en-US" dirty="0"/>
              <a:t>-----</a:t>
            </a:r>
            <a:r>
              <a:rPr lang="en-US" dirty="0" err="1"/>
              <a:t>ত্রিশথেকে</a:t>
            </a:r>
            <a:r>
              <a:rPr lang="en-US" dirty="0"/>
              <a:t> </a:t>
            </a:r>
            <a:r>
              <a:rPr lang="en-US" dirty="0" err="1"/>
              <a:t>চল্লিশেরমধ্যে</a:t>
            </a:r>
            <a:r>
              <a:rPr lang="en-US" dirty="0"/>
              <a:t> </a:t>
            </a:r>
            <a:r>
              <a:rPr lang="en-US" dirty="0" err="1"/>
              <a:t>বয়স</a:t>
            </a:r>
            <a:r>
              <a:rPr lang="en-US" dirty="0"/>
              <a:t>—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ধরে</a:t>
            </a:r>
            <a:r>
              <a:rPr lang="en-US" dirty="0"/>
              <a:t> </a:t>
            </a:r>
            <a:r>
              <a:rPr lang="en-US" dirty="0" err="1"/>
              <a:t>ধরে</a:t>
            </a:r>
            <a:r>
              <a:rPr lang="en-US" dirty="0"/>
              <a:t> </a:t>
            </a:r>
            <a:r>
              <a:rPr lang="en-US" dirty="0" err="1"/>
              <a:t>আনছে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256913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23862-4612-45EA-AE2B-FB521EC3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49276"/>
            <a:ext cx="6571343" cy="10492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2D64F0-8187-4183-8F1A-D5A54E58F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85575" y="1414120"/>
            <a:ext cx="5372850" cy="1363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E03DD4C-3097-4D82-94F5-17D8BE990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85575" y="2878035"/>
            <a:ext cx="5372850" cy="25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laque 4">
            <a:extLst>
              <a:ext uri="{FF2B5EF4-FFF2-40B4-BE49-F238E27FC236}">
                <a16:creationId xmlns:a16="http://schemas.microsoft.com/office/drawing/2014/main" xmlns="" id="{257A2ABC-C7FC-46F9-B58C-5DF92909494B}"/>
              </a:ext>
            </a:extLst>
          </p:cNvPr>
          <p:cNvSpPr/>
          <p:nvPr/>
        </p:nvSpPr>
        <p:spPr>
          <a:xfrm>
            <a:off x="1875582" y="455798"/>
            <a:ext cx="4800600" cy="786955"/>
          </a:xfrm>
          <a:prstGeom prst="plaque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গল্পে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যা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বলা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হয়েছে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96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C33DB8-FF99-4C9F-9BE7-1161A8B9ED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777" y="685800"/>
            <a:ext cx="1996024" cy="2254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0EEE9A3-8AAC-4455-8F45-0FF37452E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597" y="3276600"/>
            <a:ext cx="2247398" cy="1891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DDE6C53-1EFB-478B-A486-173233CD3052}"/>
              </a:ext>
            </a:extLst>
          </p:cNvPr>
          <p:cNvSpPr txBox="1"/>
          <p:nvPr/>
        </p:nvSpPr>
        <p:spPr>
          <a:xfrm>
            <a:off x="3345883" y="1371600"/>
            <a:ext cx="541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পৃথিবীর</a:t>
            </a:r>
            <a:r>
              <a:rPr lang="en-US" dirty="0"/>
              <a:t> </a:t>
            </a:r>
            <a:r>
              <a:rPr lang="en-US" dirty="0" err="1"/>
              <a:t>ইতিহাসে</a:t>
            </a:r>
            <a:r>
              <a:rPr lang="en-US" dirty="0"/>
              <a:t> </a:t>
            </a:r>
            <a:r>
              <a:rPr lang="en-US" dirty="0" err="1"/>
              <a:t>সবচেয়ে</a:t>
            </a:r>
            <a:r>
              <a:rPr lang="en-US" dirty="0"/>
              <a:t> </a:t>
            </a:r>
            <a:r>
              <a:rPr lang="en-US" dirty="0" err="1"/>
              <a:t>নিকৃষ্ট</a:t>
            </a:r>
            <a:r>
              <a:rPr lang="en-US" dirty="0"/>
              <a:t> </a:t>
            </a:r>
            <a:r>
              <a:rPr lang="en-US" dirty="0" err="1"/>
              <a:t>বর্বর</a:t>
            </a:r>
            <a:r>
              <a:rPr lang="en-US" dirty="0"/>
              <a:t> </a:t>
            </a:r>
            <a:r>
              <a:rPr lang="en-US" dirty="0" err="1"/>
              <a:t>গণহত্যা</a:t>
            </a:r>
            <a:r>
              <a:rPr lang="en-US" dirty="0"/>
              <a:t>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153A0D1-4023-4465-9FC8-19FB88E243DE}"/>
              </a:ext>
            </a:extLst>
          </p:cNvPr>
          <p:cNvSpPr txBox="1"/>
          <p:nvPr/>
        </p:nvSpPr>
        <p:spPr>
          <a:xfrm>
            <a:off x="3505200" y="35814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১৯৭১ </a:t>
            </a:r>
            <a:r>
              <a:rPr lang="en-US" dirty="0" err="1"/>
              <a:t>সালের</a:t>
            </a:r>
            <a:r>
              <a:rPr lang="en-US" dirty="0"/>
              <a:t> ২৫ </a:t>
            </a:r>
            <a:r>
              <a:rPr lang="en-US" dirty="0" err="1"/>
              <a:t>মার্চ</a:t>
            </a:r>
            <a:r>
              <a:rPr lang="en-US" dirty="0"/>
              <a:t> </a:t>
            </a:r>
            <a:r>
              <a:rPr lang="en-US" dirty="0" err="1"/>
              <a:t>দিবাগত</a:t>
            </a:r>
            <a:r>
              <a:rPr lang="en-US" dirty="0"/>
              <a:t> </a:t>
            </a:r>
            <a:r>
              <a:rPr lang="en-US" dirty="0" err="1"/>
              <a:t>রাতে</a:t>
            </a:r>
            <a:r>
              <a:rPr lang="en-US" dirty="0"/>
              <a:t> </a:t>
            </a:r>
            <a:r>
              <a:rPr lang="en-US" dirty="0" err="1"/>
              <a:t>পাক</a:t>
            </a:r>
            <a:r>
              <a:rPr lang="en-US" dirty="0"/>
              <a:t> </a:t>
            </a:r>
            <a:r>
              <a:rPr lang="en-US" dirty="0" err="1"/>
              <a:t>হানাদার</a:t>
            </a:r>
            <a:r>
              <a:rPr lang="en-US" dirty="0"/>
              <a:t> </a:t>
            </a:r>
            <a:r>
              <a:rPr lang="en-US" dirty="0" err="1"/>
              <a:t>বাহিনী</a:t>
            </a:r>
            <a:r>
              <a:rPr lang="en-US" dirty="0"/>
              <a:t> ‘</a:t>
            </a:r>
            <a:r>
              <a:rPr lang="en-US" dirty="0" err="1"/>
              <a:t>অপারেশন</a:t>
            </a:r>
            <a:r>
              <a:rPr lang="en-US" dirty="0"/>
              <a:t> </a:t>
            </a:r>
            <a:r>
              <a:rPr lang="en-US" dirty="0" err="1"/>
              <a:t>সার্চ</a:t>
            </a:r>
            <a:r>
              <a:rPr lang="en-US" dirty="0"/>
              <a:t> </a:t>
            </a:r>
            <a:r>
              <a:rPr lang="en-US" dirty="0" err="1"/>
              <a:t>লাইট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নামে</a:t>
            </a:r>
            <a:r>
              <a:rPr lang="en-US" dirty="0"/>
              <a:t> </a:t>
            </a:r>
            <a:r>
              <a:rPr lang="en-US" dirty="0" err="1"/>
              <a:t>নিরস্ত্র</a:t>
            </a:r>
            <a:r>
              <a:rPr lang="en-US" dirty="0"/>
              <a:t> </a:t>
            </a:r>
            <a:r>
              <a:rPr lang="en-US" dirty="0" err="1"/>
              <a:t>বাঙালির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</a:t>
            </a:r>
            <a:r>
              <a:rPr lang="en-US" dirty="0" err="1"/>
              <a:t>নির্বিচারে</a:t>
            </a:r>
            <a:r>
              <a:rPr lang="en-US" dirty="0"/>
              <a:t> </a:t>
            </a:r>
            <a:r>
              <a:rPr lang="en-US" dirty="0" err="1"/>
              <a:t>ঝাঁপিয়ে</a:t>
            </a:r>
            <a:r>
              <a:rPr lang="en-US" dirty="0"/>
              <a:t> </a:t>
            </a:r>
            <a:r>
              <a:rPr lang="en-US" dirty="0" err="1"/>
              <a:t>পড়ে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79293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ED2B1A-6653-43E9-AFB4-6B389FD22903}"/>
              </a:ext>
            </a:extLst>
          </p:cNvPr>
          <p:cNvSpPr txBox="1"/>
          <p:nvPr/>
        </p:nvSpPr>
        <p:spPr>
          <a:xfrm>
            <a:off x="3048000" y="213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দীর্ঘ</a:t>
            </a:r>
            <a:r>
              <a:rPr lang="en-US" dirty="0"/>
              <a:t> </a:t>
            </a:r>
            <a:r>
              <a:rPr lang="en-US" dirty="0" err="1"/>
              <a:t>নয়</a:t>
            </a:r>
            <a:r>
              <a:rPr lang="en-US" dirty="0"/>
              <a:t> </a:t>
            </a:r>
            <a:r>
              <a:rPr lang="en-US" dirty="0" err="1"/>
              <a:t>মাস</a:t>
            </a:r>
            <a:r>
              <a:rPr lang="en-US" dirty="0"/>
              <a:t> </a:t>
            </a:r>
            <a:r>
              <a:rPr lang="en-US" dirty="0" err="1"/>
              <a:t>যুদ্ধ</a:t>
            </a:r>
            <a:r>
              <a:rPr lang="en-US" dirty="0"/>
              <a:t> </a:t>
            </a:r>
            <a:r>
              <a:rPr lang="en-US" dirty="0" err="1"/>
              <a:t>হয়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BCB446-1D9F-4047-B807-6D8B89252585}"/>
              </a:ext>
            </a:extLst>
          </p:cNvPr>
          <p:cNvSpPr txBox="1"/>
          <p:nvPr/>
        </p:nvSpPr>
        <p:spPr>
          <a:xfrm>
            <a:off x="2857500" y="3671263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অবশেষে</a:t>
            </a:r>
            <a:r>
              <a:rPr lang="en-US" dirty="0"/>
              <a:t> </a:t>
            </a:r>
            <a:r>
              <a:rPr lang="en-US" dirty="0" err="1"/>
              <a:t>তারা</a:t>
            </a:r>
            <a:r>
              <a:rPr lang="en-US" dirty="0"/>
              <a:t>  </a:t>
            </a:r>
            <a:r>
              <a:rPr lang="en-US" dirty="0" err="1"/>
              <a:t>বাঙালিদের</a:t>
            </a:r>
            <a:r>
              <a:rPr lang="en-US" dirty="0"/>
              <a:t> </a:t>
            </a:r>
            <a:r>
              <a:rPr lang="en-US" dirty="0" err="1"/>
              <a:t>কাছে</a:t>
            </a:r>
            <a:r>
              <a:rPr lang="en-US" dirty="0"/>
              <a:t> </a:t>
            </a:r>
            <a:r>
              <a:rPr lang="en-US" dirty="0" err="1"/>
              <a:t>হার</a:t>
            </a:r>
            <a:r>
              <a:rPr lang="en-US" dirty="0"/>
              <a:t> </a:t>
            </a:r>
            <a:r>
              <a:rPr lang="en-US" dirty="0" err="1"/>
              <a:t>মানল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18481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6B745-1A83-482C-8C0A-D782CFB4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212" y="322922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645C1B-B6C7-4228-BCBF-FBC24B5E7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199573" y="1301419"/>
            <a:ext cx="5157787" cy="823912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পাঠ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পরিচিতি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DCCF64-F021-49EA-8DC2-1DB5767A3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468398" y="4382384"/>
            <a:ext cx="5285935" cy="230600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শ্রেণীঃষষ্ঠ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বিষয়ঃ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চারুপাঠ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পাঠঃতোলপাড়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সময়ঃ৪০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মিঃ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তারিখঃ৮/৭/২০২১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B1C95F-A501-4B4C-B860-0C03292F6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14800" y="1524000"/>
            <a:ext cx="5183188" cy="823912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শিক্ষক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পরিচিতি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D8FD84-1CCB-4974-9357-336CEC2E5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9200" y="4038600"/>
            <a:ext cx="3882122" cy="19050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2000" dirty="0"/>
          </a:p>
          <a:p>
            <a:pPr algn="ctr"/>
            <a:r>
              <a:rPr lang="en-US" sz="7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7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দুলাল</a:t>
            </a:r>
            <a:r>
              <a:rPr lang="en-US" sz="7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7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7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সাটিয়াজুরী</a:t>
            </a:r>
            <a:r>
              <a:rPr lang="en-US" sz="7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7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7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7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7400" dirty="0" smtClean="0">
              <a:solidFill>
                <a:srgbClr val="FF0000"/>
              </a:solidFill>
            </a:endParaRPr>
          </a:p>
          <a:p>
            <a:endParaRPr lang="en-US" sz="7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57CB9F-BA73-4900-BDAB-DD6645B9AF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149" y="2264898"/>
            <a:ext cx="1316989" cy="1816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83917BE-2F26-466B-8938-56CF541BCF84}"/>
              </a:ext>
            </a:extLst>
          </p:cNvPr>
          <p:cNvCxnSpPr>
            <a:endCxn id="4" idx="3"/>
          </p:cNvCxnSpPr>
          <p:nvPr/>
        </p:nvCxnSpPr>
        <p:spPr>
          <a:xfrm>
            <a:off x="3817537" y="2672863"/>
            <a:ext cx="0" cy="286252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E78E7AB-3A46-4599-9A95-CE415147E29C}"/>
              </a:ext>
            </a:extLst>
          </p:cNvPr>
          <p:cNvCxnSpPr/>
          <p:nvPr/>
        </p:nvCxnSpPr>
        <p:spPr>
          <a:xfrm>
            <a:off x="4572000" y="2391509"/>
            <a:ext cx="0" cy="331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938805A6-C07F-4ED8-86B2-9AE0678CE465}"/>
              </a:ext>
            </a:extLst>
          </p:cNvPr>
          <p:cNvSpPr/>
          <p:nvPr/>
        </p:nvSpPr>
        <p:spPr>
          <a:xfrm>
            <a:off x="3912550" y="233227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2640269E-F9AC-4D2B-8D19-4617EA8C6CE3}"/>
              </a:ext>
            </a:extLst>
          </p:cNvPr>
          <p:cNvSpPr/>
          <p:nvPr/>
        </p:nvSpPr>
        <p:spPr>
          <a:xfrm>
            <a:off x="3847487" y="4132259"/>
            <a:ext cx="45719" cy="13255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69F39D8B-55C0-45E5-8327-731F5F6A2738}"/>
              </a:ext>
            </a:extLst>
          </p:cNvPr>
          <p:cNvCxnSpPr/>
          <p:nvPr/>
        </p:nvCxnSpPr>
        <p:spPr>
          <a:xfrm>
            <a:off x="3817538" y="2672863"/>
            <a:ext cx="1368141" cy="44342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E4ED1E0-5226-4F17-8EF8-596B609C5427}"/>
              </a:ext>
            </a:extLst>
          </p:cNvPr>
          <p:cNvSpPr/>
          <p:nvPr/>
        </p:nvSpPr>
        <p:spPr>
          <a:xfrm>
            <a:off x="3877994" y="3530991"/>
            <a:ext cx="1055708" cy="1984792"/>
          </a:xfrm>
          <a:custGeom>
            <a:avLst/>
            <a:gdLst>
              <a:gd name="connsiteX0" fmla="*/ 0 w 1055708"/>
              <a:gd name="connsiteY0" fmla="*/ 393895 h 1984792"/>
              <a:gd name="connsiteX1" fmla="*/ 689317 w 1055708"/>
              <a:gd name="connsiteY1" fmla="*/ 1871003 h 1984792"/>
              <a:gd name="connsiteX2" fmla="*/ 1055077 w 1055708"/>
              <a:gd name="connsiteY2" fmla="*/ 1674055 h 1984792"/>
              <a:gd name="connsiteX3" fmla="*/ 759655 w 1055708"/>
              <a:gd name="connsiteY3" fmla="*/ 0 h 198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708" h="1984792">
                <a:moveTo>
                  <a:pt x="0" y="393895"/>
                </a:moveTo>
                <a:cubicBezTo>
                  <a:pt x="256735" y="1025769"/>
                  <a:pt x="513471" y="1657643"/>
                  <a:pt x="689317" y="1871003"/>
                </a:cubicBezTo>
                <a:cubicBezTo>
                  <a:pt x="865163" y="2084363"/>
                  <a:pt x="1043354" y="1985889"/>
                  <a:pt x="1055077" y="1674055"/>
                </a:cubicBezTo>
                <a:cubicBezTo>
                  <a:pt x="1066800" y="1362221"/>
                  <a:pt x="913227" y="681110"/>
                  <a:pt x="7596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20210215_16502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362200"/>
            <a:ext cx="19421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38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06E65F7-3ABD-450E-8481-2CEB3454B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0428" y="1853755"/>
            <a:ext cx="4495800" cy="266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336DD3-9ADF-4D4E-A4B0-63A2A63F433D}"/>
              </a:ext>
            </a:extLst>
          </p:cNvPr>
          <p:cNvSpPr txBox="1"/>
          <p:nvPr/>
        </p:nvSpPr>
        <p:spPr>
          <a:xfrm>
            <a:off x="4580744" y="481958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বিজয়</a:t>
            </a:r>
            <a:r>
              <a:rPr lang="en-US" dirty="0"/>
              <a:t> </a:t>
            </a:r>
            <a:r>
              <a:rPr lang="en-US" dirty="0" err="1"/>
              <a:t>হল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FB638C-CF0A-4CBE-809D-478F8F49A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80990" y="1853755"/>
            <a:ext cx="3310610" cy="25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55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E28726A7-2F8C-470C-9549-2FB7AB850990}"/>
              </a:ext>
            </a:extLst>
          </p:cNvPr>
          <p:cNvSpPr/>
          <p:nvPr/>
        </p:nvSpPr>
        <p:spPr>
          <a:xfrm>
            <a:off x="1691943" y="343711"/>
            <a:ext cx="4642338" cy="9988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6ADCC018-8BAE-453D-918A-385A92924789}"/>
              </a:ext>
            </a:extLst>
          </p:cNvPr>
          <p:cNvSpPr/>
          <p:nvPr/>
        </p:nvSpPr>
        <p:spPr>
          <a:xfrm>
            <a:off x="685800" y="2419671"/>
            <a:ext cx="1688892" cy="612391"/>
          </a:xfrm>
          <a:prstGeom prst="cub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 </a:t>
            </a:r>
            <a:r>
              <a:rPr lang="en-US" dirty="0" err="1"/>
              <a:t>নং</a:t>
            </a:r>
            <a:r>
              <a:rPr lang="en-US" dirty="0"/>
              <a:t> </a:t>
            </a:r>
            <a:r>
              <a:rPr lang="en-US" dirty="0" err="1"/>
              <a:t>দল</a:t>
            </a:r>
            <a:endParaRPr lang="en-US" dirty="0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xmlns="" id="{F0F3E6BB-55E8-47C5-B156-EBFFF6C4A0E8}"/>
              </a:ext>
            </a:extLst>
          </p:cNvPr>
          <p:cNvSpPr/>
          <p:nvPr/>
        </p:nvSpPr>
        <p:spPr>
          <a:xfrm>
            <a:off x="3810000" y="2499764"/>
            <a:ext cx="1524000" cy="452203"/>
          </a:xfrm>
          <a:prstGeom prst="cube">
            <a:avLst/>
          </a:prstGeom>
          <a:solidFill>
            <a:srgbClr val="FF66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২ </a:t>
            </a:r>
            <a:r>
              <a:rPr lang="en-US" dirty="0" err="1"/>
              <a:t>নং</a:t>
            </a:r>
            <a:r>
              <a:rPr lang="en-US" dirty="0"/>
              <a:t> </a:t>
            </a:r>
            <a:r>
              <a:rPr lang="en-US" dirty="0" err="1"/>
              <a:t>দল</a:t>
            </a:r>
            <a:endParaRPr lang="en-US" dirty="0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xmlns="" id="{6EA28408-F38D-4A7F-BB0B-9A0C33A2D47A}"/>
              </a:ext>
            </a:extLst>
          </p:cNvPr>
          <p:cNvSpPr/>
          <p:nvPr/>
        </p:nvSpPr>
        <p:spPr>
          <a:xfrm>
            <a:off x="6769308" y="2500720"/>
            <a:ext cx="1472252" cy="464988"/>
          </a:xfrm>
          <a:prstGeom prst="cub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৩ </a:t>
            </a:r>
            <a:r>
              <a:rPr lang="en-US" dirty="0" err="1"/>
              <a:t>নং</a:t>
            </a:r>
            <a:r>
              <a:rPr lang="en-US" dirty="0"/>
              <a:t> </a:t>
            </a:r>
            <a:r>
              <a:rPr lang="en-US" dirty="0" err="1"/>
              <a:t>দল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C8CA8B-0E73-4824-9BB5-57C7139A890E}"/>
              </a:ext>
            </a:extLst>
          </p:cNvPr>
          <p:cNvSpPr txBox="1"/>
          <p:nvPr/>
        </p:nvSpPr>
        <p:spPr>
          <a:xfrm>
            <a:off x="457200" y="4192757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পঁচিশে</a:t>
            </a:r>
            <a:r>
              <a:rPr lang="en-US" dirty="0"/>
              <a:t> </a:t>
            </a:r>
            <a:r>
              <a:rPr lang="en-US" dirty="0" err="1"/>
              <a:t>মার্চ</a:t>
            </a:r>
            <a:r>
              <a:rPr lang="en-US" dirty="0"/>
              <a:t> </a:t>
            </a:r>
            <a:r>
              <a:rPr lang="en-US" dirty="0" err="1"/>
              <a:t>কালো</a:t>
            </a:r>
            <a:r>
              <a:rPr lang="en-US" dirty="0"/>
              <a:t> </a:t>
            </a:r>
            <a:r>
              <a:rPr lang="en-US" dirty="0" err="1"/>
              <a:t>রাতে</a:t>
            </a:r>
            <a:r>
              <a:rPr lang="en-US" dirty="0"/>
              <a:t> </a:t>
            </a:r>
            <a:r>
              <a:rPr lang="en-US" dirty="0" err="1"/>
              <a:t>পাকিস্তানী</a:t>
            </a:r>
            <a:r>
              <a:rPr lang="en-US" dirty="0"/>
              <a:t> </a:t>
            </a:r>
            <a:r>
              <a:rPr lang="en-US" dirty="0" err="1"/>
              <a:t>সেনাবাহিনীর</a:t>
            </a:r>
            <a:r>
              <a:rPr lang="en-US" dirty="0"/>
              <a:t> </a:t>
            </a:r>
            <a:r>
              <a:rPr lang="en-US" dirty="0" err="1"/>
              <a:t>অপকর্মের</a:t>
            </a:r>
            <a:r>
              <a:rPr lang="en-US" dirty="0"/>
              <a:t> </a:t>
            </a:r>
            <a:r>
              <a:rPr lang="en-US" dirty="0" err="1"/>
              <a:t>তালিকা</a:t>
            </a:r>
            <a:r>
              <a:rPr lang="en-US" dirty="0"/>
              <a:t> </a:t>
            </a:r>
            <a:r>
              <a:rPr lang="en-US" dirty="0" err="1"/>
              <a:t>তৈরি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56418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xmlns="" id="{1ABB3043-9DAE-4F4C-84F7-8E0F810963EB}"/>
              </a:ext>
            </a:extLst>
          </p:cNvPr>
          <p:cNvSpPr/>
          <p:nvPr/>
        </p:nvSpPr>
        <p:spPr>
          <a:xfrm>
            <a:off x="2209800" y="838200"/>
            <a:ext cx="4724400" cy="413942"/>
          </a:xfrm>
          <a:prstGeom prst="cube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মূল্যায়ন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93DE97-709E-4CE5-B12D-F0760978152C}"/>
              </a:ext>
            </a:extLst>
          </p:cNvPr>
          <p:cNvSpPr/>
          <p:nvPr/>
        </p:nvSpPr>
        <p:spPr>
          <a:xfrm>
            <a:off x="2209800" y="1931855"/>
            <a:ext cx="4800600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মুক্তি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যুদ্ধ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সালে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হয়েছিল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14F85FB-C421-476D-A08E-7DE85C96062C}"/>
              </a:ext>
            </a:extLst>
          </p:cNvPr>
          <p:cNvSpPr/>
          <p:nvPr/>
        </p:nvSpPr>
        <p:spPr>
          <a:xfrm>
            <a:off x="2324100" y="2802068"/>
            <a:ext cx="4572000" cy="838200"/>
          </a:xfrm>
          <a:prstGeom prst="roundRect">
            <a:avLst/>
          </a:prstGeom>
          <a:solidFill>
            <a:srgbClr val="FF66CC"/>
          </a:solidFill>
          <a:ln>
            <a:solidFill>
              <a:srgbClr val="B7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পাক-হানাদার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বাহিনি</a:t>
            </a:r>
            <a:r>
              <a:rPr lang="en-US" dirty="0">
                <a:solidFill>
                  <a:srgbClr val="002060"/>
                </a:solidFill>
              </a:rPr>
              <a:t>  ২৫ মার্চ১৯৭১যে </a:t>
            </a:r>
            <a:r>
              <a:rPr lang="en-US" dirty="0" err="1">
                <a:solidFill>
                  <a:srgbClr val="002060"/>
                </a:solidFill>
              </a:rPr>
              <a:t>হামলা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চালিয়ে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ছিল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তার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নাম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কি</a:t>
            </a:r>
            <a:r>
              <a:rPr lang="en-US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2531F2-F900-45EA-8FD1-6B0F938C866B}"/>
              </a:ext>
            </a:extLst>
          </p:cNvPr>
          <p:cNvSpPr/>
          <p:nvPr/>
        </p:nvSpPr>
        <p:spPr>
          <a:xfrm>
            <a:off x="2476500" y="4114800"/>
            <a:ext cx="4191000" cy="685800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গ্রামবাসীর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</a:t>
            </a:r>
            <a:r>
              <a:rPr lang="en-US" dirty="0" err="1"/>
              <a:t>কারা</a:t>
            </a:r>
            <a:r>
              <a:rPr lang="en-US" dirty="0"/>
              <a:t> </a:t>
            </a:r>
            <a:r>
              <a:rPr lang="en-US" dirty="0" err="1"/>
              <a:t>অত্যাচার</a:t>
            </a:r>
            <a:r>
              <a:rPr lang="en-US" dirty="0"/>
              <a:t> </a:t>
            </a:r>
            <a:r>
              <a:rPr lang="en-US" dirty="0" err="1"/>
              <a:t>করেছিল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98516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2">
            <a:extLst>
              <a:ext uri="{FF2B5EF4-FFF2-40B4-BE49-F238E27FC236}">
                <a16:creationId xmlns:a16="http://schemas.microsoft.com/office/drawing/2014/main" xmlns="" id="{0863E4C4-C4DC-4A8C-934B-79D7D238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61070"/>
            <a:ext cx="6572250" cy="1049337"/>
          </a:xfrm>
          <a:prstGeom prst="ribbon2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bn-BD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F35218-5EDE-419B-ABE2-89B3BFAB3663}"/>
              </a:ext>
            </a:extLst>
          </p:cNvPr>
          <p:cNvSpPr/>
          <p:nvPr/>
        </p:nvSpPr>
        <p:spPr>
          <a:xfrm>
            <a:off x="1066800" y="2286000"/>
            <a:ext cx="7010400" cy="2514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rgbClr val="002060"/>
                </a:solidFill>
              </a:rPr>
              <a:t>মুক্তিযুদ্ধের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সময়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বিভিন্ন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এলাকায়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কী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কী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ঘটেছিল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তা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স্থানীয়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কয়েকজন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মুক্তিযোদ্ধার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কাছ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থেকে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জেনে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নিবে</a:t>
            </a:r>
            <a:r>
              <a:rPr lang="en-US" sz="2000" dirty="0">
                <a:solidFill>
                  <a:srgbClr val="002060"/>
                </a:solidFill>
              </a:rPr>
              <a:t>। </a:t>
            </a:r>
            <a:r>
              <a:rPr lang="en-US" sz="2000" dirty="0" err="1">
                <a:solidFill>
                  <a:srgbClr val="002060"/>
                </a:solidFill>
              </a:rPr>
              <a:t>তাঁদের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অভিজ্ঞতাগুলো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খাতায়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লিখে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রাখবে</a:t>
            </a:r>
            <a:r>
              <a:rPr lang="en-US" sz="2000" dirty="0">
                <a:solidFill>
                  <a:srgbClr val="002060"/>
                </a:solidFill>
              </a:rPr>
              <a:t>। </a:t>
            </a:r>
            <a:r>
              <a:rPr lang="en-US" sz="2000" dirty="0" err="1">
                <a:solidFill>
                  <a:srgbClr val="002060"/>
                </a:solidFill>
              </a:rPr>
              <a:t>তারপর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অভিজ্ঞতাগুলো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সাজিয়ে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একটি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গল্প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খাতায়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লিখবে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35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109300-418E-4602-9A97-97A8027175CF}"/>
              </a:ext>
            </a:extLst>
          </p:cNvPr>
          <p:cNvSpPr/>
          <p:nvPr/>
        </p:nvSpPr>
        <p:spPr>
          <a:xfrm>
            <a:off x="3124200" y="1524000"/>
            <a:ext cx="2362200" cy="144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ধন্যবাদ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74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35000">
              <a:schemeClr val="accent2">
                <a:lumMod val="0"/>
                <a:lumOff val="100000"/>
              </a:schemeClr>
            </a:gs>
            <a:gs pos="67500">
              <a:srgbClr val="EFA3C7"/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roll: Horizontal 11">
            <a:extLst>
              <a:ext uri="{FF2B5EF4-FFF2-40B4-BE49-F238E27FC236}">
                <a16:creationId xmlns:a16="http://schemas.microsoft.com/office/drawing/2014/main" xmlns="" id="{3548200E-268F-4D50-90C7-9905DBE4FA33}"/>
              </a:ext>
            </a:extLst>
          </p:cNvPr>
          <p:cNvSpPr/>
          <p:nvPr/>
        </p:nvSpPr>
        <p:spPr>
          <a:xfrm>
            <a:off x="2097374" y="376419"/>
            <a:ext cx="5486400" cy="990600"/>
          </a:xfrm>
          <a:prstGeom prst="horizontalScroll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পূর্বজ্ঞান</a:t>
            </a:r>
            <a:r>
              <a:rPr lang="en-US" dirty="0"/>
              <a:t> </a:t>
            </a:r>
            <a:r>
              <a:rPr lang="en-US" dirty="0" err="1"/>
              <a:t>যাচাই</a:t>
            </a:r>
            <a:r>
              <a:rPr lang="en-US" dirty="0"/>
              <a:t> ও </a:t>
            </a:r>
            <a:r>
              <a:rPr lang="en-US" dirty="0" err="1"/>
              <a:t>প্রশ্নোত্তরের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BE46096-E103-4F2F-AF75-B9944F6BC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80384427"/>
              </p:ext>
            </p:extLst>
          </p:nvPr>
        </p:nvGraphicFramePr>
        <p:xfrm>
          <a:off x="1752600" y="1524000"/>
          <a:ext cx="5867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3668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531D5-ED40-46BF-A561-4329AEC8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2743200"/>
            <a:ext cx="6571343" cy="1524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তোলপাড়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লেখক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শওকত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ওসমান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xmlns="" id="{DC8B15FE-B115-4A5E-84F0-8E654F343368}"/>
              </a:ext>
            </a:extLst>
          </p:cNvPr>
          <p:cNvSpPr/>
          <p:nvPr/>
        </p:nvSpPr>
        <p:spPr>
          <a:xfrm>
            <a:off x="2752270" y="533400"/>
            <a:ext cx="3962400" cy="803823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আজকের</a:t>
            </a:r>
            <a:r>
              <a:rPr lang="en-US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পাঠ</a:t>
            </a:r>
            <a:endParaRPr lang="en-US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06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05EF52A-CCF8-4598-A262-F2A82B64E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xmlns="" id="{0366C85D-E19F-496C-97B1-7B9EABD35938}"/>
              </a:ext>
            </a:extLst>
          </p:cNvPr>
          <p:cNvSpPr/>
          <p:nvPr/>
        </p:nvSpPr>
        <p:spPr>
          <a:xfrm>
            <a:off x="2819400" y="381000"/>
            <a:ext cx="3505200" cy="858254"/>
          </a:xfrm>
          <a:prstGeom prst="flowChartMagneticDisk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শিখনফল</a:t>
            </a:r>
            <a:endParaRPr lang="en-US" sz="2400" dirty="0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xmlns="" id="{401CA646-6523-4744-AE54-B01D066BF944}"/>
              </a:ext>
            </a:extLst>
          </p:cNvPr>
          <p:cNvSpPr/>
          <p:nvPr/>
        </p:nvSpPr>
        <p:spPr>
          <a:xfrm>
            <a:off x="152401" y="1391654"/>
            <a:ext cx="8839200" cy="4074692"/>
          </a:xfrm>
          <a:prstGeom prst="bevel">
            <a:avLst/>
          </a:prstGeom>
          <a:solidFill>
            <a:srgbClr val="FF66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 err="1"/>
              <a:t>এই</a:t>
            </a:r>
            <a:r>
              <a:rPr lang="en-US" sz="2400" dirty="0"/>
              <a:t> </a:t>
            </a:r>
            <a:r>
              <a:rPr lang="en-US" sz="2400" dirty="0" err="1"/>
              <a:t>পাঠ</a:t>
            </a:r>
            <a:r>
              <a:rPr lang="en-US" sz="2400" dirty="0"/>
              <a:t> </a:t>
            </a:r>
            <a:r>
              <a:rPr lang="en-US" sz="2400" dirty="0" err="1"/>
              <a:t>শেষে</a:t>
            </a:r>
            <a:r>
              <a:rPr lang="en-US" sz="2400" dirty="0"/>
              <a:t>  </a:t>
            </a:r>
            <a:r>
              <a:rPr lang="en-US" sz="2400" dirty="0" err="1"/>
              <a:t>শিক্ষার্থীরা</a:t>
            </a:r>
            <a:r>
              <a:rPr lang="en-US" sz="2400" dirty="0"/>
              <a:t>-</a:t>
            </a:r>
            <a:r>
              <a:rPr lang="en-US" dirty="0"/>
              <a:t>---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C00000"/>
                </a:solidFill>
              </a:rPr>
              <a:t>নতুন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নতুন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শব্দের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অর্থ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বলতে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পারবে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ও </a:t>
            </a:r>
            <a:r>
              <a:rPr lang="en-US" sz="2400" dirty="0" err="1"/>
              <a:t>প্রয়োগ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পারবে</a:t>
            </a:r>
            <a:endParaRPr lang="en-US" sz="2400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2060"/>
                </a:solidFill>
              </a:rPr>
              <a:t>প্রমিত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উচ্চারনে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পাঠ্যাংশটুকু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পড়তে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পারবে</a:t>
            </a:r>
            <a:endParaRPr lang="en-US" sz="2400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সময় যে সব মানুষ উদ্বাস্তু হয়েছিল তাদের  চিত্র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99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xmlns="" id="{59FC34B3-575D-4A5E-B04D-B5B8629F845C}"/>
              </a:ext>
            </a:extLst>
          </p:cNvPr>
          <p:cNvSpPr/>
          <p:nvPr/>
        </p:nvSpPr>
        <p:spPr>
          <a:xfrm>
            <a:off x="2171700" y="-170215"/>
            <a:ext cx="4800600" cy="895634"/>
          </a:xfrm>
          <a:prstGeom prst="flowChartMagnetic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লেখক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পরিচিতি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4E19FB10-0DCC-4CCE-AB23-31EB94704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87349365"/>
              </p:ext>
            </p:extLst>
          </p:nvPr>
        </p:nvGraphicFramePr>
        <p:xfrm>
          <a:off x="9143999" y="846916"/>
          <a:ext cx="946571" cy="516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789F2C3-41EA-41D7-9689-8B5BD9B6B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70336717"/>
              </p:ext>
            </p:extLst>
          </p:nvPr>
        </p:nvGraphicFramePr>
        <p:xfrm>
          <a:off x="228600" y="846916"/>
          <a:ext cx="8686800" cy="516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64435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E479B-8405-4E93-B089-41FF3EFE8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শওকত</a:t>
            </a:r>
            <a:r>
              <a:rPr lang="en-US" dirty="0"/>
              <a:t> </a:t>
            </a:r>
            <a:r>
              <a:rPr lang="en-US" dirty="0" err="1"/>
              <a:t>ওসমান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সালে</a:t>
            </a:r>
            <a:r>
              <a:rPr lang="en-US" dirty="0"/>
              <a:t> </a:t>
            </a:r>
            <a:r>
              <a:rPr lang="en-US" dirty="0" err="1"/>
              <a:t>জন্ম</a:t>
            </a:r>
            <a:r>
              <a:rPr lang="en-US" dirty="0"/>
              <a:t> </a:t>
            </a:r>
            <a:r>
              <a:rPr lang="en-US" dirty="0" err="1"/>
              <a:t>গ্রহন</a:t>
            </a:r>
            <a:r>
              <a:rPr lang="en-US" dirty="0"/>
              <a:t>  </a:t>
            </a:r>
            <a:r>
              <a:rPr lang="en-US" dirty="0" err="1"/>
              <a:t>করেন</a:t>
            </a:r>
            <a:r>
              <a:rPr lang="en-US" dirty="0"/>
              <a:t> ?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প্রকৃত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তিনি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সালে</a:t>
            </a:r>
            <a:r>
              <a:rPr lang="en-US" dirty="0"/>
              <a:t> </a:t>
            </a:r>
            <a:r>
              <a:rPr lang="en-US" dirty="0" err="1"/>
              <a:t>মৃত্যু</a:t>
            </a:r>
            <a:r>
              <a:rPr lang="en-US" dirty="0"/>
              <a:t> </a:t>
            </a:r>
            <a:r>
              <a:rPr lang="en-US" dirty="0" err="1"/>
              <a:t>বরন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xmlns="" id="{AC7F83A5-43AA-481B-A896-1D9E551E2DFC}"/>
              </a:ext>
            </a:extLst>
          </p:cNvPr>
          <p:cNvSpPr/>
          <p:nvPr/>
        </p:nvSpPr>
        <p:spPr>
          <a:xfrm>
            <a:off x="1600200" y="762000"/>
            <a:ext cx="5562600" cy="78511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একক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কাজ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20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1">
            <a:extLst>
              <a:ext uri="{FF2B5EF4-FFF2-40B4-BE49-F238E27FC236}">
                <a16:creationId xmlns:a16="http://schemas.microsoft.com/office/drawing/2014/main" xmlns="" id="{2AEB67F7-4667-4DDF-9768-B2238FDB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6572250" cy="1049337"/>
          </a:xfrm>
          <a:prstGeom prst="ellipseRibb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5AF1F2-B877-4FB1-9E4F-CCF6612306D2}"/>
              </a:ext>
            </a:extLst>
          </p:cNvPr>
          <p:cNvSpPr/>
          <p:nvPr/>
        </p:nvSpPr>
        <p:spPr>
          <a:xfrm>
            <a:off x="1600200" y="1905000"/>
            <a:ext cx="563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পাঠ্য</a:t>
            </a:r>
            <a:r>
              <a:rPr lang="en-US" sz="2000" dirty="0"/>
              <a:t> </a:t>
            </a:r>
            <a:r>
              <a:rPr lang="en-US" sz="2000" dirty="0" err="1"/>
              <a:t>বইয়ের</a:t>
            </a:r>
            <a:r>
              <a:rPr lang="en-US" sz="2000" dirty="0"/>
              <a:t> ২৩, ২৪, ২৫ </a:t>
            </a:r>
            <a:r>
              <a:rPr lang="en-US" sz="2000" dirty="0" err="1"/>
              <a:t>নম্বর</a:t>
            </a:r>
            <a:r>
              <a:rPr lang="en-US" sz="2000" dirty="0"/>
              <a:t> </a:t>
            </a:r>
            <a:r>
              <a:rPr lang="en-US" sz="2000" dirty="0" err="1"/>
              <a:t>পৃষ্ঠা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7677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3448EC29-D138-4F04-AB70-23F78A4A5F7E}"/>
              </a:ext>
            </a:extLst>
          </p:cNvPr>
          <p:cNvSpPr/>
          <p:nvPr/>
        </p:nvSpPr>
        <p:spPr>
          <a:xfrm>
            <a:off x="2476500" y="1905000"/>
            <a:ext cx="4191000" cy="1937125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শিক্ষকের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আদর্শ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পাঠ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35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9811</TotalTime>
  <Words>478</Words>
  <Application>Microsoft Office PowerPoint</Application>
  <PresentationFormat>On-screen Show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Gallery</vt:lpstr>
      <vt:lpstr>Custom Design</vt:lpstr>
      <vt:lpstr>আজকের পাঠে সবাইকে  স্বাগত</vt:lpstr>
      <vt:lpstr>পরিচিতি</vt:lpstr>
      <vt:lpstr>Slide 3</vt:lpstr>
      <vt:lpstr>তোলপাড় লেখক:  শওকত ওসমান</vt:lpstr>
      <vt:lpstr>Slide 5</vt:lpstr>
      <vt:lpstr>Slide 6</vt:lpstr>
      <vt:lpstr>Slide 7</vt:lpstr>
      <vt:lpstr>গল্পের অংশ</vt:lpstr>
      <vt:lpstr>Slide 9</vt:lpstr>
      <vt:lpstr>Slide 10</vt:lpstr>
      <vt:lpstr>Slide 11</vt:lpstr>
      <vt:lpstr>শব্দ                     ছবি               অর্থ</vt:lpstr>
      <vt:lpstr>Slide 13</vt:lpstr>
      <vt:lpstr>Slide 14</vt:lpstr>
      <vt:lpstr>একদিন বিকেলে হন্তদন্ত সাবু বাড়ির উঠান থেকে মা’ মা’ চিৎকার দিতে দিতে ঘরে ঢুকল। জৈতুন বিবি হকচকিয়ে যায়।রান্নাঘরে পাক করছিল সে। তাড়াতাড়ি বেড়িয়ে এসে শুধায়, কী রে – এত ‍াচিক্কর পাড়স কেন ? --- মা, ঢাকা শহরে গুলি কইরা মানুষ মারছে--- ---কে মারছে? ----পাঞ্জাবি  মিলিটারি। দেখা যায় সাবু খুব উত্তেজিত ।মুখ দিয়ে কথা  তাড়াতাড়ি বের করে দিতে চািইলেও পারে না । কারন, শরীর থর থর কাঁপছে। হাতের মুঠি বারবার শক্ত হয়। -----মা , একজন দুজন না হাজার হাজার মানুষ মারছে।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 বাড়ির কাজ  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Aleya Begum</dc:creator>
  <cp:lastModifiedBy>Dulal Miah</cp:lastModifiedBy>
  <cp:revision>166</cp:revision>
  <dcterms:created xsi:type="dcterms:W3CDTF">2021-06-22T15:27:42Z</dcterms:created>
  <dcterms:modified xsi:type="dcterms:W3CDTF">2021-08-03T14:43:48Z</dcterms:modified>
</cp:coreProperties>
</file>