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7" r:id="rId3"/>
    <p:sldMasterId id="2147483742" r:id="rId4"/>
  </p:sldMasterIdLst>
  <p:notesMasterIdLst>
    <p:notesMasterId r:id="rId20"/>
  </p:notesMasterIdLst>
  <p:sldIdLst>
    <p:sldId id="270" r:id="rId5"/>
    <p:sldId id="272" r:id="rId6"/>
    <p:sldId id="266" r:id="rId7"/>
    <p:sldId id="257" r:id="rId8"/>
    <p:sldId id="256" r:id="rId9"/>
    <p:sldId id="259" r:id="rId10"/>
    <p:sldId id="260" r:id="rId11"/>
    <p:sldId id="267" r:id="rId12"/>
    <p:sldId id="262" r:id="rId13"/>
    <p:sldId id="263" r:id="rId14"/>
    <p:sldId id="264" r:id="rId15"/>
    <p:sldId id="265" r:id="rId16"/>
    <p:sldId id="261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3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ACE43-1138-4FE3-B0AD-8ADBC919192F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B1DE37-F054-44D9-B627-3F678442CB4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en-US" sz="5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BA0BF-0D0A-40A9-B600-54BDCE88BAC1}" type="parTrans" cxnId="{F62D04EE-7B4B-46DA-9313-4D967669344B}">
      <dgm:prSet/>
      <dgm:spPr/>
      <dgm:t>
        <a:bodyPr/>
        <a:lstStyle/>
        <a:p>
          <a:endParaRPr lang="en-US"/>
        </a:p>
      </dgm:t>
    </dgm:pt>
    <dgm:pt modelId="{A129F020-1345-4DF6-96BC-ADC4B9A4B447}" type="sibTrans" cxnId="{F62D04EE-7B4B-46DA-9313-4D967669344B}">
      <dgm:prSet/>
      <dgm:spPr/>
      <dgm:t>
        <a:bodyPr/>
        <a:lstStyle/>
        <a:p>
          <a:endParaRPr lang="en-US"/>
        </a:p>
      </dgm:t>
    </dgm:pt>
    <dgm:pt modelId="{A8D38BC6-10DE-405D-80E8-6668D99BD9AD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B0B6727-C728-4B4D-840B-B9F2689E7961}" type="parTrans" cxnId="{5A1B05DE-C5A0-4EB9-BC33-2FF6B464B538}">
      <dgm:prSet/>
      <dgm:spPr/>
      <dgm:t>
        <a:bodyPr/>
        <a:lstStyle/>
        <a:p>
          <a:endParaRPr lang="en-US"/>
        </a:p>
      </dgm:t>
    </dgm:pt>
    <dgm:pt modelId="{4D916EF0-2D66-4D9D-A917-6F27BE3B3E1B}" type="sibTrans" cxnId="{5A1B05DE-C5A0-4EB9-BC33-2FF6B464B538}">
      <dgm:prSet custT="1"/>
      <dgm:spPr>
        <a:solidFill>
          <a:srgbClr val="0070C0"/>
        </a:solidFill>
      </dgm:spPr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B54597-F977-45AF-AFCB-412FB0C726A2}">
      <dgm:prSet phldrT="[Text]" phldr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445321C-7ED8-4B3E-91DF-AD67A034209B}" type="parTrans" cxnId="{D11839D4-4618-46B2-94A9-E0BAC154751D}">
      <dgm:prSet/>
      <dgm:spPr/>
      <dgm:t>
        <a:bodyPr/>
        <a:lstStyle/>
        <a:p>
          <a:endParaRPr lang="en-US"/>
        </a:p>
      </dgm:t>
    </dgm:pt>
    <dgm:pt modelId="{7F9DEBB3-2E7A-43C7-A37D-251EA7DD2B3B}" type="sibTrans" cxnId="{D11839D4-4618-46B2-94A9-E0BAC154751D}">
      <dgm:prSet/>
      <dgm:spPr/>
      <dgm:t>
        <a:bodyPr/>
        <a:lstStyle/>
        <a:p>
          <a:endParaRPr lang="en-US"/>
        </a:p>
      </dgm:t>
    </dgm:pt>
    <dgm:pt modelId="{DD721182-5409-4AA1-8790-B1D9B8D1C979}" type="pres">
      <dgm:prSet presAssocID="{171ACE43-1138-4FE3-B0AD-8ADBC91919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9E9D7-DD1E-43C3-A359-5178CB659154}" type="pres">
      <dgm:prSet presAssocID="{47B1DE37-F054-44D9-B627-3F678442CB4A}" presName="node" presStyleLbl="node1" presStyleIdx="0" presStyleCnt="3" custRadScaleRad="101369" custRadScaleInc="1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1304E-045A-48D7-882A-9B4CC5CE70AD}" type="pres">
      <dgm:prSet presAssocID="{A129F020-1345-4DF6-96BC-ADC4B9A4B4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EE067BC-EAB8-4EA6-A0DF-8E050714C7B9}" type="pres">
      <dgm:prSet presAssocID="{A129F020-1345-4DF6-96BC-ADC4B9A4B4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776ED46-5D64-4B6E-BB98-2B3AB2CE1108}" type="pres">
      <dgm:prSet presAssocID="{A8D38BC6-10DE-405D-80E8-6668D99BD9AD}" presName="node" presStyleLbl="node1" presStyleIdx="1" presStyleCnt="3" custScaleX="96588" custRadScaleRad="98385" custRadScaleInc="-46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22829-DFB7-4CDE-AC33-1C8D9DD6E3AF}" type="pres">
      <dgm:prSet presAssocID="{4D916EF0-2D66-4D9D-A917-6F27BE3B3E1B}" presName="sibTrans" presStyleLbl="sibTrans2D1" presStyleIdx="1" presStyleCnt="3" custScaleX="133886" custScaleY="186881" custLinFactNeighborX="-1304" custLinFactNeighborY="-8213"/>
      <dgm:spPr/>
      <dgm:t>
        <a:bodyPr/>
        <a:lstStyle/>
        <a:p>
          <a:endParaRPr lang="en-US"/>
        </a:p>
      </dgm:t>
    </dgm:pt>
    <dgm:pt modelId="{889FCC65-128F-4E14-852B-4A7E9BCD5010}" type="pres">
      <dgm:prSet presAssocID="{4D916EF0-2D66-4D9D-A917-6F27BE3B3E1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7CBACE-B79A-4C3B-B4C0-5026A0BFEACD}" type="pres">
      <dgm:prSet presAssocID="{5CB54597-F977-45AF-AFCB-412FB0C726A2}" presName="node" presStyleLbl="node1" presStyleIdx="2" presStyleCnt="3" custRadScaleRad="83699" custRadScaleInc="39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9B731-CF1B-4A58-AE96-9D08B079CF2A}" type="pres">
      <dgm:prSet presAssocID="{7F9DEBB3-2E7A-43C7-A37D-251EA7DD2B3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752B3E3-2C42-4F1F-9408-8D3D1D156C20}" type="pres">
      <dgm:prSet presAssocID="{7F9DEBB3-2E7A-43C7-A37D-251EA7DD2B3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7AE093D-EB7B-46B1-82B0-CEF5DDB29FEA}" type="presOf" srcId="{7F9DEBB3-2E7A-43C7-A37D-251EA7DD2B3B}" destId="{6752B3E3-2C42-4F1F-9408-8D3D1D156C20}" srcOrd="1" destOrd="0" presId="urn:microsoft.com/office/officeart/2005/8/layout/cycle7"/>
    <dgm:cxn modelId="{C4ECC2CA-3075-4E16-9779-E9B38503E444}" type="presOf" srcId="{4D916EF0-2D66-4D9D-A917-6F27BE3B3E1B}" destId="{889FCC65-128F-4E14-852B-4A7E9BCD5010}" srcOrd="1" destOrd="0" presId="urn:microsoft.com/office/officeart/2005/8/layout/cycle7"/>
    <dgm:cxn modelId="{3A69453D-A55A-4C23-AC05-557DFFD9C25A}" type="presOf" srcId="{A8D38BC6-10DE-405D-80E8-6668D99BD9AD}" destId="{1776ED46-5D64-4B6E-BB98-2B3AB2CE1108}" srcOrd="0" destOrd="0" presId="urn:microsoft.com/office/officeart/2005/8/layout/cycle7"/>
    <dgm:cxn modelId="{DB78305D-A11A-472C-B91D-1CDB0CD06DFA}" type="presOf" srcId="{47B1DE37-F054-44D9-B627-3F678442CB4A}" destId="{6B69E9D7-DD1E-43C3-A359-5178CB659154}" srcOrd="0" destOrd="0" presId="urn:microsoft.com/office/officeart/2005/8/layout/cycle7"/>
    <dgm:cxn modelId="{02FDF1BD-68A7-4763-AA4E-EF165396A6CD}" type="presOf" srcId="{171ACE43-1138-4FE3-B0AD-8ADBC919192F}" destId="{DD721182-5409-4AA1-8790-B1D9B8D1C979}" srcOrd="0" destOrd="0" presId="urn:microsoft.com/office/officeart/2005/8/layout/cycle7"/>
    <dgm:cxn modelId="{F045D7F5-E308-4F94-BC30-CDEAF106CB4D}" type="presOf" srcId="{A129F020-1345-4DF6-96BC-ADC4B9A4B447}" destId="{DD51304E-045A-48D7-882A-9B4CC5CE70AD}" srcOrd="0" destOrd="0" presId="urn:microsoft.com/office/officeart/2005/8/layout/cycle7"/>
    <dgm:cxn modelId="{D11839D4-4618-46B2-94A9-E0BAC154751D}" srcId="{171ACE43-1138-4FE3-B0AD-8ADBC919192F}" destId="{5CB54597-F977-45AF-AFCB-412FB0C726A2}" srcOrd="2" destOrd="0" parTransId="{9445321C-7ED8-4B3E-91DF-AD67A034209B}" sibTransId="{7F9DEBB3-2E7A-43C7-A37D-251EA7DD2B3B}"/>
    <dgm:cxn modelId="{6637FC8C-2724-4D95-9EC0-A7CBF8F57139}" type="presOf" srcId="{7F9DEBB3-2E7A-43C7-A37D-251EA7DD2B3B}" destId="{7369B731-CF1B-4A58-AE96-9D08B079CF2A}" srcOrd="0" destOrd="0" presId="urn:microsoft.com/office/officeart/2005/8/layout/cycle7"/>
    <dgm:cxn modelId="{5A1B05DE-C5A0-4EB9-BC33-2FF6B464B538}" srcId="{171ACE43-1138-4FE3-B0AD-8ADBC919192F}" destId="{A8D38BC6-10DE-405D-80E8-6668D99BD9AD}" srcOrd="1" destOrd="0" parTransId="{CB0B6727-C728-4B4D-840B-B9F2689E7961}" sibTransId="{4D916EF0-2D66-4D9D-A917-6F27BE3B3E1B}"/>
    <dgm:cxn modelId="{06216E7E-92B8-40CF-B4B0-96570D9DC59F}" type="presOf" srcId="{4D916EF0-2D66-4D9D-A917-6F27BE3B3E1B}" destId="{F5B22829-DFB7-4CDE-AC33-1C8D9DD6E3AF}" srcOrd="0" destOrd="0" presId="urn:microsoft.com/office/officeart/2005/8/layout/cycle7"/>
    <dgm:cxn modelId="{F62D04EE-7B4B-46DA-9313-4D967669344B}" srcId="{171ACE43-1138-4FE3-B0AD-8ADBC919192F}" destId="{47B1DE37-F054-44D9-B627-3F678442CB4A}" srcOrd="0" destOrd="0" parTransId="{840BA0BF-0D0A-40A9-B600-54BDCE88BAC1}" sibTransId="{A129F020-1345-4DF6-96BC-ADC4B9A4B447}"/>
    <dgm:cxn modelId="{F1415D29-CC49-4412-803B-A39DF83E872F}" type="presOf" srcId="{A129F020-1345-4DF6-96BC-ADC4B9A4B447}" destId="{2EE067BC-EAB8-4EA6-A0DF-8E050714C7B9}" srcOrd="1" destOrd="0" presId="urn:microsoft.com/office/officeart/2005/8/layout/cycle7"/>
    <dgm:cxn modelId="{014A000B-D838-4138-8532-1F1A2D2C7E2D}" type="presOf" srcId="{5CB54597-F977-45AF-AFCB-412FB0C726A2}" destId="{5D7CBACE-B79A-4C3B-B4C0-5026A0BFEACD}" srcOrd="0" destOrd="0" presId="urn:microsoft.com/office/officeart/2005/8/layout/cycle7"/>
    <dgm:cxn modelId="{22D71A40-BBB7-4157-87AE-6FC7A116F1AE}" type="presParOf" srcId="{DD721182-5409-4AA1-8790-B1D9B8D1C979}" destId="{6B69E9D7-DD1E-43C3-A359-5178CB659154}" srcOrd="0" destOrd="0" presId="urn:microsoft.com/office/officeart/2005/8/layout/cycle7"/>
    <dgm:cxn modelId="{E4690531-573B-43AA-9C68-4AC25FB0CD11}" type="presParOf" srcId="{DD721182-5409-4AA1-8790-B1D9B8D1C979}" destId="{DD51304E-045A-48D7-882A-9B4CC5CE70AD}" srcOrd="1" destOrd="0" presId="urn:microsoft.com/office/officeart/2005/8/layout/cycle7"/>
    <dgm:cxn modelId="{68BA1148-FCB0-402A-8697-D49FB57EA673}" type="presParOf" srcId="{DD51304E-045A-48D7-882A-9B4CC5CE70AD}" destId="{2EE067BC-EAB8-4EA6-A0DF-8E050714C7B9}" srcOrd="0" destOrd="0" presId="urn:microsoft.com/office/officeart/2005/8/layout/cycle7"/>
    <dgm:cxn modelId="{C8622090-4E95-491E-A63D-D9363556999F}" type="presParOf" srcId="{DD721182-5409-4AA1-8790-B1D9B8D1C979}" destId="{1776ED46-5D64-4B6E-BB98-2B3AB2CE1108}" srcOrd="2" destOrd="0" presId="urn:microsoft.com/office/officeart/2005/8/layout/cycle7"/>
    <dgm:cxn modelId="{72B03E02-6FB5-49C8-87DE-DB938492012C}" type="presParOf" srcId="{DD721182-5409-4AA1-8790-B1D9B8D1C979}" destId="{F5B22829-DFB7-4CDE-AC33-1C8D9DD6E3AF}" srcOrd="3" destOrd="0" presId="urn:microsoft.com/office/officeart/2005/8/layout/cycle7"/>
    <dgm:cxn modelId="{DA5922B3-0420-44DF-B2E3-0FAED09D8E25}" type="presParOf" srcId="{F5B22829-DFB7-4CDE-AC33-1C8D9DD6E3AF}" destId="{889FCC65-128F-4E14-852B-4A7E9BCD5010}" srcOrd="0" destOrd="0" presId="urn:microsoft.com/office/officeart/2005/8/layout/cycle7"/>
    <dgm:cxn modelId="{4B4716D5-8F5E-45D0-951E-1BF0E99D7D6C}" type="presParOf" srcId="{DD721182-5409-4AA1-8790-B1D9B8D1C979}" destId="{5D7CBACE-B79A-4C3B-B4C0-5026A0BFEACD}" srcOrd="4" destOrd="0" presId="urn:microsoft.com/office/officeart/2005/8/layout/cycle7"/>
    <dgm:cxn modelId="{910AC2E9-BF5B-409F-BCCB-D372CC8642F5}" type="presParOf" srcId="{DD721182-5409-4AA1-8790-B1D9B8D1C979}" destId="{7369B731-CF1B-4A58-AE96-9D08B079CF2A}" srcOrd="5" destOrd="0" presId="urn:microsoft.com/office/officeart/2005/8/layout/cycle7"/>
    <dgm:cxn modelId="{0AC1302A-1883-4356-99C7-FB61E43AE05B}" type="presParOf" srcId="{7369B731-CF1B-4A58-AE96-9D08B079CF2A}" destId="{6752B3E3-2C42-4F1F-9408-8D3D1D156C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1ACE43-1138-4FE3-B0AD-8ADBC919192F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B1DE37-F054-44D9-B627-3F678442CB4A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5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BA0BF-0D0A-40A9-B600-54BDCE88BAC1}" type="parTrans" cxnId="{F62D04EE-7B4B-46DA-9313-4D967669344B}">
      <dgm:prSet/>
      <dgm:spPr/>
      <dgm:t>
        <a:bodyPr/>
        <a:lstStyle/>
        <a:p>
          <a:endParaRPr lang="en-US"/>
        </a:p>
      </dgm:t>
    </dgm:pt>
    <dgm:pt modelId="{A129F020-1345-4DF6-96BC-ADC4B9A4B447}" type="sibTrans" cxnId="{F62D04EE-7B4B-46DA-9313-4D967669344B}">
      <dgm:prSet/>
      <dgm:spPr/>
      <dgm:t>
        <a:bodyPr/>
        <a:lstStyle/>
        <a:p>
          <a:endParaRPr lang="en-US"/>
        </a:p>
      </dgm:t>
    </dgm:pt>
    <dgm:pt modelId="{A8D38BC6-10DE-405D-80E8-6668D99BD9AD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B0B6727-C728-4B4D-840B-B9F2689E7961}" type="parTrans" cxnId="{5A1B05DE-C5A0-4EB9-BC33-2FF6B464B538}">
      <dgm:prSet/>
      <dgm:spPr/>
      <dgm:t>
        <a:bodyPr/>
        <a:lstStyle/>
        <a:p>
          <a:endParaRPr lang="en-US"/>
        </a:p>
      </dgm:t>
    </dgm:pt>
    <dgm:pt modelId="{4D916EF0-2D66-4D9D-A917-6F27BE3B3E1B}" type="sibTrans" cxnId="{5A1B05DE-C5A0-4EB9-BC33-2FF6B464B538}">
      <dgm:prSet custT="1"/>
      <dgm:spPr>
        <a:solidFill>
          <a:srgbClr val="0070C0"/>
        </a:solidFill>
      </dgm:spPr>
      <dgm:t>
        <a:bodyPr/>
        <a:lstStyle/>
        <a:p>
          <a:r>
            <a:rPr lang="bn-IN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ন-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B54597-F977-45AF-AFCB-412FB0C726A2}">
      <dgm:prSet phldrT="[Text]" phldr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445321C-7ED8-4B3E-91DF-AD67A034209B}" type="parTrans" cxnId="{D11839D4-4618-46B2-94A9-E0BAC154751D}">
      <dgm:prSet/>
      <dgm:spPr/>
      <dgm:t>
        <a:bodyPr/>
        <a:lstStyle/>
        <a:p>
          <a:endParaRPr lang="en-US"/>
        </a:p>
      </dgm:t>
    </dgm:pt>
    <dgm:pt modelId="{7F9DEBB3-2E7A-43C7-A37D-251EA7DD2B3B}" type="sibTrans" cxnId="{D11839D4-4618-46B2-94A9-E0BAC154751D}">
      <dgm:prSet/>
      <dgm:spPr/>
      <dgm:t>
        <a:bodyPr/>
        <a:lstStyle/>
        <a:p>
          <a:endParaRPr lang="en-US"/>
        </a:p>
      </dgm:t>
    </dgm:pt>
    <dgm:pt modelId="{DD721182-5409-4AA1-8790-B1D9B8D1C979}" type="pres">
      <dgm:prSet presAssocID="{171ACE43-1138-4FE3-B0AD-8ADBC91919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9E9D7-DD1E-43C3-A359-5178CB659154}" type="pres">
      <dgm:prSet presAssocID="{47B1DE37-F054-44D9-B627-3F678442CB4A}" presName="node" presStyleLbl="node1" presStyleIdx="0" presStyleCnt="3" custRadScaleRad="101369" custRadScaleInc="1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1304E-045A-48D7-882A-9B4CC5CE70AD}" type="pres">
      <dgm:prSet presAssocID="{A129F020-1345-4DF6-96BC-ADC4B9A4B4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EE067BC-EAB8-4EA6-A0DF-8E050714C7B9}" type="pres">
      <dgm:prSet presAssocID="{A129F020-1345-4DF6-96BC-ADC4B9A4B4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776ED46-5D64-4B6E-BB98-2B3AB2CE1108}" type="pres">
      <dgm:prSet presAssocID="{A8D38BC6-10DE-405D-80E8-6668D99BD9AD}" presName="node" presStyleLbl="node1" presStyleIdx="1" presStyleCnt="3" custScaleX="96588" custRadScaleRad="97832" custRadScaleInc="-43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22829-DFB7-4CDE-AC33-1C8D9DD6E3AF}" type="pres">
      <dgm:prSet presAssocID="{4D916EF0-2D66-4D9D-A917-6F27BE3B3E1B}" presName="sibTrans" presStyleLbl="sibTrans2D1" presStyleIdx="1" presStyleCnt="3" custScaleX="130592" custScaleY="199596" custLinFactNeighborX="-58" custLinFactNeighborY="-8212"/>
      <dgm:spPr/>
      <dgm:t>
        <a:bodyPr/>
        <a:lstStyle/>
        <a:p>
          <a:endParaRPr lang="en-US"/>
        </a:p>
      </dgm:t>
    </dgm:pt>
    <dgm:pt modelId="{889FCC65-128F-4E14-852B-4A7E9BCD5010}" type="pres">
      <dgm:prSet presAssocID="{4D916EF0-2D66-4D9D-A917-6F27BE3B3E1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7CBACE-B79A-4C3B-B4C0-5026A0BFEACD}" type="pres">
      <dgm:prSet presAssocID="{5CB54597-F977-45AF-AFCB-412FB0C726A2}" presName="node" presStyleLbl="node1" presStyleIdx="2" presStyleCnt="3" custRadScaleRad="84744" custRadScaleInc="36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9B731-CF1B-4A58-AE96-9D08B079CF2A}" type="pres">
      <dgm:prSet presAssocID="{7F9DEBB3-2E7A-43C7-A37D-251EA7DD2B3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752B3E3-2C42-4F1F-9408-8D3D1D156C20}" type="pres">
      <dgm:prSet presAssocID="{7F9DEBB3-2E7A-43C7-A37D-251EA7DD2B3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7AE093D-EB7B-46B1-82B0-CEF5DDB29FEA}" type="presOf" srcId="{7F9DEBB3-2E7A-43C7-A37D-251EA7DD2B3B}" destId="{6752B3E3-2C42-4F1F-9408-8D3D1D156C20}" srcOrd="1" destOrd="0" presId="urn:microsoft.com/office/officeart/2005/8/layout/cycle7"/>
    <dgm:cxn modelId="{C4ECC2CA-3075-4E16-9779-E9B38503E444}" type="presOf" srcId="{4D916EF0-2D66-4D9D-A917-6F27BE3B3E1B}" destId="{889FCC65-128F-4E14-852B-4A7E9BCD5010}" srcOrd="1" destOrd="0" presId="urn:microsoft.com/office/officeart/2005/8/layout/cycle7"/>
    <dgm:cxn modelId="{3A69453D-A55A-4C23-AC05-557DFFD9C25A}" type="presOf" srcId="{A8D38BC6-10DE-405D-80E8-6668D99BD9AD}" destId="{1776ED46-5D64-4B6E-BB98-2B3AB2CE1108}" srcOrd="0" destOrd="0" presId="urn:microsoft.com/office/officeart/2005/8/layout/cycle7"/>
    <dgm:cxn modelId="{DB78305D-A11A-472C-B91D-1CDB0CD06DFA}" type="presOf" srcId="{47B1DE37-F054-44D9-B627-3F678442CB4A}" destId="{6B69E9D7-DD1E-43C3-A359-5178CB659154}" srcOrd="0" destOrd="0" presId="urn:microsoft.com/office/officeart/2005/8/layout/cycle7"/>
    <dgm:cxn modelId="{02FDF1BD-68A7-4763-AA4E-EF165396A6CD}" type="presOf" srcId="{171ACE43-1138-4FE3-B0AD-8ADBC919192F}" destId="{DD721182-5409-4AA1-8790-B1D9B8D1C979}" srcOrd="0" destOrd="0" presId="urn:microsoft.com/office/officeart/2005/8/layout/cycle7"/>
    <dgm:cxn modelId="{F045D7F5-E308-4F94-BC30-CDEAF106CB4D}" type="presOf" srcId="{A129F020-1345-4DF6-96BC-ADC4B9A4B447}" destId="{DD51304E-045A-48D7-882A-9B4CC5CE70AD}" srcOrd="0" destOrd="0" presId="urn:microsoft.com/office/officeart/2005/8/layout/cycle7"/>
    <dgm:cxn modelId="{D11839D4-4618-46B2-94A9-E0BAC154751D}" srcId="{171ACE43-1138-4FE3-B0AD-8ADBC919192F}" destId="{5CB54597-F977-45AF-AFCB-412FB0C726A2}" srcOrd="2" destOrd="0" parTransId="{9445321C-7ED8-4B3E-91DF-AD67A034209B}" sibTransId="{7F9DEBB3-2E7A-43C7-A37D-251EA7DD2B3B}"/>
    <dgm:cxn modelId="{6637FC8C-2724-4D95-9EC0-A7CBF8F57139}" type="presOf" srcId="{7F9DEBB3-2E7A-43C7-A37D-251EA7DD2B3B}" destId="{7369B731-CF1B-4A58-AE96-9D08B079CF2A}" srcOrd="0" destOrd="0" presId="urn:microsoft.com/office/officeart/2005/8/layout/cycle7"/>
    <dgm:cxn modelId="{5A1B05DE-C5A0-4EB9-BC33-2FF6B464B538}" srcId="{171ACE43-1138-4FE3-B0AD-8ADBC919192F}" destId="{A8D38BC6-10DE-405D-80E8-6668D99BD9AD}" srcOrd="1" destOrd="0" parTransId="{CB0B6727-C728-4B4D-840B-B9F2689E7961}" sibTransId="{4D916EF0-2D66-4D9D-A917-6F27BE3B3E1B}"/>
    <dgm:cxn modelId="{06216E7E-92B8-40CF-B4B0-96570D9DC59F}" type="presOf" srcId="{4D916EF0-2D66-4D9D-A917-6F27BE3B3E1B}" destId="{F5B22829-DFB7-4CDE-AC33-1C8D9DD6E3AF}" srcOrd="0" destOrd="0" presId="urn:microsoft.com/office/officeart/2005/8/layout/cycle7"/>
    <dgm:cxn modelId="{F62D04EE-7B4B-46DA-9313-4D967669344B}" srcId="{171ACE43-1138-4FE3-B0AD-8ADBC919192F}" destId="{47B1DE37-F054-44D9-B627-3F678442CB4A}" srcOrd="0" destOrd="0" parTransId="{840BA0BF-0D0A-40A9-B600-54BDCE88BAC1}" sibTransId="{A129F020-1345-4DF6-96BC-ADC4B9A4B447}"/>
    <dgm:cxn modelId="{F1415D29-CC49-4412-803B-A39DF83E872F}" type="presOf" srcId="{A129F020-1345-4DF6-96BC-ADC4B9A4B447}" destId="{2EE067BC-EAB8-4EA6-A0DF-8E050714C7B9}" srcOrd="1" destOrd="0" presId="urn:microsoft.com/office/officeart/2005/8/layout/cycle7"/>
    <dgm:cxn modelId="{014A000B-D838-4138-8532-1F1A2D2C7E2D}" type="presOf" srcId="{5CB54597-F977-45AF-AFCB-412FB0C726A2}" destId="{5D7CBACE-B79A-4C3B-B4C0-5026A0BFEACD}" srcOrd="0" destOrd="0" presId="urn:microsoft.com/office/officeart/2005/8/layout/cycle7"/>
    <dgm:cxn modelId="{22D71A40-BBB7-4157-87AE-6FC7A116F1AE}" type="presParOf" srcId="{DD721182-5409-4AA1-8790-B1D9B8D1C979}" destId="{6B69E9D7-DD1E-43C3-A359-5178CB659154}" srcOrd="0" destOrd="0" presId="urn:microsoft.com/office/officeart/2005/8/layout/cycle7"/>
    <dgm:cxn modelId="{E4690531-573B-43AA-9C68-4AC25FB0CD11}" type="presParOf" srcId="{DD721182-5409-4AA1-8790-B1D9B8D1C979}" destId="{DD51304E-045A-48D7-882A-9B4CC5CE70AD}" srcOrd="1" destOrd="0" presId="urn:microsoft.com/office/officeart/2005/8/layout/cycle7"/>
    <dgm:cxn modelId="{68BA1148-FCB0-402A-8697-D49FB57EA673}" type="presParOf" srcId="{DD51304E-045A-48D7-882A-9B4CC5CE70AD}" destId="{2EE067BC-EAB8-4EA6-A0DF-8E050714C7B9}" srcOrd="0" destOrd="0" presId="urn:microsoft.com/office/officeart/2005/8/layout/cycle7"/>
    <dgm:cxn modelId="{C8622090-4E95-491E-A63D-D9363556999F}" type="presParOf" srcId="{DD721182-5409-4AA1-8790-B1D9B8D1C979}" destId="{1776ED46-5D64-4B6E-BB98-2B3AB2CE1108}" srcOrd="2" destOrd="0" presId="urn:microsoft.com/office/officeart/2005/8/layout/cycle7"/>
    <dgm:cxn modelId="{72B03E02-6FB5-49C8-87DE-DB938492012C}" type="presParOf" srcId="{DD721182-5409-4AA1-8790-B1D9B8D1C979}" destId="{F5B22829-DFB7-4CDE-AC33-1C8D9DD6E3AF}" srcOrd="3" destOrd="0" presId="urn:microsoft.com/office/officeart/2005/8/layout/cycle7"/>
    <dgm:cxn modelId="{DA5922B3-0420-44DF-B2E3-0FAED09D8E25}" type="presParOf" srcId="{F5B22829-DFB7-4CDE-AC33-1C8D9DD6E3AF}" destId="{889FCC65-128F-4E14-852B-4A7E9BCD5010}" srcOrd="0" destOrd="0" presId="urn:microsoft.com/office/officeart/2005/8/layout/cycle7"/>
    <dgm:cxn modelId="{4B4716D5-8F5E-45D0-951E-1BF0E99D7D6C}" type="presParOf" srcId="{DD721182-5409-4AA1-8790-B1D9B8D1C979}" destId="{5D7CBACE-B79A-4C3B-B4C0-5026A0BFEACD}" srcOrd="4" destOrd="0" presId="urn:microsoft.com/office/officeart/2005/8/layout/cycle7"/>
    <dgm:cxn modelId="{910AC2E9-BF5B-409F-BCCB-D372CC8642F5}" type="presParOf" srcId="{DD721182-5409-4AA1-8790-B1D9B8D1C979}" destId="{7369B731-CF1B-4A58-AE96-9D08B079CF2A}" srcOrd="5" destOrd="0" presId="urn:microsoft.com/office/officeart/2005/8/layout/cycle7"/>
    <dgm:cxn modelId="{0AC1302A-1883-4356-99C7-FB61E43AE05B}" type="presParOf" srcId="{7369B731-CF1B-4A58-AE96-9D08B079CF2A}" destId="{6752B3E3-2C42-4F1F-9408-8D3D1D156C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1ACE43-1138-4FE3-B0AD-8ADBC919192F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B1DE37-F054-44D9-B627-3F678442CB4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ঠ</a:t>
          </a:r>
          <a:r>
            <a:rPr lang="en-US" sz="5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5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BA0BF-0D0A-40A9-B600-54BDCE88BAC1}" type="parTrans" cxnId="{F62D04EE-7B4B-46DA-9313-4D967669344B}">
      <dgm:prSet/>
      <dgm:spPr/>
      <dgm:t>
        <a:bodyPr/>
        <a:lstStyle/>
        <a:p>
          <a:endParaRPr lang="en-US"/>
        </a:p>
      </dgm:t>
    </dgm:pt>
    <dgm:pt modelId="{A129F020-1345-4DF6-96BC-ADC4B9A4B447}" type="sibTrans" cxnId="{F62D04EE-7B4B-46DA-9313-4D967669344B}">
      <dgm:prSet/>
      <dgm:spPr/>
      <dgm:t>
        <a:bodyPr/>
        <a:lstStyle/>
        <a:p>
          <a:endParaRPr lang="en-US"/>
        </a:p>
      </dgm:t>
    </dgm:pt>
    <dgm:pt modelId="{A8D38BC6-10DE-405D-80E8-6668D99BD9AD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B0B6727-C728-4B4D-840B-B9F2689E7961}" type="parTrans" cxnId="{5A1B05DE-C5A0-4EB9-BC33-2FF6B464B538}">
      <dgm:prSet/>
      <dgm:spPr/>
      <dgm:t>
        <a:bodyPr/>
        <a:lstStyle/>
        <a:p>
          <a:endParaRPr lang="en-US"/>
        </a:p>
      </dgm:t>
    </dgm:pt>
    <dgm:pt modelId="{4D916EF0-2D66-4D9D-A917-6F27BE3B3E1B}" type="sibTrans" cxnId="{5A1B05DE-C5A0-4EB9-BC33-2FF6B464B538}">
      <dgm:prSet custT="1"/>
      <dgm:spPr>
        <a:solidFill>
          <a:srgbClr val="0070C0"/>
        </a:solidFill>
      </dgm:spPr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ঠ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B54597-F977-45AF-AFCB-412FB0C726A2}">
      <dgm:prSet phldrT="[Text]" phldr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445321C-7ED8-4B3E-91DF-AD67A034209B}" type="parTrans" cxnId="{D11839D4-4618-46B2-94A9-E0BAC154751D}">
      <dgm:prSet/>
      <dgm:spPr/>
      <dgm:t>
        <a:bodyPr/>
        <a:lstStyle/>
        <a:p>
          <a:endParaRPr lang="en-US"/>
        </a:p>
      </dgm:t>
    </dgm:pt>
    <dgm:pt modelId="{7F9DEBB3-2E7A-43C7-A37D-251EA7DD2B3B}" type="sibTrans" cxnId="{D11839D4-4618-46B2-94A9-E0BAC154751D}">
      <dgm:prSet/>
      <dgm:spPr/>
      <dgm:t>
        <a:bodyPr/>
        <a:lstStyle/>
        <a:p>
          <a:endParaRPr lang="en-US"/>
        </a:p>
      </dgm:t>
    </dgm:pt>
    <dgm:pt modelId="{DD721182-5409-4AA1-8790-B1D9B8D1C979}" type="pres">
      <dgm:prSet presAssocID="{171ACE43-1138-4FE3-B0AD-8ADBC91919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9E9D7-DD1E-43C3-A359-5178CB659154}" type="pres">
      <dgm:prSet presAssocID="{47B1DE37-F054-44D9-B627-3F678442CB4A}" presName="node" presStyleLbl="node1" presStyleIdx="0" presStyleCnt="3" custRadScaleRad="101369" custRadScaleInc="1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1304E-045A-48D7-882A-9B4CC5CE70AD}" type="pres">
      <dgm:prSet presAssocID="{A129F020-1345-4DF6-96BC-ADC4B9A4B4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EE067BC-EAB8-4EA6-A0DF-8E050714C7B9}" type="pres">
      <dgm:prSet presAssocID="{A129F020-1345-4DF6-96BC-ADC4B9A4B4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776ED46-5D64-4B6E-BB98-2B3AB2CE1108}" type="pres">
      <dgm:prSet presAssocID="{A8D38BC6-10DE-405D-80E8-6668D99BD9AD}" presName="node" presStyleLbl="node1" presStyleIdx="1" presStyleCnt="3" custScaleX="96588" custRadScaleRad="97832" custRadScaleInc="-43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22829-DFB7-4CDE-AC33-1C8D9DD6E3AF}" type="pres">
      <dgm:prSet presAssocID="{4D916EF0-2D66-4D9D-A917-6F27BE3B3E1B}" presName="sibTrans" presStyleLbl="sibTrans2D1" presStyleIdx="1" presStyleCnt="3" custScaleX="131025" custScaleY="198328" custLinFactNeighborX="311" custLinFactNeighborY="21855"/>
      <dgm:spPr/>
      <dgm:t>
        <a:bodyPr/>
        <a:lstStyle/>
        <a:p>
          <a:endParaRPr lang="en-US"/>
        </a:p>
      </dgm:t>
    </dgm:pt>
    <dgm:pt modelId="{889FCC65-128F-4E14-852B-4A7E9BCD5010}" type="pres">
      <dgm:prSet presAssocID="{4D916EF0-2D66-4D9D-A917-6F27BE3B3E1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7CBACE-B79A-4C3B-B4C0-5026A0BFEACD}" type="pres">
      <dgm:prSet presAssocID="{5CB54597-F977-45AF-AFCB-412FB0C726A2}" presName="node" presStyleLbl="node1" presStyleIdx="2" presStyleCnt="3" custRadScaleRad="84744" custRadScaleInc="36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9B731-CF1B-4A58-AE96-9D08B079CF2A}" type="pres">
      <dgm:prSet presAssocID="{7F9DEBB3-2E7A-43C7-A37D-251EA7DD2B3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752B3E3-2C42-4F1F-9408-8D3D1D156C20}" type="pres">
      <dgm:prSet presAssocID="{7F9DEBB3-2E7A-43C7-A37D-251EA7DD2B3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7AE093D-EB7B-46B1-82B0-CEF5DDB29FEA}" type="presOf" srcId="{7F9DEBB3-2E7A-43C7-A37D-251EA7DD2B3B}" destId="{6752B3E3-2C42-4F1F-9408-8D3D1D156C20}" srcOrd="1" destOrd="0" presId="urn:microsoft.com/office/officeart/2005/8/layout/cycle7"/>
    <dgm:cxn modelId="{C4ECC2CA-3075-4E16-9779-E9B38503E444}" type="presOf" srcId="{4D916EF0-2D66-4D9D-A917-6F27BE3B3E1B}" destId="{889FCC65-128F-4E14-852B-4A7E9BCD5010}" srcOrd="1" destOrd="0" presId="urn:microsoft.com/office/officeart/2005/8/layout/cycle7"/>
    <dgm:cxn modelId="{3A69453D-A55A-4C23-AC05-557DFFD9C25A}" type="presOf" srcId="{A8D38BC6-10DE-405D-80E8-6668D99BD9AD}" destId="{1776ED46-5D64-4B6E-BB98-2B3AB2CE1108}" srcOrd="0" destOrd="0" presId="urn:microsoft.com/office/officeart/2005/8/layout/cycle7"/>
    <dgm:cxn modelId="{DB78305D-A11A-472C-B91D-1CDB0CD06DFA}" type="presOf" srcId="{47B1DE37-F054-44D9-B627-3F678442CB4A}" destId="{6B69E9D7-DD1E-43C3-A359-5178CB659154}" srcOrd="0" destOrd="0" presId="urn:microsoft.com/office/officeart/2005/8/layout/cycle7"/>
    <dgm:cxn modelId="{02FDF1BD-68A7-4763-AA4E-EF165396A6CD}" type="presOf" srcId="{171ACE43-1138-4FE3-B0AD-8ADBC919192F}" destId="{DD721182-5409-4AA1-8790-B1D9B8D1C979}" srcOrd="0" destOrd="0" presId="urn:microsoft.com/office/officeart/2005/8/layout/cycle7"/>
    <dgm:cxn modelId="{F045D7F5-E308-4F94-BC30-CDEAF106CB4D}" type="presOf" srcId="{A129F020-1345-4DF6-96BC-ADC4B9A4B447}" destId="{DD51304E-045A-48D7-882A-9B4CC5CE70AD}" srcOrd="0" destOrd="0" presId="urn:microsoft.com/office/officeart/2005/8/layout/cycle7"/>
    <dgm:cxn modelId="{D11839D4-4618-46B2-94A9-E0BAC154751D}" srcId="{171ACE43-1138-4FE3-B0AD-8ADBC919192F}" destId="{5CB54597-F977-45AF-AFCB-412FB0C726A2}" srcOrd="2" destOrd="0" parTransId="{9445321C-7ED8-4B3E-91DF-AD67A034209B}" sibTransId="{7F9DEBB3-2E7A-43C7-A37D-251EA7DD2B3B}"/>
    <dgm:cxn modelId="{6637FC8C-2724-4D95-9EC0-A7CBF8F57139}" type="presOf" srcId="{7F9DEBB3-2E7A-43C7-A37D-251EA7DD2B3B}" destId="{7369B731-CF1B-4A58-AE96-9D08B079CF2A}" srcOrd="0" destOrd="0" presId="urn:microsoft.com/office/officeart/2005/8/layout/cycle7"/>
    <dgm:cxn modelId="{5A1B05DE-C5A0-4EB9-BC33-2FF6B464B538}" srcId="{171ACE43-1138-4FE3-B0AD-8ADBC919192F}" destId="{A8D38BC6-10DE-405D-80E8-6668D99BD9AD}" srcOrd="1" destOrd="0" parTransId="{CB0B6727-C728-4B4D-840B-B9F2689E7961}" sibTransId="{4D916EF0-2D66-4D9D-A917-6F27BE3B3E1B}"/>
    <dgm:cxn modelId="{06216E7E-92B8-40CF-B4B0-96570D9DC59F}" type="presOf" srcId="{4D916EF0-2D66-4D9D-A917-6F27BE3B3E1B}" destId="{F5B22829-DFB7-4CDE-AC33-1C8D9DD6E3AF}" srcOrd="0" destOrd="0" presId="urn:microsoft.com/office/officeart/2005/8/layout/cycle7"/>
    <dgm:cxn modelId="{F62D04EE-7B4B-46DA-9313-4D967669344B}" srcId="{171ACE43-1138-4FE3-B0AD-8ADBC919192F}" destId="{47B1DE37-F054-44D9-B627-3F678442CB4A}" srcOrd="0" destOrd="0" parTransId="{840BA0BF-0D0A-40A9-B600-54BDCE88BAC1}" sibTransId="{A129F020-1345-4DF6-96BC-ADC4B9A4B447}"/>
    <dgm:cxn modelId="{F1415D29-CC49-4412-803B-A39DF83E872F}" type="presOf" srcId="{A129F020-1345-4DF6-96BC-ADC4B9A4B447}" destId="{2EE067BC-EAB8-4EA6-A0DF-8E050714C7B9}" srcOrd="1" destOrd="0" presId="urn:microsoft.com/office/officeart/2005/8/layout/cycle7"/>
    <dgm:cxn modelId="{014A000B-D838-4138-8532-1F1A2D2C7E2D}" type="presOf" srcId="{5CB54597-F977-45AF-AFCB-412FB0C726A2}" destId="{5D7CBACE-B79A-4C3B-B4C0-5026A0BFEACD}" srcOrd="0" destOrd="0" presId="urn:microsoft.com/office/officeart/2005/8/layout/cycle7"/>
    <dgm:cxn modelId="{22D71A40-BBB7-4157-87AE-6FC7A116F1AE}" type="presParOf" srcId="{DD721182-5409-4AA1-8790-B1D9B8D1C979}" destId="{6B69E9D7-DD1E-43C3-A359-5178CB659154}" srcOrd="0" destOrd="0" presId="urn:microsoft.com/office/officeart/2005/8/layout/cycle7"/>
    <dgm:cxn modelId="{E4690531-573B-43AA-9C68-4AC25FB0CD11}" type="presParOf" srcId="{DD721182-5409-4AA1-8790-B1D9B8D1C979}" destId="{DD51304E-045A-48D7-882A-9B4CC5CE70AD}" srcOrd="1" destOrd="0" presId="urn:microsoft.com/office/officeart/2005/8/layout/cycle7"/>
    <dgm:cxn modelId="{68BA1148-FCB0-402A-8697-D49FB57EA673}" type="presParOf" srcId="{DD51304E-045A-48D7-882A-9B4CC5CE70AD}" destId="{2EE067BC-EAB8-4EA6-A0DF-8E050714C7B9}" srcOrd="0" destOrd="0" presId="urn:microsoft.com/office/officeart/2005/8/layout/cycle7"/>
    <dgm:cxn modelId="{C8622090-4E95-491E-A63D-D9363556999F}" type="presParOf" srcId="{DD721182-5409-4AA1-8790-B1D9B8D1C979}" destId="{1776ED46-5D64-4B6E-BB98-2B3AB2CE1108}" srcOrd="2" destOrd="0" presId="urn:microsoft.com/office/officeart/2005/8/layout/cycle7"/>
    <dgm:cxn modelId="{72B03E02-6FB5-49C8-87DE-DB938492012C}" type="presParOf" srcId="{DD721182-5409-4AA1-8790-B1D9B8D1C979}" destId="{F5B22829-DFB7-4CDE-AC33-1C8D9DD6E3AF}" srcOrd="3" destOrd="0" presId="urn:microsoft.com/office/officeart/2005/8/layout/cycle7"/>
    <dgm:cxn modelId="{DA5922B3-0420-44DF-B2E3-0FAED09D8E25}" type="presParOf" srcId="{F5B22829-DFB7-4CDE-AC33-1C8D9DD6E3AF}" destId="{889FCC65-128F-4E14-852B-4A7E9BCD5010}" srcOrd="0" destOrd="0" presId="urn:microsoft.com/office/officeart/2005/8/layout/cycle7"/>
    <dgm:cxn modelId="{4B4716D5-8F5E-45D0-951E-1BF0E99D7D6C}" type="presParOf" srcId="{DD721182-5409-4AA1-8790-B1D9B8D1C979}" destId="{5D7CBACE-B79A-4C3B-B4C0-5026A0BFEACD}" srcOrd="4" destOrd="0" presId="urn:microsoft.com/office/officeart/2005/8/layout/cycle7"/>
    <dgm:cxn modelId="{910AC2E9-BF5B-409F-BCCB-D372CC8642F5}" type="presParOf" srcId="{DD721182-5409-4AA1-8790-B1D9B8D1C979}" destId="{7369B731-CF1B-4A58-AE96-9D08B079CF2A}" srcOrd="5" destOrd="0" presId="urn:microsoft.com/office/officeart/2005/8/layout/cycle7"/>
    <dgm:cxn modelId="{0AC1302A-1883-4356-99C7-FB61E43AE05B}" type="presParOf" srcId="{7369B731-CF1B-4A58-AE96-9D08B079CF2A}" destId="{6752B3E3-2C42-4F1F-9408-8D3D1D156C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1ACE43-1138-4FE3-B0AD-8ADBC919192F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B1DE37-F054-44D9-B627-3F678442CB4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</a:t>
          </a:r>
          <a:r>
            <a:rPr lang="en-US" sz="5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US" sz="5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BA0BF-0D0A-40A9-B600-54BDCE88BAC1}" type="parTrans" cxnId="{F62D04EE-7B4B-46DA-9313-4D967669344B}">
      <dgm:prSet/>
      <dgm:spPr/>
      <dgm:t>
        <a:bodyPr/>
        <a:lstStyle/>
        <a:p>
          <a:endParaRPr lang="en-US"/>
        </a:p>
      </dgm:t>
    </dgm:pt>
    <dgm:pt modelId="{A129F020-1345-4DF6-96BC-ADC4B9A4B447}" type="sibTrans" cxnId="{F62D04EE-7B4B-46DA-9313-4D967669344B}">
      <dgm:prSet/>
      <dgm:spPr/>
      <dgm:t>
        <a:bodyPr/>
        <a:lstStyle/>
        <a:p>
          <a:endParaRPr lang="en-US"/>
        </a:p>
      </dgm:t>
    </dgm:pt>
    <dgm:pt modelId="{A8D38BC6-10DE-405D-80E8-6668D99BD9AD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B0B6727-C728-4B4D-840B-B9F2689E7961}" type="parTrans" cxnId="{5A1B05DE-C5A0-4EB9-BC33-2FF6B464B538}">
      <dgm:prSet/>
      <dgm:spPr/>
      <dgm:t>
        <a:bodyPr/>
        <a:lstStyle/>
        <a:p>
          <a:endParaRPr lang="en-US"/>
        </a:p>
      </dgm:t>
    </dgm:pt>
    <dgm:pt modelId="{4D916EF0-2D66-4D9D-A917-6F27BE3B3E1B}" type="sibTrans" cxnId="{5A1B05DE-C5A0-4EB9-BC33-2FF6B464B538}">
      <dgm:prSet custT="1"/>
      <dgm:spPr>
        <a:solidFill>
          <a:srgbClr val="0070C0"/>
        </a:solidFill>
      </dgm:spPr>
      <dgm:t>
        <a:bodyPr/>
        <a:lstStyle/>
        <a:p>
          <a:r>
            <a:rPr lang="bn-IN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</a:t>
          </a:r>
          <a:r>
            <a: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B54597-F977-45AF-AFCB-412FB0C726A2}">
      <dgm:prSet phldrT="[Text]" phldr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445321C-7ED8-4B3E-91DF-AD67A034209B}" type="parTrans" cxnId="{D11839D4-4618-46B2-94A9-E0BAC154751D}">
      <dgm:prSet/>
      <dgm:spPr/>
      <dgm:t>
        <a:bodyPr/>
        <a:lstStyle/>
        <a:p>
          <a:endParaRPr lang="en-US"/>
        </a:p>
      </dgm:t>
    </dgm:pt>
    <dgm:pt modelId="{7F9DEBB3-2E7A-43C7-A37D-251EA7DD2B3B}" type="sibTrans" cxnId="{D11839D4-4618-46B2-94A9-E0BAC154751D}">
      <dgm:prSet/>
      <dgm:spPr/>
      <dgm:t>
        <a:bodyPr/>
        <a:lstStyle/>
        <a:p>
          <a:endParaRPr lang="en-US"/>
        </a:p>
      </dgm:t>
    </dgm:pt>
    <dgm:pt modelId="{DD721182-5409-4AA1-8790-B1D9B8D1C979}" type="pres">
      <dgm:prSet presAssocID="{171ACE43-1138-4FE3-B0AD-8ADBC91919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9E9D7-DD1E-43C3-A359-5178CB659154}" type="pres">
      <dgm:prSet presAssocID="{47B1DE37-F054-44D9-B627-3F678442CB4A}" presName="node" presStyleLbl="node1" presStyleIdx="0" presStyleCnt="3" custRadScaleRad="101369" custRadScaleInc="1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1304E-045A-48D7-882A-9B4CC5CE70AD}" type="pres">
      <dgm:prSet presAssocID="{A129F020-1345-4DF6-96BC-ADC4B9A4B4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EE067BC-EAB8-4EA6-A0DF-8E050714C7B9}" type="pres">
      <dgm:prSet presAssocID="{A129F020-1345-4DF6-96BC-ADC4B9A4B4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776ED46-5D64-4B6E-BB98-2B3AB2CE1108}" type="pres">
      <dgm:prSet presAssocID="{A8D38BC6-10DE-405D-80E8-6668D99BD9AD}" presName="node" presStyleLbl="node1" presStyleIdx="1" presStyleCnt="3" custScaleX="96588" custRadScaleRad="97832" custRadScaleInc="-43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22829-DFB7-4CDE-AC33-1C8D9DD6E3AF}" type="pres">
      <dgm:prSet presAssocID="{4D916EF0-2D66-4D9D-A917-6F27BE3B3E1B}" presName="sibTrans" presStyleLbl="sibTrans2D1" presStyleIdx="1" presStyleCnt="3" custScaleX="133886" custScaleY="186375" custLinFactNeighborX="-276" custLinFactNeighborY="-11356"/>
      <dgm:spPr/>
      <dgm:t>
        <a:bodyPr/>
        <a:lstStyle/>
        <a:p>
          <a:endParaRPr lang="en-US"/>
        </a:p>
      </dgm:t>
    </dgm:pt>
    <dgm:pt modelId="{889FCC65-128F-4E14-852B-4A7E9BCD5010}" type="pres">
      <dgm:prSet presAssocID="{4D916EF0-2D66-4D9D-A917-6F27BE3B3E1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7CBACE-B79A-4C3B-B4C0-5026A0BFEACD}" type="pres">
      <dgm:prSet presAssocID="{5CB54597-F977-45AF-AFCB-412FB0C726A2}" presName="node" presStyleLbl="node1" presStyleIdx="2" presStyleCnt="3" custRadScaleRad="84744" custRadScaleInc="36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9B731-CF1B-4A58-AE96-9D08B079CF2A}" type="pres">
      <dgm:prSet presAssocID="{7F9DEBB3-2E7A-43C7-A37D-251EA7DD2B3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752B3E3-2C42-4F1F-9408-8D3D1D156C20}" type="pres">
      <dgm:prSet presAssocID="{7F9DEBB3-2E7A-43C7-A37D-251EA7DD2B3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7AE093D-EB7B-46B1-82B0-CEF5DDB29FEA}" type="presOf" srcId="{7F9DEBB3-2E7A-43C7-A37D-251EA7DD2B3B}" destId="{6752B3E3-2C42-4F1F-9408-8D3D1D156C20}" srcOrd="1" destOrd="0" presId="urn:microsoft.com/office/officeart/2005/8/layout/cycle7"/>
    <dgm:cxn modelId="{C4ECC2CA-3075-4E16-9779-E9B38503E444}" type="presOf" srcId="{4D916EF0-2D66-4D9D-A917-6F27BE3B3E1B}" destId="{889FCC65-128F-4E14-852B-4A7E9BCD5010}" srcOrd="1" destOrd="0" presId="urn:microsoft.com/office/officeart/2005/8/layout/cycle7"/>
    <dgm:cxn modelId="{3A69453D-A55A-4C23-AC05-557DFFD9C25A}" type="presOf" srcId="{A8D38BC6-10DE-405D-80E8-6668D99BD9AD}" destId="{1776ED46-5D64-4B6E-BB98-2B3AB2CE1108}" srcOrd="0" destOrd="0" presId="urn:microsoft.com/office/officeart/2005/8/layout/cycle7"/>
    <dgm:cxn modelId="{DB78305D-A11A-472C-B91D-1CDB0CD06DFA}" type="presOf" srcId="{47B1DE37-F054-44D9-B627-3F678442CB4A}" destId="{6B69E9D7-DD1E-43C3-A359-5178CB659154}" srcOrd="0" destOrd="0" presId="urn:microsoft.com/office/officeart/2005/8/layout/cycle7"/>
    <dgm:cxn modelId="{02FDF1BD-68A7-4763-AA4E-EF165396A6CD}" type="presOf" srcId="{171ACE43-1138-4FE3-B0AD-8ADBC919192F}" destId="{DD721182-5409-4AA1-8790-B1D9B8D1C979}" srcOrd="0" destOrd="0" presId="urn:microsoft.com/office/officeart/2005/8/layout/cycle7"/>
    <dgm:cxn modelId="{F045D7F5-E308-4F94-BC30-CDEAF106CB4D}" type="presOf" srcId="{A129F020-1345-4DF6-96BC-ADC4B9A4B447}" destId="{DD51304E-045A-48D7-882A-9B4CC5CE70AD}" srcOrd="0" destOrd="0" presId="urn:microsoft.com/office/officeart/2005/8/layout/cycle7"/>
    <dgm:cxn modelId="{D11839D4-4618-46B2-94A9-E0BAC154751D}" srcId="{171ACE43-1138-4FE3-B0AD-8ADBC919192F}" destId="{5CB54597-F977-45AF-AFCB-412FB0C726A2}" srcOrd="2" destOrd="0" parTransId="{9445321C-7ED8-4B3E-91DF-AD67A034209B}" sibTransId="{7F9DEBB3-2E7A-43C7-A37D-251EA7DD2B3B}"/>
    <dgm:cxn modelId="{6637FC8C-2724-4D95-9EC0-A7CBF8F57139}" type="presOf" srcId="{7F9DEBB3-2E7A-43C7-A37D-251EA7DD2B3B}" destId="{7369B731-CF1B-4A58-AE96-9D08B079CF2A}" srcOrd="0" destOrd="0" presId="urn:microsoft.com/office/officeart/2005/8/layout/cycle7"/>
    <dgm:cxn modelId="{5A1B05DE-C5A0-4EB9-BC33-2FF6B464B538}" srcId="{171ACE43-1138-4FE3-B0AD-8ADBC919192F}" destId="{A8D38BC6-10DE-405D-80E8-6668D99BD9AD}" srcOrd="1" destOrd="0" parTransId="{CB0B6727-C728-4B4D-840B-B9F2689E7961}" sibTransId="{4D916EF0-2D66-4D9D-A917-6F27BE3B3E1B}"/>
    <dgm:cxn modelId="{06216E7E-92B8-40CF-B4B0-96570D9DC59F}" type="presOf" srcId="{4D916EF0-2D66-4D9D-A917-6F27BE3B3E1B}" destId="{F5B22829-DFB7-4CDE-AC33-1C8D9DD6E3AF}" srcOrd="0" destOrd="0" presId="urn:microsoft.com/office/officeart/2005/8/layout/cycle7"/>
    <dgm:cxn modelId="{F62D04EE-7B4B-46DA-9313-4D967669344B}" srcId="{171ACE43-1138-4FE3-B0AD-8ADBC919192F}" destId="{47B1DE37-F054-44D9-B627-3F678442CB4A}" srcOrd="0" destOrd="0" parTransId="{840BA0BF-0D0A-40A9-B600-54BDCE88BAC1}" sibTransId="{A129F020-1345-4DF6-96BC-ADC4B9A4B447}"/>
    <dgm:cxn modelId="{F1415D29-CC49-4412-803B-A39DF83E872F}" type="presOf" srcId="{A129F020-1345-4DF6-96BC-ADC4B9A4B447}" destId="{2EE067BC-EAB8-4EA6-A0DF-8E050714C7B9}" srcOrd="1" destOrd="0" presId="urn:microsoft.com/office/officeart/2005/8/layout/cycle7"/>
    <dgm:cxn modelId="{014A000B-D838-4138-8532-1F1A2D2C7E2D}" type="presOf" srcId="{5CB54597-F977-45AF-AFCB-412FB0C726A2}" destId="{5D7CBACE-B79A-4C3B-B4C0-5026A0BFEACD}" srcOrd="0" destOrd="0" presId="urn:microsoft.com/office/officeart/2005/8/layout/cycle7"/>
    <dgm:cxn modelId="{22D71A40-BBB7-4157-87AE-6FC7A116F1AE}" type="presParOf" srcId="{DD721182-5409-4AA1-8790-B1D9B8D1C979}" destId="{6B69E9D7-DD1E-43C3-A359-5178CB659154}" srcOrd="0" destOrd="0" presId="urn:microsoft.com/office/officeart/2005/8/layout/cycle7"/>
    <dgm:cxn modelId="{E4690531-573B-43AA-9C68-4AC25FB0CD11}" type="presParOf" srcId="{DD721182-5409-4AA1-8790-B1D9B8D1C979}" destId="{DD51304E-045A-48D7-882A-9B4CC5CE70AD}" srcOrd="1" destOrd="0" presId="urn:microsoft.com/office/officeart/2005/8/layout/cycle7"/>
    <dgm:cxn modelId="{68BA1148-FCB0-402A-8697-D49FB57EA673}" type="presParOf" srcId="{DD51304E-045A-48D7-882A-9B4CC5CE70AD}" destId="{2EE067BC-EAB8-4EA6-A0DF-8E050714C7B9}" srcOrd="0" destOrd="0" presId="urn:microsoft.com/office/officeart/2005/8/layout/cycle7"/>
    <dgm:cxn modelId="{C8622090-4E95-491E-A63D-D9363556999F}" type="presParOf" srcId="{DD721182-5409-4AA1-8790-B1D9B8D1C979}" destId="{1776ED46-5D64-4B6E-BB98-2B3AB2CE1108}" srcOrd="2" destOrd="0" presId="urn:microsoft.com/office/officeart/2005/8/layout/cycle7"/>
    <dgm:cxn modelId="{72B03E02-6FB5-49C8-87DE-DB938492012C}" type="presParOf" srcId="{DD721182-5409-4AA1-8790-B1D9B8D1C979}" destId="{F5B22829-DFB7-4CDE-AC33-1C8D9DD6E3AF}" srcOrd="3" destOrd="0" presId="urn:microsoft.com/office/officeart/2005/8/layout/cycle7"/>
    <dgm:cxn modelId="{DA5922B3-0420-44DF-B2E3-0FAED09D8E25}" type="presParOf" srcId="{F5B22829-DFB7-4CDE-AC33-1C8D9DD6E3AF}" destId="{889FCC65-128F-4E14-852B-4A7E9BCD5010}" srcOrd="0" destOrd="0" presId="urn:microsoft.com/office/officeart/2005/8/layout/cycle7"/>
    <dgm:cxn modelId="{4B4716D5-8F5E-45D0-951E-1BF0E99D7D6C}" type="presParOf" srcId="{DD721182-5409-4AA1-8790-B1D9B8D1C979}" destId="{5D7CBACE-B79A-4C3B-B4C0-5026A0BFEACD}" srcOrd="4" destOrd="0" presId="urn:microsoft.com/office/officeart/2005/8/layout/cycle7"/>
    <dgm:cxn modelId="{910AC2E9-BF5B-409F-BCCB-D372CC8642F5}" type="presParOf" srcId="{DD721182-5409-4AA1-8790-B1D9B8D1C979}" destId="{7369B731-CF1B-4A58-AE96-9D08B079CF2A}" srcOrd="5" destOrd="0" presId="urn:microsoft.com/office/officeart/2005/8/layout/cycle7"/>
    <dgm:cxn modelId="{0AC1302A-1883-4356-99C7-FB61E43AE05B}" type="presParOf" srcId="{7369B731-CF1B-4A58-AE96-9D08B079CF2A}" destId="{6752B3E3-2C42-4F1F-9408-8D3D1D156C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1ACE43-1138-4FE3-B0AD-8ADBC919192F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B1DE37-F054-44D9-B627-3F678442CB4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ঢ</a:t>
          </a:r>
          <a:r>
            <a:rPr lang="en-US" sz="5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5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BA0BF-0D0A-40A9-B600-54BDCE88BAC1}" type="parTrans" cxnId="{F62D04EE-7B4B-46DA-9313-4D967669344B}">
      <dgm:prSet/>
      <dgm:spPr/>
      <dgm:t>
        <a:bodyPr/>
        <a:lstStyle/>
        <a:p>
          <a:endParaRPr lang="en-US"/>
        </a:p>
      </dgm:t>
    </dgm:pt>
    <dgm:pt modelId="{A129F020-1345-4DF6-96BC-ADC4B9A4B447}" type="sibTrans" cxnId="{F62D04EE-7B4B-46DA-9313-4D967669344B}">
      <dgm:prSet/>
      <dgm:spPr/>
      <dgm:t>
        <a:bodyPr/>
        <a:lstStyle/>
        <a:p>
          <a:endParaRPr lang="en-US"/>
        </a:p>
      </dgm:t>
    </dgm:pt>
    <dgm:pt modelId="{A8D38BC6-10DE-405D-80E8-6668D99BD9AD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CB0B6727-C728-4B4D-840B-B9F2689E7961}" type="parTrans" cxnId="{5A1B05DE-C5A0-4EB9-BC33-2FF6B464B538}">
      <dgm:prSet/>
      <dgm:spPr/>
      <dgm:t>
        <a:bodyPr/>
        <a:lstStyle/>
        <a:p>
          <a:endParaRPr lang="en-US"/>
        </a:p>
      </dgm:t>
    </dgm:pt>
    <dgm:pt modelId="{4D916EF0-2D66-4D9D-A917-6F27BE3B3E1B}" type="sibTrans" cxnId="{5A1B05DE-C5A0-4EB9-BC33-2FF6B464B538}">
      <dgm:prSet custT="1"/>
      <dgm:spPr>
        <a:solidFill>
          <a:srgbClr val="0070C0"/>
        </a:solidFill>
      </dgm:spPr>
      <dgm:t>
        <a:bodyPr/>
        <a:lstStyle/>
        <a:p>
          <a:r>
            <a:rPr lang="bn-IN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ঢ-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B54597-F977-45AF-AFCB-412FB0C726A2}">
      <dgm:prSet phldrT="[Text]" phldr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445321C-7ED8-4B3E-91DF-AD67A034209B}" type="parTrans" cxnId="{D11839D4-4618-46B2-94A9-E0BAC154751D}">
      <dgm:prSet/>
      <dgm:spPr/>
      <dgm:t>
        <a:bodyPr/>
        <a:lstStyle/>
        <a:p>
          <a:endParaRPr lang="en-US"/>
        </a:p>
      </dgm:t>
    </dgm:pt>
    <dgm:pt modelId="{7F9DEBB3-2E7A-43C7-A37D-251EA7DD2B3B}" type="sibTrans" cxnId="{D11839D4-4618-46B2-94A9-E0BAC154751D}">
      <dgm:prSet/>
      <dgm:spPr/>
      <dgm:t>
        <a:bodyPr/>
        <a:lstStyle/>
        <a:p>
          <a:endParaRPr lang="en-US"/>
        </a:p>
      </dgm:t>
    </dgm:pt>
    <dgm:pt modelId="{DD721182-5409-4AA1-8790-B1D9B8D1C979}" type="pres">
      <dgm:prSet presAssocID="{171ACE43-1138-4FE3-B0AD-8ADBC91919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9E9D7-DD1E-43C3-A359-5178CB659154}" type="pres">
      <dgm:prSet presAssocID="{47B1DE37-F054-44D9-B627-3F678442CB4A}" presName="node" presStyleLbl="node1" presStyleIdx="0" presStyleCnt="3" custRadScaleRad="101369" custRadScaleInc="1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1304E-045A-48D7-882A-9B4CC5CE70AD}" type="pres">
      <dgm:prSet presAssocID="{A129F020-1345-4DF6-96BC-ADC4B9A4B4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EE067BC-EAB8-4EA6-A0DF-8E050714C7B9}" type="pres">
      <dgm:prSet presAssocID="{A129F020-1345-4DF6-96BC-ADC4B9A4B4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776ED46-5D64-4B6E-BB98-2B3AB2CE1108}" type="pres">
      <dgm:prSet presAssocID="{A8D38BC6-10DE-405D-80E8-6668D99BD9AD}" presName="node" presStyleLbl="node1" presStyleIdx="1" presStyleCnt="3" custScaleX="96588" custRadScaleRad="97832" custRadScaleInc="-43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22829-DFB7-4CDE-AC33-1C8D9DD6E3AF}" type="pres">
      <dgm:prSet presAssocID="{4D916EF0-2D66-4D9D-A917-6F27BE3B3E1B}" presName="sibTrans" presStyleLbl="sibTrans2D1" presStyleIdx="1" presStyleCnt="3" custScaleX="133886" custScaleY="199209" custLinFactNeighborX="4178" custLinFactNeighborY="-8213"/>
      <dgm:spPr/>
      <dgm:t>
        <a:bodyPr/>
        <a:lstStyle/>
        <a:p>
          <a:endParaRPr lang="en-US"/>
        </a:p>
      </dgm:t>
    </dgm:pt>
    <dgm:pt modelId="{889FCC65-128F-4E14-852B-4A7E9BCD5010}" type="pres">
      <dgm:prSet presAssocID="{4D916EF0-2D66-4D9D-A917-6F27BE3B3E1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7CBACE-B79A-4C3B-B4C0-5026A0BFEACD}" type="pres">
      <dgm:prSet presAssocID="{5CB54597-F977-45AF-AFCB-412FB0C726A2}" presName="node" presStyleLbl="node1" presStyleIdx="2" presStyleCnt="3" custRadScaleRad="84744" custRadScaleInc="36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9B731-CF1B-4A58-AE96-9D08B079CF2A}" type="pres">
      <dgm:prSet presAssocID="{7F9DEBB3-2E7A-43C7-A37D-251EA7DD2B3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752B3E3-2C42-4F1F-9408-8D3D1D156C20}" type="pres">
      <dgm:prSet presAssocID="{7F9DEBB3-2E7A-43C7-A37D-251EA7DD2B3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7AE093D-EB7B-46B1-82B0-CEF5DDB29FEA}" type="presOf" srcId="{7F9DEBB3-2E7A-43C7-A37D-251EA7DD2B3B}" destId="{6752B3E3-2C42-4F1F-9408-8D3D1D156C20}" srcOrd="1" destOrd="0" presId="urn:microsoft.com/office/officeart/2005/8/layout/cycle7"/>
    <dgm:cxn modelId="{C4ECC2CA-3075-4E16-9779-E9B38503E444}" type="presOf" srcId="{4D916EF0-2D66-4D9D-A917-6F27BE3B3E1B}" destId="{889FCC65-128F-4E14-852B-4A7E9BCD5010}" srcOrd="1" destOrd="0" presId="urn:microsoft.com/office/officeart/2005/8/layout/cycle7"/>
    <dgm:cxn modelId="{3A69453D-A55A-4C23-AC05-557DFFD9C25A}" type="presOf" srcId="{A8D38BC6-10DE-405D-80E8-6668D99BD9AD}" destId="{1776ED46-5D64-4B6E-BB98-2B3AB2CE1108}" srcOrd="0" destOrd="0" presId="urn:microsoft.com/office/officeart/2005/8/layout/cycle7"/>
    <dgm:cxn modelId="{DB78305D-A11A-472C-B91D-1CDB0CD06DFA}" type="presOf" srcId="{47B1DE37-F054-44D9-B627-3F678442CB4A}" destId="{6B69E9D7-DD1E-43C3-A359-5178CB659154}" srcOrd="0" destOrd="0" presId="urn:microsoft.com/office/officeart/2005/8/layout/cycle7"/>
    <dgm:cxn modelId="{02FDF1BD-68A7-4763-AA4E-EF165396A6CD}" type="presOf" srcId="{171ACE43-1138-4FE3-B0AD-8ADBC919192F}" destId="{DD721182-5409-4AA1-8790-B1D9B8D1C979}" srcOrd="0" destOrd="0" presId="urn:microsoft.com/office/officeart/2005/8/layout/cycle7"/>
    <dgm:cxn modelId="{F045D7F5-E308-4F94-BC30-CDEAF106CB4D}" type="presOf" srcId="{A129F020-1345-4DF6-96BC-ADC4B9A4B447}" destId="{DD51304E-045A-48D7-882A-9B4CC5CE70AD}" srcOrd="0" destOrd="0" presId="urn:microsoft.com/office/officeart/2005/8/layout/cycle7"/>
    <dgm:cxn modelId="{D11839D4-4618-46B2-94A9-E0BAC154751D}" srcId="{171ACE43-1138-4FE3-B0AD-8ADBC919192F}" destId="{5CB54597-F977-45AF-AFCB-412FB0C726A2}" srcOrd="2" destOrd="0" parTransId="{9445321C-7ED8-4B3E-91DF-AD67A034209B}" sibTransId="{7F9DEBB3-2E7A-43C7-A37D-251EA7DD2B3B}"/>
    <dgm:cxn modelId="{6637FC8C-2724-4D95-9EC0-A7CBF8F57139}" type="presOf" srcId="{7F9DEBB3-2E7A-43C7-A37D-251EA7DD2B3B}" destId="{7369B731-CF1B-4A58-AE96-9D08B079CF2A}" srcOrd="0" destOrd="0" presId="urn:microsoft.com/office/officeart/2005/8/layout/cycle7"/>
    <dgm:cxn modelId="{5A1B05DE-C5A0-4EB9-BC33-2FF6B464B538}" srcId="{171ACE43-1138-4FE3-B0AD-8ADBC919192F}" destId="{A8D38BC6-10DE-405D-80E8-6668D99BD9AD}" srcOrd="1" destOrd="0" parTransId="{CB0B6727-C728-4B4D-840B-B9F2689E7961}" sibTransId="{4D916EF0-2D66-4D9D-A917-6F27BE3B3E1B}"/>
    <dgm:cxn modelId="{06216E7E-92B8-40CF-B4B0-96570D9DC59F}" type="presOf" srcId="{4D916EF0-2D66-4D9D-A917-6F27BE3B3E1B}" destId="{F5B22829-DFB7-4CDE-AC33-1C8D9DD6E3AF}" srcOrd="0" destOrd="0" presId="urn:microsoft.com/office/officeart/2005/8/layout/cycle7"/>
    <dgm:cxn modelId="{F62D04EE-7B4B-46DA-9313-4D967669344B}" srcId="{171ACE43-1138-4FE3-B0AD-8ADBC919192F}" destId="{47B1DE37-F054-44D9-B627-3F678442CB4A}" srcOrd="0" destOrd="0" parTransId="{840BA0BF-0D0A-40A9-B600-54BDCE88BAC1}" sibTransId="{A129F020-1345-4DF6-96BC-ADC4B9A4B447}"/>
    <dgm:cxn modelId="{F1415D29-CC49-4412-803B-A39DF83E872F}" type="presOf" srcId="{A129F020-1345-4DF6-96BC-ADC4B9A4B447}" destId="{2EE067BC-EAB8-4EA6-A0DF-8E050714C7B9}" srcOrd="1" destOrd="0" presId="urn:microsoft.com/office/officeart/2005/8/layout/cycle7"/>
    <dgm:cxn modelId="{014A000B-D838-4138-8532-1F1A2D2C7E2D}" type="presOf" srcId="{5CB54597-F977-45AF-AFCB-412FB0C726A2}" destId="{5D7CBACE-B79A-4C3B-B4C0-5026A0BFEACD}" srcOrd="0" destOrd="0" presId="urn:microsoft.com/office/officeart/2005/8/layout/cycle7"/>
    <dgm:cxn modelId="{22D71A40-BBB7-4157-87AE-6FC7A116F1AE}" type="presParOf" srcId="{DD721182-5409-4AA1-8790-B1D9B8D1C979}" destId="{6B69E9D7-DD1E-43C3-A359-5178CB659154}" srcOrd="0" destOrd="0" presId="urn:microsoft.com/office/officeart/2005/8/layout/cycle7"/>
    <dgm:cxn modelId="{E4690531-573B-43AA-9C68-4AC25FB0CD11}" type="presParOf" srcId="{DD721182-5409-4AA1-8790-B1D9B8D1C979}" destId="{DD51304E-045A-48D7-882A-9B4CC5CE70AD}" srcOrd="1" destOrd="0" presId="urn:microsoft.com/office/officeart/2005/8/layout/cycle7"/>
    <dgm:cxn modelId="{68BA1148-FCB0-402A-8697-D49FB57EA673}" type="presParOf" srcId="{DD51304E-045A-48D7-882A-9B4CC5CE70AD}" destId="{2EE067BC-EAB8-4EA6-A0DF-8E050714C7B9}" srcOrd="0" destOrd="0" presId="urn:microsoft.com/office/officeart/2005/8/layout/cycle7"/>
    <dgm:cxn modelId="{C8622090-4E95-491E-A63D-D9363556999F}" type="presParOf" srcId="{DD721182-5409-4AA1-8790-B1D9B8D1C979}" destId="{1776ED46-5D64-4B6E-BB98-2B3AB2CE1108}" srcOrd="2" destOrd="0" presId="urn:microsoft.com/office/officeart/2005/8/layout/cycle7"/>
    <dgm:cxn modelId="{72B03E02-6FB5-49C8-87DE-DB938492012C}" type="presParOf" srcId="{DD721182-5409-4AA1-8790-B1D9B8D1C979}" destId="{F5B22829-DFB7-4CDE-AC33-1C8D9DD6E3AF}" srcOrd="3" destOrd="0" presId="urn:microsoft.com/office/officeart/2005/8/layout/cycle7"/>
    <dgm:cxn modelId="{DA5922B3-0420-44DF-B2E3-0FAED09D8E25}" type="presParOf" srcId="{F5B22829-DFB7-4CDE-AC33-1C8D9DD6E3AF}" destId="{889FCC65-128F-4E14-852B-4A7E9BCD5010}" srcOrd="0" destOrd="0" presId="urn:microsoft.com/office/officeart/2005/8/layout/cycle7"/>
    <dgm:cxn modelId="{4B4716D5-8F5E-45D0-951E-1BF0E99D7D6C}" type="presParOf" srcId="{DD721182-5409-4AA1-8790-B1D9B8D1C979}" destId="{5D7CBACE-B79A-4C3B-B4C0-5026A0BFEACD}" srcOrd="4" destOrd="0" presId="urn:microsoft.com/office/officeart/2005/8/layout/cycle7"/>
    <dgm:cxn modelId="{910AC2E9-BF5B-409F-BCCB-D372CC8642F5}" type="presParOf" srcId="{DD721182-5409-4AA1-8790-B1D9B8D1C979}" destId="{7369B731-CF1B-4A58-AE96-9D08B079CF2A}" srcOrd="5" destOrd="0" presId="urn:microsoft.com/office/officeart/2005/8/layout/cycle7"/>
    <dgm:cxn modelId="{0AC1302A-1883-4356-99C7-FB61E43AE05B}" type="presParOf" srcId="{7369B731-CF1B-4A58-AE96-9D08B079CF2A}" destId="{6752B3E3-2C42-4F1F-9408-8D3D1D156C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1ACE43-1138-4FE3-B0AD-8ADBC919192F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B1DE37-F054-44D9-B627-3F678442CB4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  <a:r>
            <a:rPr lang="en-US" sz="5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5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BA0BF-0D0A-40A9-B600-54BDCE88BAC1}" type="parTrans" cxnId="{F62D04EE-7B4B-46DA-9313-4D967669344B}">
      <dgm:prSet/>
      <dgm:spPr/>
      <dgm:t>
        <a:bodyPr/>
        <a:lstStyle/>
        <a:p>
          <a:endParaRPr lang="en-US"/>
        </a:p>
      </dgm:t>
    </dgm:pt>
    <dgm:pt modelId="{A129F020-1345-4DF6-96BC-ADC4B9A4B447}" type="sibTrans" cxnId="{F62D04EE-7B4B-46DA-9313-4D967669344B}">
      <dgm:prSet/>
      <dgm:spPr/>
      <dgm:t>
        <a:bodyPr/>
        <a:lstStyle/>
        <a:p>
          <a:endParaRPr lang="en-US"/>
        </a:p>
      </dgm:t>
    </dgm:pt>
    <dgm:pt modelId="{A8D38BC6-10DE-405D-80E8-6668D99BD9AD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B0B6727-C728-4B4D-840B-B9F2689E7961}" type="parTrans" cxnId="{5A1B05DE-C5A0-4EB9-BC33-2FF6B464B538}">
      <dgm:prSet/>
      <dgm:spPr/>
      <dgm:t>
        <a:bodyPr/>
        <a:lstStyle/>
        <a:p>
          <a:endParaRPr lang="en-US"/>
        </a:p>
      </dgm:t>
    </dgm:pt>
    <dgm:pt modelId="{4D916EF0-2D66-4D9D-A917-6F27BE3B3E1B}" type="sibTrans" cxnId="{5A1B05DE-C5A0-4EB9-BC33-2FF6B464B538}">
      <dgm:prSet custT="1"/>
      <dgm:spPr>
        <a:solidFill>
          <a:srgbClr val="0070C0"/>
        </a:solidFill>
      </dgm:spPr>
      <dgm:t>
        <a:bodyPr/>
        <a:lstStyle/>
        <a:p>
          <a:r>
            <a:rPr lang="bn-IN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  <a:r>
            <a: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B54597-F977-45AF-AFCB-412FB0C726A2}">
      <dgm:prSet phldrT="[Text]" phldr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445321C-7ED8-4B3E-91DF-AD67A034209B}" type="parTrans" cxnId="{D11839D4-4618-46B2-94A9-E0BAC154751D}">
      <dgm:prSet/>
      <dgm:spPr/>
      <dgm:t>
        <a:bodyPr/>
        <a:lstStyle/>
        <a:p>
          <a:endParaRPr lang="en-US"/>
        </a:p>
      </dgm:t>
    </dgm:pt>
    <dgm:pt modelId="{7F9DEBB3-2E7A-43C7-A37D-251EA7DD2B3B}" type="sibTrans" cxnId="{D11839D4-4618-46B2-94A9-E0BAC154751D}">
      <dgm:prSet/>
      <dgm:spPr/>
      <dgm:t>
        <a:bodyPr/>
        <a:lstStyle/>
        <a:p>
          <a:endParaRPr lang="en-US"/>
        </a:p>
      </dgm:t>
    </dgm:pt>
    <dgm:pt modelId="{DD721182-5409-4AA1-8790-B1D9B8D1C979}" type="pres">
      <dgm:prSet presAssocID="{171ACE43-1138-4FE3-B0AD-8ADBC91919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9E9D7-DD1E-43C3-A359-5178CB659154}" type="pres">
      <dgm:prSet presAssocID="{47B1DE37-F054-44D9-B627-3F678442CB4A}" presName="node" presStyleLbl="node1" presStyleIdx="0" presStyleCnt="3" custRadScaleRad="101369" custRadScaleInc="1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1304E-045A-48D7-882A-9B4CC5CE70AD}" type="pres">
      <dgm:prSet presAssocID="{A129F020-1345-4DF6-96BC-ADC4B9A4B4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EE067BC-EAB8-4EA6-A0DF-8E050714C7B9}" type="pres">
      <dgm:prSet presAssocID="{A129F020-1345-4DF6-96BC-ADC4B9A4B4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776ED46-5D64-4B6E-BB98-2B3AB2CE1108}" type="pres">
      <dgm:prSet presAssocID="{A8D38BC6-10DE-405D-80E8-6668D99BD9AD}" presName="node" presStyleLbl="node1" presStyleIdx="1" presStyleCnt="3" custScaleX="96588" custRadScaleRad="103766" custRadScaleInc="-38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22829-DFB7-4CDE-AC33-1C8D9DD6E3AF}" type="pres">
      <dgm:prSet presAssocID="{4D916EF0-2D66-4D9D-A917-6F27BE3B3E1B}" presName="sibTrans" presStyleLbl="sibTrans2D1" presStyleIdx="1" presStyleCnt="3" custScaleX="138840" custScaleY="193004" custLinFactNeighborX="-696" custLinFactNeighborY="-17862"/>
      <dgm:spPr/>
      <dgm:t>
        <a:bodyPr/>
        <a:lstStyle/>
        <a:p>
          <a:endParaRPr lang="en-US"/>
        </a:p>
      </dgm:t>
    </dgm:pt>
    <dgm:pt modelId="{889FCC65-128F-4E14-852B-4A7E9BCD5010}" type="pres">
      <dgm:prSet presAssocID="{4D916EF0-2D66-4D9D-A917-6F27BE3B3E1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7CBACE-B79A-4C3B-B4C0-5026A0BFEACD}" type="pres">
      <dgm:prSet presAssocID="{5CB54597-F977-45AF-AFCB-412FB0C726A2}" presName="node" presStyleLbl="node1" presStyleIdx="2" presStyleCnt="3" custRadScaleRad="86881" custRadScaleInc="37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9B731-CF1B-4A58-AE96-9D08B079CF2A}" type="pres">
      <dgm:prSet presAssocID="{7F9DEBB3-2E7A-43C7-A37D-251EA7DD2B3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752B3E3-2C42-4F1F-9408-8D3D1D156C20}" type="pres">
      <dgm:prSet presAssocID="{7F9DEBB3-2E7A-43C7-A37D-251EA7DD2B3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7AE093D-EB7B-46B1-82B0-CEF5DDB29FEA}" type="presOf" srcId="{7F9DEBB3-2E7A-43C7-A37D-251EA7DD2B3B}" destId="{6752B3E3-2C42-4F1F-9408-8D3D1D156C20}" srcOrd="1" destOrd="0" presId="urn:microsoft.com/office/officeart/2005/8/layout/cycle7"/>
    <dgm:cxn modelId="{C4ECC2CA-3075-4E16-9779-E9B38503E444}" type="presOf" srcId="{4D916EF0-2D66-4D9D-A917-6F27BE3B3E1B}" destId="{889FCC65-128F-4E14-852B-4A7E9BCD5010}" srcOrd="1" destOrd="0" presId="urn:microsoft.com/office/officeart/2005/8/layout/cycle7"/>
    <dgm:cxn modelId="{3A69453D-A55A-4C23-AC05-557DFFD9C25A}" type="presOf" srcId="{A8D38BC6-10DE-405D-80E8-6668D99BD9AD}" destId="{1776ED46-5D64-4B6E-BB98-2B3AB2CE1108}" srcOrd="0" destOrd="0" presId="urn:microsoft.com/office/officeart/2005/8/layout/cycle7"/>
    <dgm:cxn modelId="{DB78305D-A11A-472C-B91D-1CDB0CD06DFA}" type="presOf" srcId="{47B1DE37-F054-44D9-B627-3F678442CB4A}" destId="{6B69E9D7-DD1E-43C3-A359-5178CB659154}" srcOrd="0" destOrd="0" presId="urn:microsoft.com/office/officeart/2005/8/layout/cycle7"/>
    <dgm:cxn modelId="{02FDF1BD-68A7-4763-AA4E-EF165396A6CD}" type="presOf" srcId="{171ACE43-1138-4FE3-B0AD-8ADBC919192F}" destId="{DD721182-5409-4AA1-8790-B1D9B8D1C979}" srcOrd="0" destOrd="0" presId="urn:microsoft.com/office/officeart/2005/8/layout/cycle7"/>
    <dgm:cxn modelId="{F045D7F5-E308-4F94-BC30-CDEAF106CB4D}" type="presOf" srcId="{A129F020-1345-4DF6-96BC-ADC4B9A4B447}" destId="{DD51304E-045A-48D7-882A-9B4CC5CE70AD}" srcOrd="0" destOrd="0" presId="urn:microsoft.com/office/officeart/2005/8/layout/cycle7"/>
    <dgm:cxn modelId="{D11839D4-4618-46B2-94A9-E0BAC154751D}" srcId="{171ACE43-1138-4FE3-B0AD-8ADBC919192F}" destId="{5CB54597-F977-45AF-AFCB-412FB0C726A2}" srcOrd="2" destOrd="0" parTransId="{9445321C-7ED8-4B3E-91DF-AD67A034209B}" sibTransId="{7F9DEBB3-2E7A-43C7-A37D-251EA7DD2B3B}"/>
    <dgm:cxn modelId="{6637FC8C-2724-4D95-9EC0-A7CBF8F57139}" type="presOf" srcId="{7F9DEBB3-2E7A-43C7-A37D-251EA7DD2B3B}" destId="{7369B731-CF1B-4A58-AE96-9D08B079CF2A}" srcOrd="0" destOrd="0" presId="urn:microsoft.com/office/officeart/2005/8/layout/cycle7"/>
    <dgm:cxn modelId="{5A1B05DE-C5A0-4EB9-BC33-2FF6B464B538}" srcId="{171ACE43-1138-4FE3-B0AD-8ADBC919192F}" destId="{A8D38BC6-10DE-405D-80E8-6668D99BD9AD}" srcOrd="1" destOrd="0" parTransId="{CB0B6727-C728-4B4D-840B-B9F2689E7961}" sibTransId="{4D916EF0-2D66-4D9D-A917-6F27BE3B3E1B}"/>
    <dgm:cxn modelId="{06216E7E-92B8-40CF-B4B0-96570D9DC59F}" type="presOf" srcId="{4D916EF0-2D66-4D9D-A917-6F27BE3B3E1B}" destId="{F5B22829-DFB7-4CDE-AC33-1C8D9DD6E3AF}" srcOrd="0" destOrd="0" presId="urn:microsoft.com/office/officeart/2005/8/layout/cycle7"/>
    <dgm:cxn modelId="{F62D04EE-7B4B-46DA-9313-4D967669344B}" srcId="{171ACE43-1138-4FE3-B0AD-8ADBC919192F}" destId="{47B1DE37-F054-44D9-B627-3F678442CB4A}" srcOrd="0" destOrd="0" parTransId="{840BA0BF-0D0A-40A9-B600-54BDCE88BAC1}" sibTransId="{A129F020-1345-4DF6-96BC-ADC4B9A4B447}"/>
    <dgm:cxn modelId="{F1415D29-CC49-4412-803B-A39DF83E872F}" type="presOf" srcId="{A129F020-1345-4DF6-96BC-ADC4B9A4B447}" destId="{2EE067BC-EAB8-4EA6-A0DF-8E050714C7B9}" srcOrd="1" destOrd="0" presId="urn:microsoft.com/office/officeart/2005/8/layout/cycle7"/>
    <dgm:cxn modelId="{014A000B-D838-4138-8532-1F1A2D2C7E2D}" type="presOf" srcId="{5CB54597-F977-45AF-AFCB-412FB0C726A2}" destId="{5D7CBACE-B79A-4C3B-B4C0-5026A0BFEACD}" srcOrd="0" destOrd="0" presId="urn:microsoft.com/office/officeart/2005/8/layout/cycle7"/>
    <dgm:cxn modelId="{22D71A40-BBB7-4157-87AE-6FC7A116F1AE}" type="presParOf" srcId="{DD721182-5409-4AA1-8790-B1D9B8D1C979}" destId="{6B69E9D7-DD1E-43C3-A359-5178CB659154}" srcOrd="0" destOrd="0" presId="urn:microsoft.com/office/officeart/2005/8/layout/cycle7"/>
    <dgm:cxn modelId="{E4690531-573B-43AA-9C68-4AC25FB0CD11}" type="presParOf" srcId="{DD721182-5409-4AA1-8790-B1D9B8D1C979}" destId="{DD51304E-045A-48D7-882A-9B4CC5CE70AD}" srcOrd="1" destOrd="0" presId="urn:microsoft.com/office/officeart/2005/8/layout/cycle7"/>
    <dgm:cxn modelId="{68BA1148-FCB0-402A-8697-D49FB57EA673}" type="presParOf" srcId="{DD51304E-045A-48D7-882A-9B4CC5CE70AD}" destId="{2EE067BC-EAB8-4EA6-A0DF-8E050714C7B9}" srcOrd="0" destOrd="0" presId="urn:microsoft.com/office/officeart/2005/8/layout/cycle7"/>
    <dgm:cxn modelId="{C8622090-4E95-491E-A63D-D9363556999F}" type="presParOf" srcId="{DD721182-5409-4AA1-8790-B1D9B8D1C979}" destId="{1776ED46-5D64-4B6E-BB98-2B3AB2CE1108}" srcOrd="2" destOrd="0" presId="urn:microsoft.com/office/officeart/2005/8/layout/cycle7"/>
    <dgm:cxn modelId="{72B03E02-6FB5-49C8-87DE-DB938492012C}" type="presParOf" srcId="{DD721182-5409-4AA1-8790-B1D9B8D1C979}" destId="{F5B22829-DFB7-4CDE-AC33-1C8D9DD6E3AF}" srcOrd="3" destOrd="0" presId="urn:microsoft.com/office/officeart/2005/8/layout/cycle7"/>
    <dgm:cxn modelId="{DA5922B3-0420-44DF-B2E3-0FAED09D8E25}" type="presParOf" srcId="{F5B22829-DFB7-4CDE-AC33-1C8D9DD6E3AF}" destId="{889FCC65-128F-4E14-852B-4A7E9BCD5010}" srcOrd="0" destOrd="0" presId="urn:microsoft.com/office/officeart/2005/8/layout/cycle7"/>
    <dgm:cxn modelId="{4B4716D5-8F5E-45D0-951E-1BF0E99D7D6C}" type="presParOf" srcId="{DD721182-5409-4AA1-8790-B1D9B8D1C979}" destId="{5D7CBACE-B79A-4C3B-B4C0-5026A0BFEACD}" srcOrd="4" destOrd="0" presId="urn:microsoft.com/office/officeart/2005/8/layout/cycle7"/>
    <dgm:cxn modelId="{910AC2E9-BF5B-409F-BCCB-D372CC8642F5}" type="presParOf" srcId="{DD721182-5409-4AA1-8790-B1D9B8D1C979}" destId="{7369B731-CF1B-4A58-AE96-9D08B079CF2A}" srcOrd="5" destOrd="0" presId="urn:microsoft.com/office/officeart/2005/8/layout/cycle7"/>
    <dgm:cxn modelId="{0AC1302A-1883-4356-99C7-FB61E43AE05B}" type="presParOf" srcId="{7369B731-CF1B-4A58-AE96-9D08B079CF2A}" destId="{6752B3E3-2C42-4F1F-9408-8D3D1D156C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1ACE43-1138-4FE3-B0AD-8ADBC919192F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B1DE37-F054-44D9-B627-3F678442CB4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5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5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BA0BF-0D0A-40A9-B600-54BDCE88BAC1}" type="parTrans" cxnId="{F62D04EE-7B4B-46DA-9313-4D967669344B}">
      <dgm:prSet/>
      <dgm:spPr/>
      <dgm:t>
        <a:bodyPr/>
        <a:lstStyle/>
        <a:p>
          <a:endParaRPr lang="en-US"/>
        </a:p>
      </dgm:t>
    </dgm:pt>
    <dgm:pt modelId="{A129F020-1345-4DF6-96BC-ADC4B9A4B447}" type="sibTrans" cxnId="{F62D04EE-7B4B-46DA-9313-4D967669344B}">
      <dgm:prSet/>
      <dgm:spPr/>
      <dgm:t>
        <a:bodyPr/>
        <a:lstStyle/>
        <a:p>
          <a:endParaRPr lang="en-US"/>
        </a:p>
      </dgm:t>
    </dgm:pt>
    <dgm:pt modelId="{A8D38BC6-10DE-405D-80E8-6668D99BD9AD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B0B6727-C728-4B4D-840B-B9F2689E7961}" type="parTrans" cxnId="{5A1B05DE-C5A0-4EB9-BC33-2FF6B464B538}">
      <dgm:prSet/>
      <dgm:spPr/>
      <dgm:t>
        <a:bodyPr/>
        <a:lstStyle/>
        <a:p>
          <a:endParaRPr lang="en-US"/>
        </a:p>
      </dgm:t>
    </dgm:pt>
    <dgm:pt modelId="{4D916EF0-2D66-4D9D-A917-6F27BE3B3E1B}" type="sibTrans" cxnId="{5A1B05DE-C5A0-4EB9-BC33-2FF6B464B538}">
      <dgm:prSet custT="1"/>
      <dgm:spPr>
        <a:solidFill>
          <a:srgbClr val="0070C0"/>
        </a:solidFill>
      </dgm:spPr>
      <dgm:t>
        <a:bodyPr/>
        <a:lstStyle/>
        <a:p>
          <a:r>
            <a:rPr lang="bn-IN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B54597-F977-45AF-AFCB-412FB0C726A2}">
      <dgm:prSet phldrT="[Text]" phldr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445321C-7ED8-4B3E-91DF-AD67A034209B}" type="parTrans" cxnId="{D11839D4-4618-46B2-94A9-E0BAC154751D}">
      <dgm:prSet/>
      <dgm:spPr/>
      <dgm:t>
        <a:bodyPr/>
        <a:lstStyle/>
        <a:p>
          <a:endParaRPr lang="en-US"/>
        </a:p>
      </dgm:t>
    </dgm:pt>
    <dgm:pt modelId="{7F9DEBB3-2E7A-43C7-A37D-251EA7DD2B3B}" type="sibTrans" cxnId="{D11839D4-4618-46B2-94A9-E0BAC154751D}">
      <dgm:prSet/>
      <dgm:spPr/>
      <dgm:t>
        <a:bodyPr/>
        <a:lstStyle/>
        <a:p>
          <a:endParaRPr lang="en-US"/>
        </a:p>
      </dgm:t>
    </dgm:pt>
    <dgm:pt modelId="{DD721182-5409-4AA1-8790-B1D9B8D1C979}" type="pres">
      <dgm:prSet presAssocID="{171ACE43-1138-4FE3-B0AD-8ADBC91919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9E9D7-DD1E-43C3-A359-5178CB659154}" type="pres">
      <dgm:prSet presAssocID="{47B1DE37-F054-44D9-B627-3F678442CB4A}" presName="node" presStyleLbl="node1" presStyleIdx="0" presStyleCnt="3" custRadScaleRad="101369" custRadScaleInc="1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1304E-045A-48D7-882A-9B4CC5CE70AD}" type="pres">
      <dgm:prSet presAssocID="{A129F020-1345-4DF6-96BC-ADC4B9A4B4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EE067BC-EAB8-4EA6-A0DF-8E050714C7B9}" type="pres">
      <dgm:prSet presAssocID="{A129F020-1345-4DF6-96BC-ADC4B9A4B4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776ED46-5D64-4B6E-BB98-2B3AB2CE1108}" type="pres">
      <dgm:prSet presAssocID="{A8D38BC6-10DE-405D-80E8-6668D99BD9AD}" presName="node" presStyleLbl="node1" presStyleIdx="1" presStyleCnt="3" custScaleX="96588" custRadScaleRad="97832" custRadScaleInc="-43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22829-DFB7-4CDE-AC33-1C8D9DD6E3AF}" type="pres">
      <dgm:prSet presAssocID="{4D916EF0-2D66-4D9D-A917-6F27BE3B3E1B}" presName="sibTrans" presStyleLbl="sibTrans2D1" presStyleIdx="1" presStyleCnt="3" custScaleX="133886" custScaleY="199632" custLinFactNeighborX="4178" custLinFactNeighborY="-8213"/>
      <dgm:spPr/>
      <dgm:t>
        <a:bodyPr/>
        <a:lstStyle/>
        <a:p>
          <a:endParaRPr lang="en-US"/>
        </a:p>
      </dgm:t>
    </dgm:pt>
    <dgm:pt modelId="{889FCC65-128F-4E14-852B-4A7E9BCD5010}" type="pres">
      <dgm:prSet presAssocID="{4D916EF0-2D66-4D9D-A917-6F27BE3B3E1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7CBACE-B79A-4C3B-B4C0-5026A0BFEACD}" type="pres">
      <dgm:prSet presAssocID="{5CB54597-F977-45AF-AFCB-412FB0C726A2}" presName="node" presStyleLbl="node1" presStyleIdx="2" presStyleCnt="3" custRadScaleRad="82350" custRadScaleInc="42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9B731-CF1B-4A58-AE96-9D08B079CF2A}" type="pres">
      <dgm:prSet presAssocID="{7F9DEBB3-2E7A-43C7-A37D-251EA7DD2B3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752B3E3-2C42-4F1F-9408-8D3D1D156C20}" type="pres">
      <dgm:prSet presAssocID="{7F9DEBB3-2E7A-43C7-A37D-251EA7DD2B3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7AE093D-EB7B-46B1-82B0-CEF5DDB29FEA}" type="presOf" srcId="{7F9DEBB3-2E7A-43C7-A37D-251EA7DD2B3B}" destId="{6752B3E3-2C42-4F1F-9408-8D3D1D156C20}" srcOrd="1" destOrd="0" presId="urn:microsoft.com/office/officeart/2005/8/layout/cycle7"/>
    <dgm:cxn modelId="{C4ECC2CA-3075-4E16-9779-E9B38503E444}" type="presOf" srcId="{4D916EF0-2D66-4D9D-A917-6F27BE3B3E1B}" destId="{889FCC65-128F-4E14-852B-4A7E9BCD5010}" srcOrd="1" destOrd="0" presId="urn:microsoft.com/office/officeart/2005/8/layout/cycle7"/>
    <dgm:cxn modelId="{3A69453D-A55A-4C23-AC05-557DFFD9C25A}" type="presOf" srcId="{A8D38BC6-10DE-405D-80E8-6668D99BD9AD}" destId="{1776ED46-5D64-4B6E-BB98-2B3AB2CE1108}" srcOrd="0" destOrd="0" presId="urn:microsoft.com/office/officeart/2005/8/layout/cycle7"/>
    <dgm:cxn modelId="{DB78305D-A11A-472C-B91D-1CDB0CD06DFA}" type="presOf" srcId="{47B1DE37-F054-44D9-B627-3F678442CB4A}" destId="{6B69E9D7-DD1E-43C3-A359-5178CB659154}" srcOrd="0" destOrd="0" presId="urn:microsoft.com/office/officeart/2005/8/layout/cycle7"/>
    <dgm:cxn modelId="{02FDF1BD-68A7-4763-AA4E-EF165396A6CD}" type="presOf" srcId="{171ACE43-1138-4FE3-B0AD-8ADBC919192F}" destId="{DD721182-5409-4AA1-8790-B1D9B8D1C979}" srcOrd="0" destOrd="0" presId="urn:microsoft.com/office/officeart/2005/8/layout/cycle7"/>
    <dgm:cxn modelId="{F045D7F5-E308-4F94-BC30-CDEAF106CB4D}" type="presOf" srcId="{A129F020-1345-4DF6-96BC-ADC4B9A4B447}" destId="{DD51304E-045A-48D7-882A-9B4CC5CE70AD}" srcOrd="0" destOrd="0" presId="urn:microsoft.com/office/officeart/2005/8/layout/cycle7"/>
    <dgm:cxn modelId="{D11839D4-4618-46B2-94A9-E0BAC154751D}" srcId="{171ACE43-1138-4FE3-B0AD-8ADBC919192F}" destId="{5CB54597-F977-45AF-AFCB-412FB0C726A2}" srcOrd="2" destOrd="0" parTransId="{9445321C-7ED8-4B3E-91DF-AD67A034209B}" sibTransId="{7F9DEBB3-2E7A-43C7-A37D-251EA7DD2B3B}"/>
    <dgm:cxn modelId="{6637FC8C-2724-4D95-9EC0-A7CBF8F57139}" type="presOf" srcId="{7F9DEBB3-2E7A-43C7-A37D-251EA7DD2B3B}" destId="{7369B731-CF1B-4A58-AE96-9D08B079CF2A}" srcOrd="0" destOrd="0" presId="urn:microsoft.com/office/officeart/2005/8/layout/cycle7"/>
    <dgm:cxn modelId="{5A1B05DE-C5A0-4EB9-BC33-2FF6B464B538}" srcId="{171ACE43-1138-4FE3-B0AD-8ADBC919192F}" destId="{A8D38BC6-10DE-405D-80E8-6668D99BD9AD}" srcOrd="1" destOrd="0" parTransId="{CB0B6727-C728-4B4D-840B-B9F2689E7961}" sibTransId="{4D916EF0-2D66-4D9D-A917-6F27BE3B3E1B}"/>
    <dgm:cxn modelId="{06216E7E-92B8-40CF-B4B0-96570D9DC59F}" type="presOf" srcId="{4D916EF0-2D66-4D9D-A917-6F27BE3B3E1B}" destId="{F5B22829-DFB7-4CDE-AC33-1C8D9DD6E3AF}" srcOrd="0" destOrd="0" presId="urn:microsoft.com/office/officeart/2005/8/layout/cycle7"/>
    <dgm:cxn modelId="{F62D04EE-7B4B-46DA-9313-4D967669344B}" srcId="{171ACE43-1138-4FE3-B0AD-8ADBC919192F}" destId="{47B1DE37-F054-44D9-B627-3F678442CB4A}" srcOrd="0" destOrd="0" parTransId="{840BA0BF-0D0A-40A9-B600-54BDCE88BAC1}" sibTransId="{A129F020-1345-4DF6-96BC-ADC4B9A4B447}"/>
    <dgm:cxn modelId="{F1415D29-CC49-4412-803B-A39DF83E872F}" type="presOf" srcId="{A129F020-1345-4DF6-96BC-ADC4B9A4B447}" destId="{2EE067BC-EAB8-4EA6-A0DF-8E050714C7B9}" srcOrd="1" destOrd="0" presId="urn:microsoft.com/office/officeart/2005/8/layout/cycle7"/>
    <dgm:cxn modelId="{014A000B-D838-4138-8532-1F1A2D2C7E2D}" type="presOf" srcId="{5CB54597-F977-45AF-AFCB-412FB0C726A2}" destId="{5D7CBACE-B79A-4C3B-B4C0-5026A0BFEACD}" srcOrd="0" destOrd="0" presId="urn:microsoft.com/office/officeart/2005/8/layout/cycle7"/>
    <dgm:cxn modelId="{22D71A40-BBB7-4157-87AE-6FC7A116F1AE}" type="presParOf" srcId="{DD721182-5409-4AA1-8790-B1D9B8D1C979}" destId="{6B69E9D7-DD1E-43C3-A359-5178CB659154}" srcOrd="0" destOrd="0" presId="urn:microsoft.com/office/officeart/2005/8/layout/cycle7"/>
    <dgm:cxn modelId="{E4690531-573B-43AA-9C68-4AC25FB0CD11}" type="presParOf" srcId="{DD721182-5409-4AA1-8790-B1D9B8D1C979}" destId="{DD51304E-045A-48D7-882A-9B4CC5CE70AD}" srcOrd="1" destOrd="0" presId="urn:microsoft.com/office/officeart/2005/8/layout/cycle7"/>
    <dgm:cxn modelId="{68BA1148-FCB0-402A-8697-D49FB57EA673}" type="presParOf" srcId="{DD51304E-045A-48D7-882A-9B4CC5CE70AD}" destId="{2EE067BC-EAB8-4EA6-A0DF-8E050714C7B9}" srcOrd="0" destOrd="0" presId="urn:microsoft.com/office/officeart/2005/8/layout/cycle7"/>
    <dgm:cxn modelId="{C8622090-4E95-491E-A63D-D9363556999F}" type="presParOf" srcId="{DD721182-5409-4AA1-8790-B1D9B8D1C979}" destId="{1776ED46-5D64-4B6E-BB98-2B3AB2CE1108}" srcOrd="2" destOrd="0" presId="urn:microsoft.com/office/officeart/2005/8/layout/cycle7"/>
    <dgm:cxn modelId="{72B03E02-6FB5-49C8-87DE-DB938492012C}" type="presParOf" srcId="{DD721182-5409-4AA1-8790-B1D9B8D1C979}" destId="{F5B22829-DFB7-4CDE-AC33-1C8D9DD6E3AF}" srcOrd="3" destOrd="0" presId="urn:microsoft.com/office/officeart/2005/8/layout/cycle7"/>
    <dgm:cxn modelId="{DA5922B3-0420-44DF-B2E3-0FAED09D8E25}" type="presParOf" srcId="{F5B22829-DFB7-4CDE-AC33-1C8D9DD6E3AF}" destId="{889FCC65-128F-4E14-852B-4A7E9BCD5010}" srcOrd="0" destOrd="0" presId="urn:microsoft.com/office/officeart/2005/8/layout/cycle7"/>
    <dgm:cxn modelId="{4B4716D5-8F5E-45D0-951E-1BF0E99D7D6C}" type="presParOf" srcId="{DD721182-5409-4AA1-8790-B1D9B8D1C979}" destId="{5D7CBACE-B79A-4C3B-B4C0-5026A0BFEACD}" srcOrd="4" destOrd="0" presId="urn:microsoft.com/office/officeart/2005/8/layout/cycle7"/>
    <dgm:cxn modelId="{910AC2E9-BF5B-409F-BCCB-D372CC8642F5}" type="presParOf" srcId="{DD721182-5409-4AA1-8790-B1D9B8D1C979}" destId="{7369B731-CF1B-4A58-AE96-9D08B079CF2A}" srcOrd="5" destOrd="0" presId="urn:microsoft.com/office/officeart/2005/8/layout/cycle7"/>
    <dgm:cxn modelId="{0AC1302A-1883-4356-99C7-FB61E43AE05B}" type="presParOf" srcId="{7369B731-CF1B-4A58-AE96-9D08B079CF2A}" destId="{6752B3E3-2C42-4F1F-9408-8D3D1D156C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1ACE43-1138-4FE3-B0AD-8ADBC919192F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B1DE37-F054-44D9-B627-3F678442CB4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en-US" sz="5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5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BA0BF-0D0A-40A9-B600-54BDCE88BAC1}" type="parTrans" cxnId="{F62D04EE-7B4B-46DA-9313-4D967669344B}">
      <dgm:prSet/>
      <dgm:spPr/>
      <dgm:t>
        <a:bodyPr/>
        <a:lstStyle/>
        <a:p>
          <a:endParaRPr lang="en-US"/>
        </a:p>
      </dgm:t>
    </dgm:pt>
    <dgm:pt modelId="{A129F020-1345-4DF6-96BC-ADC4B9A4B447}" type="sibTrans" cxnId="{F62D04EE-7B4B-46DA-9313-4D967669344B}">
      <dgm:prSet/>
      <dgm:spPr/>
      <dgm:t>
        <a:bodyPr/>
        <a:lstStyle/>
        <a:p>
          <a:endParaRPr lang="en-US"/>
        </a:p>
      </dgm:t>
    </dgm:pt>
    <dgm:pt modelId="{A8D38BC6-10DE-405D-80E8-6668D99BD9AD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B0B6727-C728-4B4D-840B-B9F2689E7961}" type="parTrans" cxnId="{5A1B05DE-C5A0-4EB9-BC33-2FF6B464B538}">
      <dgm:prSet/>
      <dgm:spPr/>
      <dgm:t>
        <a:bodyPr/>
        <a:lstStyle/>
        <a:p>
          <a:endParaRPr lang="en-US"/>
        </a:p>
      </dgm:t>
    </dgm:pt>
    <dgm:pt modelId="{4D916EF0-2D66-4D9D-A917-6F27BE3B3E1B}" type="sibTrans" cxnId="{5A1B05DE-C5A0-4EB9-BC33-2FF6B464B538}">
      <dgm:prSet custT="1"/>
      <dgm:spPr>
        <a:solidFill>
          <a:srgbClr val="0070C0"/>
        </a:solidFill>
      </dgm:spPr>
      <dgm:t>
        <a:bodyPr/>
        <a:lstStyle/>
        <a:p>
          <a:r>
            <a:rPr lang="bn-IN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B54597-F977-45AF-AFCB-412FB0C726A2}">
      <dgm:prSet phldrT="[Text]" phldr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445321C-7ED8-4B3E-91DF-AD67A034209B}" type="parTrans" cxnId="{D11839D4-4618-46B2-94A9-E0BAC154751D}">
      <dgm:prSet/>
      <dgm:spPr/>
      <dgm:t>
        <a:bodyPr/>
        <a:lstStyle/>
        <a:p>
          <a:endParaRPr lang="en-US"/>
        </a:p>
      </dgm:t>
    </dgm:pt>
    <dgm:pt modelId="{7F9DEBB3-2E7A-43C7-A37D-251EA7DD2B3B}" type="sibTrans" cxnId="{D11839D4-4618-46B2-94A9-E0BAC154751D}">
      <dgm:prSet/>
      <dgm:spPr/>
      <dgm:t>
        <a:bodyPr/>
        <a:lstStyle/>
        <a:p>
          <a:endParaRPr lang="en-US"/>
        </a:p>
      </dgm:t>
    </dgm:pt>
    <dgm:pt modelId="{DD721182-5409-4AA1-8790-B1D9B8D1C979}" type="pres">
      <dgm:prSet presAssocID="{171ACE43-1138-4FE3-B0AD-8ADBC91919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9E9D7-DD1E-43C3-A359-5178CB659154}" type="pres">
      <dgm:prSet presAssocID="{47B1DE37-F054-44D9-B627-3F678442CB4A}" presName="node" presStyleLbl="node1" presStyleIdx="0" presStyleCnt="3" custRadScaleRad="101369" custRadScaleInc="1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1304E-045A-48D7-882A-9B4CC5CE70AD}" type="pres">
      <dgm:prSet presAssocID="{A129F020-1345-4DF6-96BC-ADC4B9A4B4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EE067BC-EAB8-4EA6-A0DF-8E050714C7B9}" type="pres">
      <dgm:prSet presAssocID="{A129F020-1345-4DF6-96BC-ADC4B9A4B4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776ED46-5D64-4B6E-BB98-2B3AB2CE1108}" type="pres">
      <dgm:prSet presAssocID="{A8D38BC6-10DE-405D-80E8-6668D99BD9AD}" presName="node" presStyleLbl="node1" presStyleIdx="1" presStyleCnt="3" custScaleX="96588" custRadScaleRad="97832" custRadScaleInc="-43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22829-DFB7-4CDE-AC33-1C8D9DD6E3AF}" type="pres">
      <dgm:prSet presAssocID="{4D916EF0-2D66-4D9D-A917-6F27BE3B3E1B}" presName="sibTrans" presStyleLbl="sibTrans2D1" presStyleIdx="1" presStyleCnt="3" custScaleX="133886" custScaleY="186773" custLinFactNeighborX="4178" custLinFactNeighborY="-8213"/>
      <dgm:spPr/>
      <dgm:t>
        <a:bodyPr/>
        <a:lstStyle/>
        <a:p>
          <a:endParaRPr lang="en-US"/>
        </a:p>
      </dgm:t>
    </dgm:pt>
    <dgm:pt modelId="{889FCC65-128F-4E14-852B-4A7E9BCD5010}" type="pres">
      <dgm:prSet presAssocID="{4D916EF0-2D66-4D9D-A917-6F27BE3B3E1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7CBACE-B79A-4C3B-B4C0-5026A0BFEACD}" type="pres">
      <dgm:prSet presAssocID="{5CB54597-F977-45AF-AFCB-412FB0C726A2}" presName="node" presStyleLbl="node1" presStyleIdx="2" presStyleCnt="3" custRadScaleRad="84744" custRadScaleInc="36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9B731-CF1B-4A58-AE96-9D08B079CF2A}" type="pres">
      <dgm:prSet presAssocID="{7F9DEBB3-2E7A-43C7-A37D-251EA7DD2B3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752B3E3-2C42-4F1F-9408-8D3D1D156C20}" type="pres">
      <dgm:prSet presAssocID="{7F9DEBB3-2E7A-43C7-A37D-251EA7DD2B3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7AE093D-EB7B-46B1-82B0-CEF5DDB29FEA}" type="presOf" srcId="{7F9DEBB3-2E7A-43C7-A37D-251EA7DD2B3B}" destId="{6752B3E3-2C42-4F1F-9408-8D3D1D156C20}" srcOrd="1" destOrd="0" presId="urn:microsoft.com/office/officeart/2005/8/layout/cycle7"/>
    <dgm:cxn modelId="{C4ECC2CA-3075-4E16-9779-E9B38503E444}" type="presOf" srcId="{4D916EF0-2D66-4D9D-A917-6F27BE3B3E1B}" destId="{889FCC65-128F-4E14-852B-4A7E9BCD5010}" srcOrd="1" destOrd="0" presId="urn:microsoft.com/office/officeart/2005/8/layout/cycle7"/>
    <dgm:cxn modelId="{3A69453D-A55A-4C23-AC05-557DFFD9C25A}" type="presOf" srcId="{A8D38BC6-10DE-405D-80E8-6668D99BD9AD}" destId="{1776ED46-5D64-4B6E-BB98-2B3AB2CE1108}" srcOrd="0" destOrd="0" presId="urn:microsoft.com/office/officeart/2005/8/layout/cycle7"/>
    <dgm:cxn modelId="{DB78305D-A11A-472C-B91D-1CDB0CD06DFA}" type="presOf" srcId="{47B1DE37-F054-44D9-B627-3F678442CB4A}" destId="{6B69E9D7-DD1E-43C3-A359-5178CB659154}" srcOrd="0" destOrd="0" presId="urn:microsoft.com/office/officeart/2005/8/layout/cycle7"/>
    <dgm:cxn modelId="{02FDF1BD-68A7-4763-AA4E-EF165396A6CD}" type="presOf" srcId="{171ACE43-1138-4FE3-B0AD-8ADBC919192F}" destId="{DD721182-5409-4AA1-8790-B1D9B8D1C979}" srcOrd="0" destOrd="0" presId="urn:microsoft.com/office/officeart/2005/8/layout/cycle7"/>
    <dgm:cxn modelId="{F045D7F5-E308-4F94-BC30-CDEAF106CB4D}" type="presOf" srcId="{A129F020-1345-4DF6-96BC-ADC4B9A4B447}" destId="{DD51304E-045A-48D7-882A-9B4CC5CE70AD}" srcOrd="0" destOrd="0" presId="urn:microsoft.com/office/officeart/2005/8/layout/cycle7"/>
    <dgm:cxn modelId="{D11839D4-4618-46B2-94A9-E0BAC154751D}" srcId="{171ACE43-1138-4FE3-B0AD-8ADBC919192F}" destId="{5CB54597-F977-45AF-AFCB-412FB0C726A2}" srcOrd="2" destOrd="0" parTransId="{9445321C-7ED8-4B3E-91DF-AD67A034209B}" sibTransId="{7F9DEBB3-2E7A-43C7-A37D-251EA7DD2B3B}"/>
    <dgm:cxn modelId="{6637FC8C-2724-4D95-9EC0-A7CBF8F57139}" type="presOf" srcId="{7F9DEBB3-2E7A-43C7-A37D-251EA7DD2B3B}" destId="{7369B731-CF1B-4A58-AE96-9D08B079CF2A}" srcOrd="0" destOrd="0" presId="urn:microsoft.com/office/officeart/2005/8/layout/cycle7"/>
    <dgm:cxn modelId="{5A1B05DE-C5A0-4EB9-BC33-2FF6B464B538}" srcId="{171ACE43-1138-4FE3-B0AD-8ADBC919192F}" destId="{A8D38BC6-10DE-405D-80E8-6668D99BD9AD}" srcOrd="1" destOrd="0" parTransId="{CB0B6727-C728-4B4D-840B-B9F2689E7961}" sibTransId="{4D916EF0-2D66-4D9D-A917-6F27BE3B3E1B}"/>
    <dgm:cxn modelId="{06216E7E-92B8-40CF-B4B0-96570D9DC59F}" type="presOf" srcId="{4D916EF0-2D66-4D9D-A917-6F27BE3B3E1B}" destId="{F5B22829-DFB7-4CDE-AC33-1C8D9DD6E3AF}" srcOrd="0" destOrd="0" presId="urn:microsoft.com/office/officeart/2005/8/layout/cycle7"/>
    <dgm:cxn modelId="{F62D04EE-7B4B-46DA-9313-4D967669344B}" srcId="{171ACE43-1138-4FE3-B0AD-8ADBC919192F}" destId="{47B1DE37-F054-44D9-B627-3F678442CB4A}" srcOrd="0" destOrd="0" parTransId="{840BA0BF-0D0A-40A9-B600-54BDCE88BAC1}" sibTransId="{A129F020-1345-4DF6-96BC-ADC4B9A4B447}"/>
    <dgm:cxn modelId="{F1415D29-CC49-4412-803B-A39DF83E872F}" type="presOf" srcId="{A129F020-1345-4DF6-96BC-ADC4B9A4B447}" destId="{2EE067BC-EAB8-4EA6-A0DF-8E050714C7B9}" srcOrd="1" destOrd="0" presId="urn:microsoft.com/office/officeart/2005/8/layout/cycle7"/>
    <dgm:cxn modelId="{014A000B-D838-4138-8532-1F1A2D2C7E2D}" type="presOf" srcId="{5CB54597-F977-45AF-AFCB-412FB0C726A2}" destId="{5D7CBACE-B79A-4C3B-B4C0-5026A0BFEACD}" srcOrd="0" destOrd="0" presId="urn:microsoft.com/office/officeart/2005/8/layout/cycle7"/>
    <dgm:cxn modelId="{22D71A40-BBB7-4157-87AE-6FC7A116F1AE}" type="presParOf" srcId="{DD721182-5409-4AA1-8790-B1D9B8D1C979}" destId="{6B69E9D7-DD1E-43C3-A359-5178CB659154}" srcOrd="0" destOrd="0" presId="urn:microsoft.com/office/officeart/2005/8/layout/cycle7"/>
    <dgm:cxn modelId="{E4690531-573B-43AA-9C68-4AC25FB0CD11}" type="presParOf" srcId="{DD721182-5409-4AA1-8790-B1D9B8D1C979}" destId="{DD51304E-045A-48D7-882A-9B4CC5CE70AD}" srcOrd="1" destOrd="0" presId="urn:microsoft.com/office/officeart/2005/8/layout/cycle7"/>
    <dgm:cxn modelId="{68BA1148-FCB0-402A-8697-D49FB57EA673}" type="presParOf" srcId="{DD51304E-045A-48D7-882A-9B4CC5CE70AD}" destId="{2EE067BC-EAB8-4EA6-A0DF-8E050714C7B9}" srcOrd="0" destOrd="0" presId="urn:microsoft.com/office/officeart/2005/8/layout/cycle7"/>
    <dgm:cxn modelId="{C8622090-4E95-491E-A63D-D9363556999F}" type="presParOf" srcId="{DD721182-5409-4AA1-8790-B1D9B8D1C979}" destId="{1776ED46-5D64-4B6E-BB98-2B3AB2CE1108}" srcOrd="2" destOrd="0" presId="urn:microsoft.com/office/officeart/2005/8/layout/cycle7"/>
    <dgm:cxn modelId="{72B03E02-6FB5-49C8-87DE-DB938492012C}" type="presParOf" srcId="{DD721182-5409-4AA1-8790-B1D9B8D1C979}" destId="{F5B22829-DFB7-4CDE-AC33-1C8D9DD6E3AF}" srcOrd="3" destOrd="0" presId="urn:microsoft.com/office/officeart/2005/8/layout/cycle7"/>
    <dgm:cxn modelId="{DA5922B3-0420-44DF-B2E3-0FAED09D8E25}" type="presParOf" srcId="{F5B22829-DFB7-4CDE-AC33-1C8D9DD6E3AF}" destId="{889FCC65-128F-4E14-852B-4A7E9BCD5010}" srcOrd="0" destOrd="0" presId="urn:microsoft.com/office/officeart/2005/8/layout/cycle7"/>
    <dgm:cxn modelId="{4B4716D5-8F5E-45D0-951E-1BF0E99D7D6C}" type="presParOf" srcId="{DD721182-5409-4AA1-8790-B1D9B8D1C979}" destId="{5D7CBACE-B79A-4C3B-B4C0-5026A0BFEACD}" srcOrd="4" destOrd="0" presId="urn:microsoft.com/office/officeart/2005/8/layout/cycle7"/>
    <dgm:cxn modelId="{910AC2E9-BF5B-409F-BCCB-D372CC8642F5}" type="presParOf" srcId="{DD721182-5409-4AA1-8790-B1D9B8D1C979}" destId="{7369B731-CF1B-4A58-AE96-9D08B079CF2A}" srcOrd="5" destOrd="0" presId="urn:microsoft.com/office/officeart/2005/8/layout/cycle7"/>
    <dgm:cxn modelId="{0AC1302A-1883-4356-99C7-FB61E43AE05B}" type="presParOf" srcId="{7369B731-CF1B-4A58-AE96-9D08B079CF2A}" destId="{6752B3E3-2C42-4F1F-9408-8D3D1D156C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1ACE43-1138-4FE3-B0AD-8ADBC919192F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B1DE37-F054-44D9-B627-3F678442CB4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en-US" sz="5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5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BA0BF-0D0A-40A9-B600-54BDCE88BAC1}" type="parTrans" cxnId="{F62D04EE-7B4B-46DA-9313-4D967669344B}">
      <dgm:prSet/>
      <dgm:spPr/>
      <dgm:t>
        <a:bodyPr/>
        <a:lstStyle/>
        <a:p>
          <a:endParaRPr lang="en-US"/>
        </a:p>
      </dgm:t>
    </dgm:pt>
    <dgm:pt modelId="{A129F020-1345-4DF6-96BC-ADC4B9A4B447}" type="sibTrans" cxnId="{F62D04EE-7B4B-46DA-9313-4D967669344B}">
      <dgm:prSet/>
      <dgm:spPr/>
      <dgm:t>
        <a:bodyPr/>
        <a:lstStyle/>
        <a:p>
          <a:endParaRPr lang="en-US"/>
        </a:p>
      </dgm:t>
    </dgm:pt>
    <dgm:pt modelId="{A8D38BC6-10DE-405D-80E8-6668D99BD9AD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B0B6727-C728-4B4D-840B-B9F2689E7961}" type="parTrans" cxnId="{5A1B05DE-C5A0-4EB9-BC33-2FF6B464B538}">
      <dgm:prSet/>
      <dgm:spPr/>
      <dgm:t>
        <a:bodyPr/>
        <a:lstStyle/>
        <a:p>
          <a:endParaRPr lang="en-US"/>
        </a:p>
      </dgm:t>
    </dgm:pt>
    <dgm:pt modelId="{4D916EF0-2D66-4D9D-A917-6F27BE3B3E1B}" type="sibTrans" cxnId="{5A1B05DE-C5A0-4EB9-BC33-2FF6B464B538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bn-IN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bn-IN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B54597-F977-45AF-AFCB-412FB0C726A2}">
      <dgm:prSet phldrT="[Text]" phldr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445321C-7ED8-4B3E-91DF-AD67A034209B}" type="parTrans" cxnId="{D11839D4-4618-46B2-94A9-E0BAC154751D}">
      <dgm:prSet/>
      <dgm:spPr/>
      <dgm:t>
        <a:bodyPr/>
        <a:lstStyle/>
        <a:p>
          <a:endParaRPr lang="en-US"/>
        </a:p>
      </dgm:t>
    </dgm:pt>
    <dgm:pt modelId="{7F9DEBB3-2E7A-43C7-A37D-251EA7DD2B3B}" type="sibTrans" cxnId="{D11839D4-4618-46B2-94A9-E0BAC154751D}">
      <dgm:prSet/>
      <dgm:spPr/>
      <dgm:t>
        <a:bodyPr/>
        <a:lstStyle/>
        <a:p>
          <a:endParaRPr lang="en-US"/>
        </a:p>
      </dgm:t>
    </dgm:pt>
    <dgm:pt modelId="{DD721182-5409-4AA1-8790-B1D9B8D1C979}" type="pres">
      <dgm:prSet presAssocID="{171ACE43-1138-4FE3-B0AD-8ADBC91919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9E9D7-DD1E-43C3-A359-5178CB659154}" type="pres">
      <dgm:prSet presAssocID="{47B1DE37-F054-44D9-B627-3F678442CB4A}" presName="node" presStyleLbl="node1" presStyleIdx="0" presStyleCnt="3" custRadScaleRad="101369" custRadScaleInc="1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1304E-045A-48D7-882A-9B4CC5CE70AD}" type="pres">
      <dgm:prSet presAssocID="{A129F020-1345-4DF6-96BC-ADC4B9A4B4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EE067BC-EAB8-4EA6-A0DF-8E050714C7B9}" type="pres">
      <dgm:prSet presAssocID="{A129F020-1345-4DF6-96BC-ADC4B9A4B4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776ED46-5D64-4B6E-BB98-2B3AB2CE1108}" type="pres">
      <dgm:prSet presAssocID="{A8D38BC6-10DE-405D-80E8-6668D99BD9AD}" presName="node" presStyleLbl="node1" presStyleIdx="1" presStyleCnt="3" custScaleX="96588" custRadScaleRad="97832" custRadScaleInc="-43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22829-DFB7-4CDE-AC33-1C8D9DD6E3AF}" type="pres">
      <dgm:prSet presAssocID="{4D916EF0-2D66-4D9D-A917-6F27BE3B3E1B}" presName="sibTrans" presStyleLbl="sibTrans2D1" presStyleIdx="1" presStyleCnt="3" custScaleX="133886" custScaleY="180143" custLinFactNeighborX="-1498" custLinFactNeighborY="7869"/>
      <dgm:spPr/>
      <dgm:t>
        <a:bodyPr/>
        <a:lstStyle/>
        <a:p>
          <a:endParaRPr lang="en-US"/>
        </a:p>
      </dgm:t>
    </dgm:pt>
    <dgm:pt modelId="{889FCC65-128F-4E14-852B-4A7E9BCD5010}" type="pres">
      <dgm:prSet presAssocID="{4D916EF0-2D66-4D9D-A917-6F27BE3B3E1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7CBACE-B79A-4C3B-B4C0-5026A0BFEACD}" type="pres">
      <dgm:prSet presAssocID="{5CB54597-F977-45AF-AFCB-412FB0C726A2}" presName="node" presStyleLbl="node1" presStyleIdx="2" presStyleCnt="3" custRadScaleRad="84744" custRadScaleInc="36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9B731-CF1B-4A58-AE96-9D08B079CF2A}" type="pres">
      <dgm:prSet presAssocID="{7F9DEBB3-2E7A-43C7-A37D-251EA7DD2B3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752B3E3-2C42-4F1F-9408-8D3D1D156C20}" type="pres">
      <dgm:prSet presAssocID="{7F9DEBB3-2E7A-43C7-A37D-251EA7DD2B3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7AE093D-EB7B-46B1-82B0-CEF5DDB29FEA}" type="presOf" srcId="{7F9DEBB3-2E7A-43C7-A37D-251EA7DD2B3B}" destId="{6752B3E3-2C42-4F1F-9408-8D3D1D156C20}" srcOrd="1" destOrd="0" presId="urn:microsoft.com/office/officeart/2005/8/layout/cycle7"/>
    <dgm:cxn modelId="{C4ECC2CA-3075-4E16-9779-E9B38503E444}" type="presOf" srcId="{4D916EF0-2D66-4D9D-A917-6F27BE3B3E1B}" destId="{889FCC65-128F-4E14-852B-4A7E9BCD5010}" srcOrd="1" destOrd="0" presId="urn:microsoft.com/office/officeart/2005/8/layout/cycle7"/>
    <dgm:cxn modelId="{3A69453D-A55A-4C23-AC05-557DFFD9C25A}" type="presOf" srcId="{A8D38BC6-10DE-405D-80E8-6668D99BD9AD}" destId="{1776ED46-5D64-4B6E-BB98-2B3AB2CE1108}" srcOrd="0" destOrd="0" presId="urn:microsoft.com/office/officeart/2005/8/layout/cycle7"/>
    <dgm:cxn modelId="{DB78305D-A11A-472C-B91D-1CDB0CD06DFA}" type="presOf" srcId="{47B1DE37-F054-44D9-B627-3F678442CB4A}" destId="{6B69E9D7-DD1E-43C3-A359-5178CB659154}" srcOrd="0" destOrd="0" presId="urn:microsoft.com/office/officeart/2005/8/layout/cycle7"/>
    <dgm:cxn modelId="{02FDF1BD-68A7-4763-AA4E-EF165396A6CD}" type="presOf" srcId="{171ACE43-1138-4FE3-B0AD-8ADBC919192F}" destId="{DD721182-5409-4AA1-8790-B1D9B8D1C979}" srcOrd="0" destOrd="0" presId="urn:microsoft.com/office/officeart/2005/8/layout/cycle7"/>
    <dgm:cxn modelId="{F045D7F5-E308-4F94-BC30-CDEAF106CB4D}" type="presOf" srcId="{A129F020-1345-4DF6-96BC-ADC4B9A4B447}" destId="{DD51304E-045A-48D7-882A-9B4CC5CE70AD}" srcOrd="0" destOrd="0" presId="urn:microsoft.com/office/officeart/2005/8/layout/cycle7"/>
    <dgm:cxn modelId="{D11839D4-4618-46B2-94A9-E0BAC154751D}" srcId="{171ACE43-1138-4FE3-B0AD-8ADBC919192F}" destId="{5CB54597-F977-45AF-AFCB-412FB0C726A2}" srcOrd="2" destOrd="0" parTransId="{9445321C-7ED8-4B3E-91DF-AD67A034209B}" sibTransId="{7F9DEBB3-2E7A-43C7-A37D-251EA7DD2B3B}"/>
    <dgm:cxn modelId="{6637FC8C-2724-4D95-9EC0-A7CBF8F57139}" type="presOf" srcId="{7F9DEBB3-2E7A-43C7-A37D-251EA7DD2B3B}" destId="{7369B731-CF1B-4A58-AE96-9D08B079CF2A}" srcOrd="0" destOrd="0" presId="urn:microsoft.com/office/officeart/2005/8/layout/cycle7"/>
    <dgm:cxn modelId="{5A1B05DE-C5A0-4EB9-BC33-2FF6B464B538}" srcId="{171ACE43-1138-4FE3-B0AD-8ADBC919192F}" destId="{A8D38BC6-10DE-405D-80E8-6668D99BD9AD}" srcOrd="1" destOrd="0" parTransId="{CB0B6727-C728-4B4D-840B-B9F2689E7961}" sibTransId="{4D916EF0-2D66-4D9D-A917-6F27BE3B3E1B}"/>
    <dgm:cxn modelId="{06216E7E-92B8-40CF-B4B0-96570D9DC59F}" type="presOf" srcId="{4D916EF0-2D66-4D9D-A917-6F27BE3B3E1B}" destId="{F5B22829-DFB7-4CDE-AC33-1C8D9DD6E3AF}" srcOrd="0" destOrd="0" presId="urn:microsoft.com/office/officeart/2005/8/layout/cycle7"/>
    <dgm:cxn modelId="{F62D04EE-7B4B-46DA-9313-4D967669344B}" srcId="{171ACE43-1138-4FE3-B0AD-8ADBC919192F}" destId="{47B1DE37-F054-44D9-B627-3F678442CB4A}" srcOrd="0" destOrd="0" parTransId="{840BA0BF-0D0A-40A9-B600-54BDCE88BAC1}" sibTransId="{A129F020-1345-4DF6-96BC-ADC4B9A4B447}"/>
    <dgm:cxn modelId="{F1415D29-CC49-4412-803B-A39DF83E872F}" type="presOf" srcId="{A129F020-1345-4DF6-96BC-ADC4B9A4B447}" destId="{2EE067BC-EAB8-4EA6-A0DF-8E050714C7B9}" srcOrd="1" destOrd="0" presId="urn:microsoft.com/office/officeart/2005/8/layout/cycle7"/>
    <dgm:cxn modelId="{014A000B-D838-4138-8532-1F1A2D2C7E2D}" type="presOf" srcId="{5CB54597-F977-45AF-AFCB-412FB0C726A2}" destId="{5D7CBACE-B79A-4C3B-B4C0-5026A0BFEACD}" srcOrd="0" destOrd="0" presId="urn:microsoft.com/office/officeart/2005/8/layout/cycle7"/>
    <dgm:cxn modelId="{22D71A40-BBB7-4157-87AE-6FC7A116F1AE}" type="presParOf" srcId="{DD721182-5409-4AA1-8790-B1D9B8D1C979}" destId="{6B69E9D7-DD1E-43C3-A359-5178CB659154}" srcOrd="0" destOrd="0" presId="urn:microsoft.com/office/officeart/2005/8/layout/cycle7"/>
    <dgm:cxn modelId="{E4690531-573B-43AA-9C68-4AC25FB0CD11}" type="presParOf" srcId="{DD721182-5409-4AA1-8790-B1D9B8D1C979}" destId="{DD51304E-045A-48D7-882A-9B4CC5CE70AD}" srcOrd="1" destOrd="0" presId="urn:microsoft.com/office/officeart/2005/8/layout/cycle7"/>
    <dgm:cxn modelId="{68BA1148-FCB0-402A-8697-D49FB57EA673}" type="presParOf" srcId="{DD51304E-045A-48D7-882A-9B4CC5CE70AD}" destId="{2EE067BC-EAB8-4EA6-A0DF-8E050714C7B9}" srcOrd="0" destOrd="0" presId="urn:microsoft.com/office/officeart/2005/8/layout/cycle7"/>
    <dgm:cxn modelId="{C8622090-4E95-491E-A63D-D9363556999F}" type="presParOf" srcId="{DD721182-5409-4AA1-8790-B1D9B8D1C979}" destId="{1776ED46-5D64-4B6E-BB98-2B3AB2CE1108}" srcOrd="2" destOrd="0" presId="urn:microsoft.com/office/officeart/2005/8/layout/cycle7"/>
    <dgm:cxn modelId="{72B03E02-6FB5-49C8-87DE-DB938492012C}" type="presParOf" srcId="{DD721182-5409-4AA1-8790-B1D9B8D1C979}" destId="{F5B22829-DFB7-4CDE-AC33-1C8D9DD6E3AF}" srcOrd="3" destOrd="0" presId="urn:microsoft.com/office/officeart/2005/8/layout/cycle7"/>
    <dgm:cxn modelId="{DA5922B3-0420-44DF-B2E3-0FAED09D8E25}" type="presParOf" srcId="{F5B22829-DFB7-4CDE-AC33-1C8D9DD6E3AF}" destId="{889FCC65-128F-4E14-852B-4A7E9BCD5010}" srcOrd="0" destOrd="0" presId="urn:microsoft.com/office/officeart/2005/8/layout/cycle7"/>
    <dgm:cxn modelId="{4B4716D5-8F5E-45D0-951E-1BF0E99D7D6C}" type="presParOf" srcId="{DD721182-5409-4AA1-8790-B1D9B8D1C979}" destId="{5D7CBACE-B79A-4C3B-B4C0-5026A0BFEACD}" srcOrd="4" destOrd="0" presId="urn:microsoft.com/office/officeart/2005/8/layout/cycle7"/>
    <dgm:cxn modelId="{910AC2E9-BF5B-409F-BCCB-D372CC8642F5}" type="presParOf" srcId="{DD721182-5409-4AA1-8790-B1D9B8D1C979}" destId="{7369B731-CF1B-4A58-AE96-9D08B079CF2A}" srcOrd="5" destOrd="0" presId="urn:microsoft.com/office/officeart/2005/8/layout/cycle7"/>
    <dgm:cxn modelId="{0AC1302A-1883-4356-99C7-FB61E43AE05B}" type="presParOf" srcId="{7369B731-CF1B-4A58-AE96-9D08B079CF2A}" destId="{6752B3E3-2C42-4F1F-9408-8D3D1D156C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1ACE43-1138-4FE3-B0AD-8ADBC919192F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B1DE37-F054-44D9-B627-3F678442CB4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  <a:r>
            <a:rPr lang="en-US" sz="5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5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BA0BF-0D0A-40A9-B600-54BDCE88BAC1}" type="parTrans" cxnId="{F62D04EE-7B4B-46DA-9313-4D967669344B}">
      <dgm:prSet/>
      <dgm:spPr/>
      <dgm:t>
        <a:bodyPr/>
        <a:lstStyle/>
        <a:p>
          <a:endParaRPr lang="en-US"/>
        </a:p>
      </dgm:t>
    </dgm:pt>
    <dgm:pt modelId="{A129F020-1345-4DF6-96BC-ADC4B9A4B447}" type="sibTrans" cxnId="{F62D04EE-7B4B-46DA-9313-4D967669344B}">
      <dgm:prSet/>
      <dgm:spPr/>
      <dgm:t>
        <a:bodyPr/>
        <a:lstStyle/>
        <a:p>
          <a:endParaRPr lang="en-US"/>
        </a:p>
      </dgm:t>
    </dgm:pt>
    <dgm:pt modelId="{A8D38BC6-10DE-405D-80E8-6668D99BD9AD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B0B6727-C728-4B4D-840B-B9F2689E7961}" type="parTrans" cxnId="{5A1B05DE-C5A0-4EB9-BC33-2FF6B464B538}">
      <dgm:prSet/>
      <dgm:spPr/>
      <dgm:t>
        <a:bodyPr/>
        <a:lstStyle/>
        <a:p>
          <a:endParaRPr lang="en-US"/>
        </a:p>
      </dgm:t>
    </dgm:pt>
    <dgm:pt modelId="{4D916EF0-2D66-4D9D-A917-6F27BE3B3E1B}" type="sibTrans" cxnId="{5A1B05DE-C5A0-4EB9-BC33-2FF6B464B538}">
      <dgm:prSet custT="1"/>
      <dgm:spPr>
        <a:solidFill>
          <a:srgbClr val="0070C0"/>
        </a:solidFill>
      </dgm:spPr>
      <dgm:t>
        <a:bodyPr/>
        <a:lstStyle/>
        <a:p>
          <a:r>
            <a:rPr lang="bn-IN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ধ-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B54597-F977-45AF-AFCB-412FB0C726A2}">
      <dgm:prSet phldrT="[Text]" phldr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445321C-7ED8-4B3E-91DF-AD67A034209B}" type="parTrans" cxnId="{D11839D4-4618-46B2-94A9-E0BAC154751D}">
      <dgm:prSet/>
      <dgm:spPr/>
      <dgm:t>
        <a:bodyPr/>
        <a:lstStyle/>
        <a:p>
          <a:endParaRPr lang="en-US"/>
        </a:p>
      </dgm:t>
    </dgm:pt>
    <dgm:pt modelId="{7F9DEBB3-2E7A-43C7-A37D-251EA7DD2B3B}" type="sibTrans" cxnId="{D11839D4-4618-46B2-94A9-E0BAC154751D}">
      <dgm:prSet/>
      <dgm:spPr/>
      <dgm:t>
        <a:bodyPr/>
        <a:lstStyle/>
        <a:p>
          <a:endParaRPr lang="en-US"/>
        </a:p>
      </dgm:t>
    </dgm:pt>
    <dgm:pt modelId="{DD721182-5409-4AA1-8790-B1D9B8D1C979}" type="pres">
      <dgm:prSet presAssocID="{171ACE43-1138-4FE3-B0AD-8ADBC91919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9E9D7-DD1E-43C3-A359-5178CB659154}" type="pres">
      <dgm:prSet presAssocID="{47B1DE37-F054-44D9-B627-3F678442CB4A}" presName="node" presStyleLbl="node1" presStyleIdx="0" presStyleCnt="3" custRadScaleRad="101369" custRadScaleInc="1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1304E-045A-48D7-882A-9B4CC5CE70AD}" type="pres">
      <dgm:prSet presAssocID="{A129F020-1345-4DF6-96BC-ADC4B9A4B4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EE067BC-EAB8-4EA6-A0DF-8E050714C7B9}" type="pres">
      <dgm:prSet presAssocID="{A129F020-1345-4DF6-96BC-ADC4B9A4B4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776ED46-5D64-4B6E-BB98-2B3AB2CE1108}" type="pres">
      <dgm:prSet presAssocID="{A8D38BC6-10DE-405D-80E8-6668D99BD9AD}" presName="node" presStyleLbl="node1" presStyleIdx="1" presStyleCnt="3" custScaleX="96588" custRadScaleRad="97832" custRadScaleInc="-43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22829-DFB7-4CDE-AC33-1C8D9DD6E3AF}" type="pres">
      <dgm:prSet presAssocID="{4D916EF0-2D66-4D9D-A917-6F27BE3B3E1B}" presName="sibTrans" presStyleLbl="sibTrans2D1" presStyleIdx="1" presStyleCnt="3" custScaleX="133886" custScaleY="193402" custLinFactNeighborX="-877" custLinFactNeighborY="-10396"/>
      <dgm:spPr/>
      <dgm:t>
        <a:bodyPr/>
        <a:lstStyle/>
        <a:p>
          <a:endParaRPr lang="en-US"/>
        </a:p>
      </dgm:t>
    </dgm:pt>
    <dgm:pt modelId="{889FCC65-128F-4E14-852B-4A7E9BCD5010}" type="pres">
      <dgm:prSet presAssocID="{4D916EF0-2D66-4D9D-A917-6F27BE3B3E1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7CBACE-B79A-4C3B-B4C0-5026A0BFEACD}" type="pres">
      <dgm:prSet presAssocID="{5CB54597-F977-45AF-AFCB-412FB0C726A2}" presName="node" presStyleLbl="node1" presStyleIdx="2" presStyleCnt="3" custRadScaleRad="84744" custRadScaleInc="36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9B731-CF1B-4A58-AE96-9D08B079CF2A}" type="pres">
      <dgm:prSet presAssocID="{7F9DEBB3-2E7A-43C7-A37D-251EA7DD2B3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752B3E3-2C42-4F1F-9408-8D3D1D156C20}" type="pres">
      <dgm:prSet presAssocID="{7F9DEBB3-2E7A-43C7-A37D-251EA7DD2B3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7AE093D-EB7B-46B1-82B0-CEF5DDB29FEA}" type="presOf" srcId="{7F9DEBB3-2E7A-43C7-A37D-251EA7DD2B3B}" destId="{6752B3E3-2C42-4F1F-9408-8D3D1D156C20}" srcOrd="1" destOrd="0" presId="urn:microsoft.com/office/officeart/2005/8/layout/cycle7"/>
    <dgm:cxn modelId="{C4ECC2CA-3075-4E16-9779-E9B38503E444}" type="presOf" srcId="{4D916EF0-2D66-4D9D-A917-6F27BE3B3E1B}" destId="{889FCC65-128F-4E14-852B-4A7E9BCD5010}" srcOrd="1" destOrd="0" presId="urn:microsoft.com/office/officeart/2005/8/layout/cycle7"/>
    <dgm:cxn modelId="{3A69453D-A55A-4C23-AC05-557DFFD9C25A}" type="presOf" srcId="{A8D38BC6-10DE-405D-80E8-6668D99BD9AD}" destId="{1776ED46-5D64-4B6E-BB98-2B3AB2CE1108}" srcOrd="0" destOrd="0" presId="urn:microsoft.com/office/officeart/2005/8/layout/cycle7"/>
    <dgm:cxn modelId="{DB78305D-A11A-472C-B91D-1CDB0CD06DFA}" type="presOf" srcId="{47B1DE37-F054-44D9-B627-3F678442CB4A}" destId="{6B69E9D7-DD1E-43C3-A359-5178CB659154}" srcOrd="0" destOrd="0" presId="urn:microsoft.com/office/officeart/2005/8/layout/cycle7"/>
    <dgm:cxn modelId="{02FDF1BD-68A7-4763-AA4E-EF165396A6CD}" type="presOf" srcId="{171ACE43-1138-4FE3-B0AD-8ADBC919192F}" destId="{DD721182-5409-4AA1-8790-B1D9B8D1C979}" srcOrd="0" destOrd="0" presId="urn:microsoft.com/office/officeart/2005/8/layout/cycle7"/>
    <dgm:cxn modelId="{F045D7F5-E308-4F94-BC30-CDEAF106CB4D}" type="presOf" srcId="{A129F020-1345-4DF6-96BC-ADC4B9A4B447}" destId="{DD51304E-045A-48D7-882A-9B4CC5CE70AD}" srcOrd="0" destOrd="0" presId="urn:microsoft.com/office/officeart/2005/8/layout/cycle7"/>
    <dgm:cxn modelId="{D11839D4-4618-46B2-94A9-E0BAC154751D}" srcId="{171ACE43-1138-4FE3-B0AD-8ADBC919192F}" destId="{5CB54597-F977-45AF-AFCB-412FB0C726A2}" srcOrd="2" destOrd="0" parTransId="{9445321C-7ED8-4B3E-91DF-AD67A034209B}" sibTransId="{7F9DEBB3-2E7A-43C7-A37D-251EA7DD2B3B}"/>
    <dgm:cxn modelId="{6637FC8C-2724-4D95-9EC0-A7CBF8F57139}" type="presOf" srcId="{7F9DEBB3-2E7A-43C7-A37D-251EA7DD2B3B}" destId="{7369B731-CF1B-4A58-AE96-9D08B079CF2A}" srcOrd="0" destOrd="0" presId="urn:microsoft.com/office/officeart/2005/8/layout/cycle7"/>
    <dgm:cxn modelId="{5A1B05DE-C5A0-4EB9-BC33-2FF6B464B538}" srcId="{171ACE43-1138-4FE3-B0AD-8ADBC919192F}" destId="{A8D38BC6-10DE-405D-80E8-6668D99BD9AD}" srcOrd="1" destOrd="0" parTransId="{CB0B6727-C728-4B4D-840B-B9F2689E7961}" sibTransId="{4D916EF0-2D66-4D9D-A917-6F27BE3B3E1B}"/>
    <dgm:cxn modelId="{06216E7E-92B8-40CF-B4B0-96570D9DC59F}" type="presOf" srcId="{4D916EF0-2D66-4D9D-A917-6F27BE3B3E1B}" destId="{F5B22829-DFB7-4CDE-AC33-1C8D9DD6E3AF}" srcOrd="0" destOrd="0" presId="urn:microsoft.com/office/officeart/2005/8/layout/cycle7"/>
    <dgm:cxn modelId="{F62D04EE-7B4B-46DA-9313-4D967669344B}" srcId="{171ACE43-1138-4FE3-B0AD-8ADBC919192F}" destId="{47B1DE37-F054-44D9-B627-3F678442CB4A}" srcOrd="0" destOrd="0" parTransId="{840BA0BF-0D0A-40A9-B600-54BDCE88BAC1}" sibTransId="{A129F020-1345-4DF6-96BC-ADC4B9A4B447}"/>
    <dgm:cxn modelId="{F1415D29-CC49-4412-803B-A39DF83E872F}" type="presOf" srcId="{A129F020-1345-4DF6-96BC-ADC4B9A4B447}" destId="{2EE067BC-EAB8-4EA6-A0DF-8E050714C7B9}" srcOrd="1" destOrd="0" presId="urn:microsoft.com/office/officeart/2005/8/layout/cycle7"/>
    <dgm:cxn modelId="{014A000B-D838-4138-8532-1F1A2D2C7E2D}" type="presOf" srcId="{5CB54597-F977-45AF-AFCB-412FB0C726A2}" destId="{5D7CBACE-B79A-4C3B-B4C0-5026A0BFEACD}" srcOrd="0" destOrd="0" presId="urn:microsoft.com/office/officeart/2005/8/layout/cycle7"/>
    <dgm:cxn modelId="{22D71A40-BBB7-4157-87AE-6FC7A116F1AE}" type="presParOf" srcId="{DD721182-5409-4AA1-8790-B1D9B8D1C979}" destId="{6B69E9D7-DD1E-43C3-A359-5178CB659154}" srcOrd="0" destOrd="0" presId="urn:microsoft.com/office/officeart/2005/8/layout/cycle7"/>
    <dgm:cxn modelId="{E4690531-573B-43AA-9C68-4AC25FB0CD11}" type="presParOf" srcId="{DD721182-5409-4AA1-8790-B1D9B8D1C979}" destId="{DD51304E-045A-48D7-882A-9B4CC5CE70AD}" srcOrd="1" destOrd="0" presId="urn:microsoft.com/office/officeart/2005/8/layout/cycle7"/>
    <dgm:cxn modelId="{68BA1148-FCB0-402A-8697-D49FB57EA673}" type="presParOf" srcId="{DD51304E-045A-48D7-882A-9B4CC5CE70AD}" destId="{2EE067BC-EAB8-4EA6-A0DF-8E050714C7B9}" srcOrd="0" destOrd="0" presId="urn:microsoft.com/office/officeart/2005/8/layout/cycle7"/>
    <dgm:cxn modelId="{C8622090-4E95-491E-A63D-D9363556999F}" type="presParOf" srcId="{DD721182-5409-4AA1-8790-B1D9B8D1C979}" destId="{1776ED46-5D64-4B6E-BB98-2B3AB2CE1108}" srcOrd="2" destOrd="0" presId="urn:microsoft.com/office/officeart/2005/8/layout/cycle7"/>
    <dgm:cxn modelId="{72B03E02-6FB5-49C8-87DE-DB938492012C}" type="presParOf" srcId="{DD721182-5409-4AA1-8790-B1D9B8D1C979}" destId="{F5B22829-DFB7-4CDE-AC33-1C8D9DD6E3AF}" srcOrd="3" destOrd="0" presId="urn:microsoft.com/office/officeart/2005/8/layout/cycle7"/>
    <dgm:cxn modelId="{DA5922B3-0420-44DF-B2E3-0FAED09D8E25}" type="presParOf" srcId="{F5B22829-DFB7-4CDE-AC33-1C8D9DD6E3AF}" destId="{889FCC65-128F-4E14-852B-4A7E9BCD5010}" srcOrd="0" destOrd="0" presId="urn:microsoft.com/office/officeart/2005/8/layout/cycle7"/>
    <dgm:cxn modelId="{4B4716D5-8F5E-45D0-951E-1BF0E99D7D6C}" type="presParOf" srcId="{DD721182-5409-4AA1-8790-B1D9B8D1C979}" destId="{5D7CBACE-B79A-4C3B-B4C0-5026A0BFEACD}" srcOrd="4" destOrd="0" presId="urn:microsoft.com/office/officeart/2005/8/layout/cycle7"/>
    <dgm:cxn modelId="{910AC2E9-BF5B-409F-BCCB-D372CC8642F5}" type="presParOf" srcId="{DD721182-5409-4AA1-8790-B1D9B8D1C979}" destId="{7369B731-CF1B-4A58-AE96-9D08B079CF2A}" srcOrd="5" destOrd="0" presId="urn:microsoft.com/office/officeart/2005/8/layout/cycle7"/>
    <dgm:cxn modelId="{0AC1302A-1883-4356-99C7-FB61E43AE05B}" type="presParOf" srcId="{7369B731-CF1B-4A58-AE96-9D08B079CF2A}" destId="{6752B3E3-2C42-4F1F-9408-8D3D1D156C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9E9D7-DD1E-43C3-A359-5178CB659154}">
      <dsp:nvSpPr>
        <dsp:cNvPr id="0" name=""/>
        <dsp:cNvSpPr/>
      </dsp:nvSpPr>
      <dsp:spPr>
        <a:xfrm>
          <a:off x="2749424" y="0"/>
          <a:ext cx="2462523" cy="1231261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en-US" sz="5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85486" y="36062"/>
        <a:ext cx="2390399" cy="1159137"/>
      </dsp:txXfrm>
    </dsp:sp>
    <dsp:sp modelId="{DD51304E-045A-48D7-882A-9B4CC5CE70AD}">
      <dsp:nvSpPr>
        <dsp:cNvPr id="0" name=""/>
        <dsp:cNvSpPr/>
      </dsp:nvSpPr>
      <dsp:spPr>
        <a:xfrm rot="2809201">
          <a:off x="4463648" y="1612919"/>
          <a:ext cx="1310195" cy="430941"/>
        </a:xfrm>
        <a:prstGeom prst="left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592930" y="1699107"/>
        <a:ext cx="1051631" cy="258565"/>
      </dsp:txXfrm>
    </dsp:sp>
    <dsp:sp modelId="{1776ED46-5D64-4B6E-BB98-2B3AB2CE1108}">
      <dsp:nvSpPr>
        <dsp:cNvPr id="0" name=""/>
        <dsp:cNvSpPr/>
      </dsp:nvSpPr>
      <dsp:spPr>
        <a:xfrm>
          <a:off x="5067554" y="2425517"/>
          <a:ext cx="2378502" cy="123126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5103616" y="2461579"/>
        <a:ext cx="2306378" cy="1159137"/>
      </dsp:txXfrm>
    </dsp:sp>
    <dsp:sp modelId="{F5B22829-DFB7-4CDE-AC33-1C8D9DD6E3AF}">
      <dsp:nvSpPr>
        <dsp:cNvPr id="0" name=""/>
        <dsp:cNvSpPr/>
      </dsp:nvSpPr>
      <dsp:spPr>
        <a:xfrm rot="10691934">
          <a:off x="3253001" y="2669420"/>
          <a:ext cx="1754168" cy="805348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bn-IN" sz="36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494605" y="2830490"/>
        <a:ext cx="1270960" cy="483208"/>
      </dsp:txXfrm>
    </dsp:sp>
    <dsp:sp modelId="{5D7CBACE-B79A-4C3B-B4C0-5026A0BFEACD}">
      <dsp:nvSpPr>
        <dsp:cNvPr id="0" name=""/>
        <dsp:cNvSpPr/>
      </dsp:nvSpPr>
      <dsp:spPr>
        <a:xfrm>
          <a:off x="764262" y="2559516"/>
          <a:ext cx="2462523" cy="123126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800324" y="2595578"/>
        <a:ext cx="2390399" cy="1159137"/>
      </dsp:txXfrm>
    </dsp:sp>
    <dsp:sp modelId="{7369B731-CF1B-4A58-AE96-9D08B079CF2A}">
      <dsp:nvSpPr>
        <dsp:cNvPr id="0" name=""/>
        <dsp:cNvSpPr/>
      </dsp:nvSpPr>
      <dsp:spPr>
        <a:xfrm rot="18467830">
          <a:off x="2333007" y="1679918"/>
          <a:ext cx="1310195" cy="430941"/>
        </a:xfrm>
        <a:prstGeom prst="left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462289" y="1766106"/>
        <a:ext cx="1051631" cy="2585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FFFBB-ECDE-450E-B354-48A10BEA1B8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569CC-29F3-47CE-B30C-EBBB234A3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4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2F20B-60A4-4D3A-A040-7B509D5232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8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47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7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17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32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99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43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759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91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9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12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4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37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37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0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33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56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14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2994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453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677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06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98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8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8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73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97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29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13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3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70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6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60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84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47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0044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4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041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34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6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153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987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176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452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6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98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7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48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6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52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8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3382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7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0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8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52B0FA-CBAE-4A83-BBB1-6474B041E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865E45-1DDE-4D39-BE17-DEEA839755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2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audio" Target="../media/audio1.wav"/><Relationship Id="rId4" Type="http://schemas.openxmlformats.org/officeDocument/2006/relationships/image" Target="../media/image8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22444"/>
            <a:ext cx="3352800" cy="300355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Callout 9"/>
          <p:cNvSpPr/>
          <p:nvPr/>
        </p:nvSpPr>
        <p:spPr>
          <a:xfrm>
            <a:off x="2535382" y="3764540"/>
            <a:ext cx="3948546" cy="2442296"/>
          </a:xfrm>
          <a:prstGeom prst="wedgeEllipseCallout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সোনামণিরা তোমাদের স্বাগতম  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351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610">
        <p15:prstTrans prst="curtains"/>
        <p:sndAc>
          <p:stSnd>
            <p:snd r:embed="rId3" name="bomb.wav"/>
          </p:stSnd>
        </p:sndAc>
      </p:transition>
    </mc:Choice>
    <mc:Fallback xmlns="">
      <p:transition spd="slow" advTm="5610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7819242"/>
              </p:ext>
            </p:extLst>
          </p:nvPr>
        </p:nvGraphicFramePr>
        <p:xfrm>
          <a:off x="273804" y="1258159"/>
          <a:ext cx="8617057" cy="475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2137" y="5366543"/>
            <a:ext cx="172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2079" y="5170601"/>
            <a:ext cx="164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893129" y="3920837"/>
            <a:ext cx="1898071" cy="983673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4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02517435"/>
              </p:ext>
            </p:extLst>
          </p:nvPr>
        </p:nvGraphicFramePr>
        <p:xfrm>
          <a:off x="273804" y="1258159"/>
          <a:ext cx="8617057" cy="475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2136" y="5269560"/>
            <a:ext cx="164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য়েল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1109" y="5170600"/>
            <a:ext cx="158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রজা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823853" y="4017818"/>
            <a:ext cx="1870363" cy="933880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3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1281318"/>
              </p:ext>
            </p:extLst>
          </p:nvPr>
        </p:nvGraphicFramePr>
        <p:xfrm>
          <a:off x="273804" y="1258159"/>
          <a:ext cx="8617057" cy="475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2137" y="5257685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4308" y="5257685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নুক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828142" y="3906983"/>
            <a:ext cx="1852221" cy="975443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5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842991"/>
              </p:ext>
            </p:extLst>
          </p:nvPr>
        </p:nvGraphicFramePr>
        <p:xfrm>
          <a:off x="273804" y="1258159"/>
          <a:ext cx="8617057" cy="475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5269" y="5366543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3680" y="5264942"/>
            <a:ext cx="135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840019" y="3905679"/>
            <a:ext cx="1868054" cy="955963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11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 build="p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888458"/>
              </p:ext>
            </p:extLst>
          </p:nvPr>
        </p:nvGraphicFramePr>
        <p:xfrm>
          <a:off x="1393473" y="1753791"/>
          <a:ext cx="6481013" cy="43881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3161">
                  <a:extLst>
                    <a:ext uri="{9D8B030D-6E8A-4147-A177-3AD203B41FA5}">
                      <a16:colId xmlns:a16="http://schemas.microsoft.com/office/drawing/2014/main" xmlns="" val="1284195384"/>
                    </a:ext>
                  </a:extLst>
                </a:gridCol>
                <a:gridCol w="5277852">
                  <a:extLst>
                    <a:ext uri="{9D8B030D-6E8A-4147-A177-3AD203B41FA5}">
                      <a16:colId xmlns:a16="http://schemas.microsoft.com/office/drawing/2014/main" xmlns="" val="3059506329"/>
                    </a:ext>
                  </a:extLst>
                </a:gridCol>
              </a:tblGrid>
              <a:tr h="849721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দই       </a:t>
                      </a:r>
                      <a:r>
                        <a:rPr lang="bn-IN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কলা       দরজা       মাছ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552788"/>
                  </a:ext>
                </a:extLst>
              </a:tr>
              <a:tr h="953498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      তালা   </a:t>
                      </a:r>
                      <a:r>
                        <a:rPr lang="bn-IN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ঘর</a:t>
                      </a:r>
                      <a:r>
                        <a:rPr lang="bn-IN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তবলা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5104224"/>
                  </a:ext>
                </a:extLst>
              </a:tr>
              <a:tr h="885525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নদী      নৌকা</a:t>
                      </a:r>
                      <a:r>
                        <a:rPr lang="bn-IN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বল       হরিণ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6141191"/>
                  </a:ext>
                </a:extLst>
              </a:tr>
              <a:tr h="849721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bn-IN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</a:t>
                      </a:r>
                      <a:r>
                        <a:rPr lang="bn-IN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কলস      ধনুক     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বক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3756340"/>
                  </a:ext>
                </a:extLst>
              </a:tr>
              <a:tr h="849721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bn-IN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গরু    </a:t>
                      </a:r>
                      <a:r>
                        <a:rPr lang="bn-IN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6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থালা      </a:t>
                      </a:r>
                      <a:r>
                        <a:rPr lang="bn-IN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থলে         ব্যাঙ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8244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1273" y="609601"/>
            <a:ext cx="7523018" cy="10894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বর্ণ দিয়ে যে যে শব্দ শুরু হয়েছে তাতে গোল দাগ দিই।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করে দেখানো হলো।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05384" y="1819310"/>
            <a:ext cx="882316" cy="6416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05660" y="1895289"/>
            <a:ext cx="1026695" cy="6416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74975" y="2751948"/>
            <a:ext cx="1083569" cy="6475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03801" y="2698717"/>
            <a:ext cx="978569" cy="7539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15587" y="3617689"/>
            <a:ext cx="882316" cy="6691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54583" y="3630500"/>
            <a:ext cx="1004088" cy="6154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05384" y="4591473"/>
            <a:ext cx="882316" cy="5767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3364" y="4500528"/>
            <a:ext cx="1138991" cy="66355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87759" y="5375527"/>
            <a:ext cx="994611" cy="5558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93364" y="5375527"/>
            <a:ext cx="1030345" cy="5558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flipH="1">
            <a:off x="5205659" y="1895289"/>
            <a:ext cx="1026695" cy="641683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6674974" y="2751948"/>
            <a:ext cx="1083566" cy="64751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3754582" y="3645144"/>
            <a:ext cx="1004086" cy="60077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5093361" y="4500528"/>
            <a:ext cx="1138991" cy="663551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5093358" y="5375527"/>
            <a:ext cx="1028521" cy="55586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6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524000" y="1295400"/>
            <a:ext cx="6477000" cy="2438400"/>
          </a:xfrm>
          <a:prstGeom prst="doubleWav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ঘরে থাকি,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 বাড়ির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গেলে অবশ্যই মাস্ক পড়ি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 সুস্থ থাকি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সবাইকে সুস্থ রাখি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438400" y="4038600"/>
            <a:ext cx="5181600" cy="2057400"/>
          </a:xfrm>
          <a:prstGeom prst="wedgeEllipseCallou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7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92727" y="949037"/>
            <a:ext cx="7010400" cy="4800600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3600" dirty="0" smtClean="0">
                <a:solidFill>
                  <a:srgbClr val="0070C0"/>
                </a:solidFill>
              </a:rPr>
              <a:t>   </a:t>
            </a:r>
            <a:r>
              <a:rPr lang="en-US" sz="48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bn-IN" sz="4800" b="1" u="sng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প্রাক-প্রাথমিক</a:t>
            </a:r>
            <a:endParaRPr lang="bn-IN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ভাষার কাজ (প্রাক-পঠন ও প্রাক- লিখন ) 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 পরিচিতি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ব্যঞ্জনবর্ণ ( ট-ন )   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00445301"/>
              </p:ext>
            </p:extLst>
          </p:nvPr>
        </p:nvGraphicFramePr>
        <p:xfrm>
          <a:off x="651164" y="1258159"/>
          <a:ext cx="7855528" cy="475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04646" y="4866427"/>
            <a:ext cx="1908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মেটো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Left-Right Arrow 1"/>
          <p:cNvSpPr/>
          <p:nvPr/>
        </p:nvSpPr>
        <p:spPr>
          <a:xfrm rot="21424716">
            <a:off x="3867326" y="3781211"/>
            <a:ext cx="1893780" cy="1037631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3449" y="5059611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13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2" grpId="0" animBg="1"/>
      <p:bldP spid="2" grpId="1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79693498"/>
              </p:ext>
            </p:extLst>
          </p:nvPr>
        </p:nvGraphicFramePr>
        <p:xfrm>
          <a:off x="273804" y="1258159"/>
          <a:ext cx="8617057" cy="475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13582" y="5366543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ঠোঁ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9543" y="5140494"/>
            <a:ext cx="177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লাগাড়ি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Left-Right Arrow 1"/>
          <p:cNvSpPr/>
          <p:nvPr/>
        </p:nvSpPr>
        <p:spPr>
          <a:xfrm>
            <a:off x="3893127" y="4045527"/>
            <a:ext cx="1828800" cy="997528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5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359137"/>
              </p:ext>
            </p:extLst>
          </p:nvPr>
        </p:nvGraphicFramePr>
        <p:xfrm>
          <a:off x="273804" y="1258159"/>
          <a:ext cx="8617057" cy="475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2137" y="5366543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4479" y="5043377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852355" y="3962401"/>
            <a:ext cx="1924990" cy="977378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6" grpId="0" animBg="1"/>
      <p:bldP spid="6" grpId="1" animBg="1"/>
      <p:bldP spid="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81640862"/>
              </p:ext>
            </p:extLst>
          </p:nvPr>
        </p:nvGraphicFramePr>
        <p:xfrm>
          <a:off x="273804" y="1258159"/>
          <a:ext cx="8617057" cy="475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2137" y="5366543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ঢো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3680" y="5199629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কনা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906982" y="3934692"/>
            <a:ext cx="1870363" cy="929380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0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/>
      <p:bldP spid="4" grpId="0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5821772"/>
              </p:ext>
            </p:extLst>
          </p:nvPr>
        </p:nvGraphicFramePr>
        <p:xfrm>
          <a:off x="273804" y="1258159"/>
          <a:ext cx="8617057" cy="475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19847" y="5185115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হরি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8822" y="5185115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810794" y="3898752"/>
            <a:ext cx="2021970" cy="1025236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6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6" grpId="1" animBg="1"/>
      <p:bldP spid="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446802"/>
              </p:ext>
            </p:extLst>
          </p:nvPr>
        </p:nvGraphicFramePr>
        <p:xfrm>
          <a:off x="1524000" y="1396999"/>
          <a:ext cx="6096000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359703407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40902028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611268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30774011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560407819"/>
                    </a:ext>
                  </a:extLst>
                </a:gridCol>
              </a:tblGrid>
              <a:tr h="736601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</a:t>
                      </a:r>
                      <a:r>
                        <a:rPr lang="en-US" sz="5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5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5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5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</a:t>
                      </a:r>
                      <a:r>
                        <a:rPr lang="en-US" sz="5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5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 </a:t>
                      </a:r>
                      <a:endParaRPr lang="en-US" sz="5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6509676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50694" y="625642"/>
            <a:ext cx="40426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75032"/>
              </p:ext>
            </p:extLst>
          </p:nvPr>
        </p:nvGraphicFramePr>
        <p:xfrm>
          <a:off x="2069431" y="3112167"/>
          <a:ext cx="4668254" cy="304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34127">
                  <a:extLst>
                    <a:ext uri="{9D8B030D-6E8A-4147-A177-3AD203B41FA5}">
                      <a16:colId xmlns:a16="http://schemas.microsoft.com/office/drawing/2014/main" xmlns="" val="113662493"/>
                    </a:ext>
                  </a:extLst>
                </a:gridCol>
                <a:gridCol w="2334127">
                  <a:extLst>
                    <a:ext uri="{9D8B030D-6E8A-4147-A177-3AD203B41FA5}">
                      <a16:colId xmlns:a16="http://schemas.microsoft.com/office/drawing/2014/main" xmlns="" val="496736997"/>
                    </a:ext>
                  </a:extLst>
                </a:gridCol>
              </a:tblGrid>
              <a:tr h="593558">
                <a:tc>
                  <a:txBody>
                    <a:bodyPr/>
                    <a:lstStyle/>
                    <a:p>
                      <a:pPr algn="ctr"/>
                      <a:r>
                        <a:rPr lang="bn-IN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</a:t>
                      </a:r>
                      <a:r>
                        <a:rPr lang="bn-IN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97858825"/>
                  </a:ext>
                </a:extLst>
              </a:tr>
              <a:tr h="593558">
                <a:tc>
                  <a:txBody>
                    <a:bodyPr/>
                    <a:lstStyle/>
                    <a:p>
                      <a:pPr algn="ctr"/>
                      <a:r>
                        <a:rPr lang="bn-IN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 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</a:t>
                      </a:r>
                      <a:r>
                        <a:rPr lang="bn-IN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218553"/>
                  </a:ext>
                </a:extLst>
              </a:tr>
              <a:tr h="593558">
                <a:tc>
                  <a:txBody>
                    <a:bodyPr/>
                    <a:lstStyle/>
                    <a:p>
                      <a:pPr algn="ctr"/>
                      <a:r>
                        <a:rPr lang="bn-IN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 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</a:t>
                      </a:r>
                      <a:r>
                        <a:rPr lang="bn-IN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3745142"/>
                  </a:ext>
                </a:extLst>
              </a:tr>
              <a:tr h="593558">
                <a:tc>
                  <a:txBody>
                    <a:bodyPr/>
                    <a:lstStyle/>
                    <a:p>
                      <a:pPr algn="ctr"/>
                      <a:r>
                        <a:rPr lang="bn-IN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 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bn-IN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5691432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45894" y="2465836"/>
            <a:ext cx="465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ঘরে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3558" y="3124547"/>
            <a:ext cx="2334127" cy="73793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03558" y="3844120"/>
            <a:ext cx="2334127" cy="737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03558" y="4582058"/>
            <a:ext cx="2334127" cy="79204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03558" y="5374105"/>
            <a:ext cx="2334127" cy="7626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0576988"/>
              </p:ext>
            </p:extLst>
          </p:nvPr>
        </p:nvGraphicFramePr>
        <p:xfrm>
          <a:off x="273804" y="1258159"/>
          <a:ext cx="8617057" cy="475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6719" y="5170599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4652" y="5170600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906983" y="3865417"/>
            <a:ext cx="1856508" cy="1017007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6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B69E9D7-DD1E-43C3-A359-5178CB65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DD51304E-045A-48D7-882A-9B4CC5CE7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776ED46-5D64-4B6E-BB98-2B3AB2CE1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5B22829-DFB7-4CDE-AC33-1C8D9DD6E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D7CBACE-B79A-4C3B-B4C0-5026A0BFE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7369B731-CF1B-4A58-AE96-9D08B079C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/>
      <p:bldP spid="4" grpId="0"/>
      <p:bldP spid="6" grpId="0" animBg="1"/>
      <p:bldP spid="6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70C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512</TotalTime>
  <Words>168</Words>
  <Application>Microsoft Office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Garamond</vt:lpstr>
      <vt:lpstr>NikoshBAN</vt:lpstr>
      <vt:lpstr>Trebuchet MS</vt:lpstr>
      <vt:lpstr>Vrinda</vt:lpstr>
      <vt:lpstr>Wingdings 3</vt:lpstr>
      <vt:lpstr>Organic</vt:lpstr>
      <vt:lpstr>Wisp</vt:lpstr>
      <vt:lpstr>Facet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</dc:creator>
  <cp:lastModifiedBy>GD</cp:lastModifiedBy>
  <cp:revision>109</cp:revision>
  <dcterms:created xsi:type="dcterms:W3CDTF">2020-04-13T04:09:21Z</dcterms:created>
  <dcterms:modified xsi:type="dcterms:W3CDTF">2021-08-03T04:54:21Z</dcterms:modified>
</cp:coreProperties>
</file>