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9" r:id="rId2"/>
    <p:sldId id="287" r:id="rId3"/>
    <p:sldId id="277" r:id="rId4"/>
    <p:sldId id="260" r:id="rId5"/>
    <p:sldId id="290" r:id="rId6"/>
    <p:sldId id="291" r:id="rId7"/>
    <p:sldId id="279" r:id="rId8"/>
    <p:sldId id="265" r:id="rId9"/>
    <p:sldId id="282" r:id="rId10"/>
    <p:sldId id="283" r:id="rId11"/>
    <p:sldId id="267" r:id="rId12"/>
    <p:sldId id="273" r:id="rId13"/>
    <p:sldId id="269" r:id="rId14"/>
    <p:sldId id="270" r:id="rId15"/>
    <p:sldId id="271" r:id="rId16"/>
    <p:sldId id="286" r:id="rId17"/>
    <p:sldId id="285" r:id="rId18"/>
    <p:sldId id="272" r:id="rId19"/>
    <p:sldId id="274" r:id="rId20"/>
    <p:sldId id="275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EE54"/>
    <a:srgbClr val="BA128E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30CC9-34E0-4175-8FE0-5FA087EAF09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5E3F-84B8-4856-81FC-21F048C35D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F492-612D-4904-B4D7-758E1D565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2DB83-E90E-463D-8D7C-8BC81DE721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962D-F782-4FA6-A715-B308A17E29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E6AE2-5702-45C0-A0AB-EB9B6C7C84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16630-51CE-4CE9-86B0-B2C9B133D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CDDCE-28C5-4DB1-A545-90746F2D2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D8B49-8DAE-4FFC-B5FE-02941D47C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3FD83-0E3B-4FD6-B984-38FF34F2E4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D18A6-6472-4AD9-AF94-31361F925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4068-0454-4022-B1E0-6E4ECC64E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56F7077-C4F6-447A-A5EA-85B8B57DD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9D48288-38E1-4CCE-BAB8-DD4F9114EC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1524000"/>
            <a:ext cx="6934200" cy="403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মোবারক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s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image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images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images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4267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438400" y="457200"/>
            <a:ext cx="4648200" cy="8064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743200" y="152400"/>
            <a:ext cx="6096000" cy="6647974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জন্মভুমি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রবীন্দ্রনাথ ঠাকুর</a:t>
            </a:r>
          </a:p>
          <a:p>
            <a:pPr algn="ctr"/>
            <a:r>
              <a:rPr lang="bn-IN" sz="1600" b="1" dirty="0">
                <a:latin typeface="NikoshBAN" pitchFamily="2" charset="0"/>
                <a:cs typeface="NikoshBAN" pitchFamily="2" charset="0"/>
              </a:rPr>
              <a:t>সার্থক জনম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আমার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জন্মেছি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এই দে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শে</a:t>
            </a:r>
            <a:endParaRPr lang="bn-IN" sz="1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b="1" dirty="0">
                <a:latin typeface="NikoshBAN" pitchFamily="2" charset="0"/>
                <a:cs typeface="NikoshBAN" pitchFamily="2" charset="0"/>
              </a:rPr>
              <a:t>সার্থক জনম মা গো 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 ভালবেসে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কোন, বনেতে জানিনে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গন্ধে এমন করে আকুল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কোন গগনে ওঠে রে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এমন হাসি হেসে।। </a:t>
            </a:r>
          </a:p>
          <a:p>
            <a:pPr algn="ctr"/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জানি নে তোর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ধনরতন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আছে কি না রানির মতন,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sz="16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জানি আমার অঙ্গ 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জুড়ায়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তোমার ছায়ায় এসে ।। 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আঁখি মেলে তোমার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প্রথম আমার চোখ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লো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ওই আলোতে নয়ন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রেখে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মুদ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নয়ন শেষে ।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cs typeface="Vrinda" pitchFamily="34" charset="0"/>
            </a:endParaRPr>
          </a:p>
          <a:p>
            <a:endParaRPr lang="en-US" b="1" dirty="0">
              <a:cs typeface="Vrinda" pitchFamily="34" charset="0"/>
            </a:endParaRPr>
          </a:p>
        </p:txBody>
      </p:sp>
      <p:pic>
        <p:nvPicPr>
          <p:cNvPr id="36871" name="Picture 7" descr="inde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inde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58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975" y="1454150"/>
            <a:ext cx="3268109" cy="269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003"/>
          <p:cNvSpPr>
            <a:spLocks noChangeArrowheads="1"/>
          </p:cNvSpPr>
          <p:nvPr/>
        </p:nvSpPr>
        <p:spPr bwMode="auto">
          <a:xfrm>
            <a:off x="533400" y="4876800"/>
            <a:ext cx="7620000" cy="1066800"/>
          </a:xfrm>
          <a:prstGeom prst="roundRect">
            <a:avLst>
              <a:gd name="adj" fmla="val 28491"/>
            </a:avLst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bn-BD" sz="4800">
                <a:latin typeface="NikoshBAN" pitchFamily="2" charset="0"/>
                <a:cs typeface="NikoshBAN" pitchFamily="2" charset="0"/>
              </a:rPr>
              <a:t>জন্মভুমি কবিতাটি মূখস্থ বল ।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Untitled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100" y="1607370"/>
            <a:ext cx="5169508" cy="4471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438400" y="381000"/>
            <a:ext cx="4191000" cy="806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4876800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র্থক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জনম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জন্মেছি এই দে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শে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52800" y="5791200"/>
            <a:ext cx="4953000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র্থক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জনম মা গো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ভালবেসে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83" name="Picture 19" descr="imag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7" y="1559810"/>
            <a:ext cx="4114800" cy="273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4" name="Picture 20" descr="imag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260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76200"/>
            <a:ext cx="67056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কোন, বনেতে জানিনে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গন্ধে এমন করে আকুল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5334000"/>
            <a:ext cx="59436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 গগনে ওঠে 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এমন হাসি হেসে।।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37" name="Picture 25" descr="image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191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8" name="Picture 26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419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14400" y="457200"/>
            <a:ext cx="6324600" cy="12192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আঁখি মেলে তোমার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প্রথম আমার চোখ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0" y="5257800"/>
            <a:ext cx="5638800" cy="10763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ওই আলোতে নয়ন রেখে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মুদব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নয়ন শেষে 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59" name="Picture 23" descr="image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411961" cy="288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60" name="Picture 24" descr="images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1671334" cy="117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3886200"/>
            <a:ext cx="1752599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5410200"/>
            <a:ext cx="1981200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 b="1">
                <a:latin typeface="NikoshBAN" pitchFamily="2" charset="0"/>
                <a:cs typeface="NikoshBAN" pitchFamily="2" charset="0"/>
              </a:rPr>
              <a:t>মুদব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3429000"/>
            <a:ext cx="1981200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নয়ন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1466850"/>
            <a:ext cx="1931988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র্থক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43" y="1294873"/>
            <a:ext cx="2481557" cy="181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3638" y="1466850"/>
            <a:ext cx="1757362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সফল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193" y="3208918"/>
            <a:ext cx="2809437" cy="173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15075" y="3695700"/>
            <a:ext cx="1762125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চোখ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685" y="5105885"/>
            <a:ext cx="2662855" cy="162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45238" y="5576888"/>
            <a:ext cx="1808162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বুজব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hite marble"/>
          <p:cNvSpPr>
            <a:spLocks noChangeArrowheads="1"/>
          </p:cNvSpPr>
          <p:nvPr/>
        </p:nvSpPr>
        <p:spPr bwMode="auto">
          <a:xfrm>
            <a:off x="2744788" y="382588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6" grpId="0" animBg="1"/>
      <p:bldP spid="1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667000" y="1524000"/>
            <a:ext cx="3810000" cy="112371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Wallpaper04935"/>
          <p:cNvSpPr>
            <a:spLocks noChangeArrowheads="1"/>
          </p:cNvSpPr>
          <p:nvPr/>
        </p:nvSpPr>
        <p:spPr bwMode="auto">
          <a:xfrm>
            <a:off x="457200" y="3429000"/>
            <a:ext cx="8305800" cy="1295400"/>
          </a:xfrm>
          <a:prstGeom prst="roundRect">
            <a:avLst>
              <a:gd name="adj" fmla="val 28491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743200" y="762000"/>
            <a:ext cx="3886200" cy="12258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arkness blues wide"/>
          <p:cNvSpPr>
            <a:spLocks noChangeArrowheads="1"/>
          </p:cNvSpPr>
          <p:nvPr/>
        </p:nvSpPr>
        <p:spPr bwMode="auto">
          <a:xfrm>
            <a:off x="304800" y="2514600"/>
            <a:ext cx="8305800" cy="2667000"/>
          </a:xfrm>
          <a:prstGeom prst="roundRect">
            <a:avLst>
              <a:gd name="adj" fmla="val 28491"/>
            </a:avLst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 প্রেম কাকে বলে ?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জন্ম ভূমির প্রতি কবির এত মমতা কেন?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রবীন্দ্রনাথ ঠাকুর কোথায় জন্মগ্রহণ করেন ?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কবির জন্ম স্বার্থক হয়েছে কেন?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28600"/>
            <a:ext cx="5334000" cy="1295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858000" cy="2819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আফছার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/>
              <a:t>enamul2116690@gmail.com</a:t>
            </a:r>
            <a:endParaRPr lang="en-US" sz="2800" dirty="0" smtClean="0"/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2362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191000" cy="278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3200" y="533400"/>
            <a:ext cx="3733800" cy="919401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iving_1024x768"/>
          <p:cNvSpPr>
            <a:spLocks noChangeArrowheads="1"/>
          </p:cNvSpPr>
          <p:nvPr/>
        </p:nvSpPr>
        <p:spPr bwMode="auto">
          <a:xfrm>
            <a:off x="304800" y="4267200"/>
            <a:ext cx="8610600" cy="1371600"/>
          </a:xfrm>
          <a:prstGeom prst="roundRect">
            <a:avLst>
              <a:gd name="adj" fmla="val 28491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জন্মভূমি কবিতার মুল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বক্তব্য</a:t>
            </a:r>
            <a:endParaRPr lang="en-US" sz="4000" b="1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নিজের ভাষায় লেখ।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5791200"/>
            <a:ext cx="198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SHAHADATH ALI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4419600" cy="1447800"/>
          </a:xfrm>
          <a:solidFill>
            <a:schemeClr val="bg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9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exNR3YWQAEZOV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5327009" cy="322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605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unset"/>
          <p:cNvSpPr>
            <a:spLocks noGrp="1"/>
          </p:cNvSpPr>
          <p:nvPr/>
        </p:nvSpPr>
        <p:spPr bwMode="auto">
          <a:xfrm>
            <a:off x="2286000" y="838200"/>
            <a:ext cx="4800600" cy="990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Sunset"/>
          <p:cNvSpPr>
            <a:spLocks noChangeArrowheads="1"/>
          </p:cNvSpPr>
          <p:nvPr/>
        </p:nvSpPr>
        <p:spPr bwMode="auto">
          <a:xfrm>
            <a:off x="685800" y="2133600"/>
            <a:ext cx="7772400" cy="4191000"/>
          </a:xfrm>
          <a:prstGeom prst="roundRect">
            <a:avLst>
              <a:gd name="adj" fmla="val 28491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জন্মভুমি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 কবিতা 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 descr="Blue hills"/>
          <p:cNvSpPr>
            <a:spLocks noChangeArrowheads="1"/>
          </p:cNvSpPr>
          <p:nvPr/>
        </p:nvSpPr>
        <p:spPr bwMode="auto">
          <a:xfrm>
            <a:off x="1447800" y="304800"/>
            <a:ext cx="62484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 পাচ্ছি ?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31" name="Picture 11" descr="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114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images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41148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 descr="images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4114800" cy="2328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images88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95400"/>
            <a:ext cx="4114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905000" y="838200"/>
            <a:ext cx="5562600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62000" y="2362200"/>
            <a:ext cx="7391400" cy="2895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জন্মভুমি (কবিতা)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Bouquet"/>
          <p:cNvSpPr>
            <a:spLocks/>
          </p:cNvSpPr>
          <p:nvPr/>
        </p:nvSpPr>
        <p:spPr bwMode="auto">
          <a:xfrm>
            <a:off x="1981200" y="4572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99CC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 descr="White marble"/>
          <p:cNvSpPr>
            <a:spLocks noChangeArrowheads="1"/>
          </p:cNvSpPr>
          <p:nvPr/>
        </p:nvSpPr>
        <p:spPr bwMode="auto">
          <a:xfrm>
            <a:off x="1295400" y="1981200"/>
            <a:ext cx="6553200" cy="820738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শিক্ষার্থীরা-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Water droplets"/>
          <p:cNvSpPr>
            <a:spLocks noChangeArrowheads="1"/>
          </p:cNvSpPr>
          <p:nvPr/>
        </p:nvSpPr>
        <p:spPr bwMode="auto">
          <a:xfrm>
            <a:off x="457200" y="3048000"/>
            <a:ext cx="8534400" cy="30480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 b="1" dirty="0">
                <a:latin typeface="NikoshBAN" pitchFamily="2" charset="0"/>
                <a:cs typeface="NikoshBAN" pitchFamily="2" charset="0"/>
              </a:rPr>
              <a:t>3.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কবিতাটির মূলভাব  ব্যাখ্যা করতে পারবে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5351463" y="4592638"/>
            <a:ext cx="3325812" cy="555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28600" y="1325563"/>
            <a:ext cx="4703762" cy="4426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জম্ম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২৫শে বৈশাখ ১২৬৮ বঙ্গাব্দ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৭ই মে ১৮৬১ খ্রিঃ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228600" y="3505200"/>
            <a:ext cx="4800600" cy="4426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সাহিত্য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ঃ-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কাব্য, ছোটগল্প, উপন্যাস, নাটক, গান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228600" y="2057400"/>
            <a:ext cx="4800600" cy="4426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দেবেন্দ্র নাথ ঠাকুর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28600" y="2819400"/>
            <a:ext cx="4800600" cy="4426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২২শে শ্রাবণ ১৩৪৮ বঙ্গাব্দ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৭ই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১৯৪১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bn-IN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image_261_8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3631" y="1528802"/>
            <a:ext cx="2950108" cy="2882161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228600" y="4191000"/>
            <a:ext cx="4800600" cy="4426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১৯১৩ সালে নোবেল বিজয়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(গীতাঞ্জলি কাব্যের জন্য)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Wallpaper04935"/>
          <p:cNvSpPr>
            <a:spLocks noChangeArrowheads="1"/>
          </p:cNvSpPr>
          <p:nvPr/>
        </p:nvSpPr>
        <p:spPr bwMode="auto">
          <a:xfrm>
            <a:off x="304800" y="4876800"/>
            <a:ext cx="4681537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মানসী, সোনার তরী,চিত্রা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শেষের কবিতা, রক্তকরবী ইত্যাদি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590800" y="381000"/>
            <a:ext cx="3429000" cy="7969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9" grpId="0" animBg="1"/>
      <p:bldP spid="5" grpId="0" animBg="1"/>
      <p:bldP spid="7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images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index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4038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9" name="Picture 19" descr="images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14800"/>
            <a:ext cx="4038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0" name="Picture 20" descr="images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95400"/>
            <a:ext cx="4114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209800" y="228600"/>
            <a:ext cx="4724400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Pictur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11480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image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43561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image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image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95400"/>
            <a:ext cx="4114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590800" y="228600"/>
            <a:ext cx="4343400" cy="8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Words>369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ধন্যবাদ </vt:lpstr>
    </vt:vector>
  </TitlesOfParts>
  <Company>ABCNCC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ENAMUL HAQUE</cp:lastModifiedBy>
  <cp:revision>190</cp:revision>
  <dcterms:created xsi:type="dcterms:W3CDTF">2015-09-15T18:29:05Z</dcterms:created>
  <dcterms:modified xsi:type="dcterms:W3CDTF">2021-08-04T02:55:37Z</dcterms:modified>
</cp:coreProperties>
</file>