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327" r:id="rId3"/>
    <p:sldId id="328" r:id="rId4"/>
    <p:sldId id="284" r:id="rId5"/>
    <p:sldId id="285" r:id="rId6"/>
    <p:sldId id="286" r:id="rId7"/>
    <p:sldId id="287" r:id="rId8"/>
    <p:sldId id="290" r:id="rId9"/>
    <p:sldId id="301" r:id="rId10"/>
    <p:sldId id="302" r:id="rId11"/>
    <p:sldId id="303" r:id="rId12"/>
    <p:sldId id="291" r:id="rId13"/>
    <p:sldId id="329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CC00"/>
    <a:srgbClr val="FF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6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0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64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58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3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5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195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00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8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0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8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2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3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64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0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D353D-3DBC-40E3-951C-8932F96D2F31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88416C-A6F0-4014-942C-1F4455931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1AEB-D266-1D41-8589-7C4965D3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65" y="635982"/>
            <a:ext cx="11009870" cy="130386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আজকের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ক্লাসে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সবাইকে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শুভেচ্ছা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ও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স্বাগতম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81D9D-92B7-4D66-A036-E6B1E38F0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73" y="2412922"/>
            <a:ext cx="3534920" cy="380909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0D9713-1E1E-48C8-92F5-091A00AC1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50876" y="2412922"/>
            <a:ext cx="2801752" cy="3809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BBBB31-EB65-47EA-B080-B6BB5A7CC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357" y="2412921"/>
            <a:ext cx="3632886" cy="38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0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F1B27-C628-8647-8DE3-EA851177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547" y="3903819"/>
            <a:ext cx="9601196" cy="1459014"/>
          </a:xfrm>
        </p:spPr>
        <p:txBody>
          <a:bodyPr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ড্রেসলার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হওয়া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08D15-9BCA-4F48-AFCA-31963C35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1" y="670869"/>
            <a:ext cx="3563380" cy="2758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839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1B31F-ECA2-474B-A283-19D6E823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76" y="3780251"/>
            <a:ext cx="10330247" cy="2089209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অগবার্ণ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নিমকফ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পদমর্যাদার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ঊর্ধ্বমুখী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নিম্নমুখী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EAE6E-A479-4EA5-AA66-0096EDF6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45" y="805858"/>
            <a:ext cx="2172987" cy="2089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B5128-9D29-4B8E-B698-8DE29E91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680" y="748910"/>
            <a:ext cx="2172986" cy="2248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550CFE-F519-4C4A-83C6-DE112092E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756" y="885734"/>
            <a:ext cx="2266500" cy="1929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02EC5F-2426-47BF-9670-210C78E87EFB}"/>
              </a:ext>
            </a:extLst>
          </p:cNvPr>
          <p:cNvSpPr/>
          <p:nvPr/>
        </p:nvSpPr>
        <p:spPr>
          <a:xfrm>
            <a:off x="1161535" y="3077749"/>
            <a:ext cx="1729946" cy="3512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অগবার্ণ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6762D-BC16-4296-B21C-D95E5D7BB857}"/>
              </a:ext>
            </a:extLst>
          </p:cNvPr>
          <p:cNvSpPr/>
          <p:nvPr/>
        </p:nvSpPr>
        <p:spPr>
          <a:xfrm>
            <a:off x="6396680" y="3188501"/>
            <a:ext cx="2298357" cy="48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নিমকফ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63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4233-4218-0A4E-8FA9-EFAA445D1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98" y="2378675"/>
            <a:ext cx="8798010" cy="3318936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যথা-আনুভূমিক</a:t>
            </a:r>
            <a:r>
              <a:rPr lang="en-US" sz="32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উল্লম্বী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আনুভূমিক</a:t>
            </a:r>
            <a:r>
              <a:rPr lang="en-US" sz="32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2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পরিমণ্ডলে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পরিমণ্ডলে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স্থায়ী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আনুভূমিক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পদমর্যাদার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ছাড়াই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ছেড়ে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আনুভূমিক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691A604D-49A9-4E87-A54C-2CE96D29EEC7}"/>
              </a:ext>
            </a:extLst>
          </p:cNvPr>
          <p:cNvSpPr/>
          <p:nvPr/>
        </p:nvSpPr>
        <p:spPr>
          <a:xfrm>
            <a:off x="2401328" y="790830"/>
            <a:ext cx="6227806" cy="127366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52AD7-BD6A-4CC2-840A-A2F10E55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93" y="2227762"/>
            <a:ext cx="1964209" cy="1849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10A1E1-F4ED-4E2C-8C97-58160A00A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93" y="627562"/>
            <a:ext cx="2013636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E1A45-24EE-4CA1-AEBA-F4C18957B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292" y="4097410"/>
            <a:ext cx="2675237" cy="21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4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98F6-0980-4125-B37B-CEEDD7331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627" y="1247876"/>
            <a:ext cx="9601196" cy="2207329"/>
          </a:xfrm>
        </p:spPr>
        <p:txBody>
          <a:bodyPr>
            <a:normAutofit lnSpcReduction="10000"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উলম্বী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উলম্বী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করা।উদাহরণস্বরূপ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বিদ্যালয়ের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ছেড়ে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উলম্বী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7DB27-2921-4DBB-BAFA-5C9B6936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498" y="3207895"/>
            <a:ext cx="4600318" cy="27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38CAF-707B-5C43-B25A-196AD1717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অনুকূল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অনুরূপভাবে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বদ্ধসমাজে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সীমিত।নিচে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DFD36F3B-22A0-4B28-AB36-9E3BBA837BFF}"/>
              </a:ext>
            </a:extLst>
          </p:cNvPr>
          <p:cNvSpPr/>
          <p:nvPr/>
        </p:nvSpPr>
        <p:spPr>
          <a:xfrm>
            <a:off x="2384854" y="951470"/>
            <a:ext cx="5350476" cy="113682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136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1E0DC-D343-0B4B-BAE9-551D051FE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336" y="605481"/>
            <a:ext cx="10184026" cy="5634681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বহির্ভূত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কারণসমূহের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কার্যকারীতাও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সামর্থ্য</a:t>
            </a:r>
            <a:r>
              <a:rPr lang="en-US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উচ্চস্তরের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মান-মর্যাদার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নিম্নস্তরে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অবনমিত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64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24F58-193F-8D4B-A155-9FD427CB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6" y="833062"/>
            <a:ext cx="10404389" cy="4968131"/>
          </a:xfrm>
        </p:spPr>
        <p:txBody>
          <a:bodyPr>
            <a:normAutofit fontScale="92500" lnSpcReduction="10000"/>
          </a:bodyPr>
          <a:lstStyle/>
          <a:p>
            <a:r>
              <a:rPr lang="en-US" sz="43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43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43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উপনীত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হওয়ার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ব্যক্তিবর্গের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আচার-ব্যবহার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প্রভৃতিজীবন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যাপনের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অনুকরণে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ঊর্ধ্বমুখী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উলম্ব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ঘটনাও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পারে।যেমন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বিচ্যুত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হানি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3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7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D80E-13BD-AB49-A6BC-CB34694B5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56" y="1406944"/>
            <a:ext cx="9601196" cy="3318936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শ্রমবিভাগের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শ্রমবিভাজন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শ্রমবিভাজন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একশ্রেণী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পড়ে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জাতিভেদ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কঠোরভাবে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অনুকূল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সত্বেও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পড়ে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6240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44F7C-E56A-664E-A8F0-9E919FE7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616921"/>
            <a:ext cx="10142835" cy="5708928"/>
          </a:xfrm>
        </p:spPr>
        <p:txBody>
          <a:bodyPr>
            <a:no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করে।বিপরীত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সমাজতান্ত্রিক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সমাজতান্ত্রিক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7032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830C-DB3C-5F4D-8CEF-BD03410DF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834" y="5384795"/>
            <a:ext cx="9601196" cy="70525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4450E94-753D-4ECF-8C66-04457976357C}"/>
              </a:ext>
            </a:extLst>
          </p:cNvPr>
          <p:cNvSpPr/>
          <p:nvPr/>
        </p:nvSpPr>
        <p:spPr>
          <a:xfrm>
            <a:off x="3744097" y="767036"/>
            <a:ext cx="2903838" cy="12974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9B627-077D-408C-80B3-AEA798BF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546" y="2335910"/>
            <a:ext cx="3523793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2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6270"/>
            <a:ext cx="12192000" cy="2968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1586198" y="430106"/>
            <a:ext cx="1371454" cy="4254349"/>
            <a:chOff x="5716752" y="415635"/>
            <a:chExt cx="1371454" cy="4254349"/>
          </a:xfrm>
        </p:grpSpPr>
        <p:sp>
          <p:nvSpPr>
            <p:cNvPr id="5" name="Freeform 4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8332856">
              <a:off x="6144276" y="3474296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232050" y="415694"/>
            <a:ext cx="1356360" cy="4254349"/>
            <a:chOff x="5716752" y="415635"/>
            <a:chExt cx="1356360" cy="4254349"/>
          </a:xfrm>
          <a:solidFill>
            <a:srgbClr val="002060"/>
          </a:solidFill>
        </p:grpSpPr>
        <p:sp>
          <p:nvSpPr>
            <p:cNvPr id="22" name="Freeform 21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18332856">
              <a:off x="6078932" y="3428973"/>
              <a:ext cx="898674" cy="102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2937505" y="422963"/>
            <a:ext cx="1371454" cy="4254349"/>
            <a:chOff x="5716752" y="415635"/>
            <a:chExt cx="1371454" cy="4254349"/>
          </a:xfrm>
          <a:solidFill>
            <a:srgbClr val="0070C0"/>
          </a:solidFill>
        </p:grpSpPr>
        <p:sp>
          <p:nvSpPr>
            <p:cNvPr id="37" name="Freeform 36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grpFill/>
          </p:grpSpPr>
          <p:sp>
            <p:nvSpPr>
              <p:cNvPr id="42" name="Oval 41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18332856">
              <a:off x="6144276" y="3474296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3696663" y="430106"/>
            <a:ext cx="1356360" cy="4254349"/>
            <a:chOff x="5716752" y="415635"/>
            <a:chExt cx="1356360" cy="4254349"/>
          </a:xfrm>
        </p:grpSpPr>
        <p:sp>
          <p:nvSpPr>
            <p:cNvPr id="67" name="Freeform 66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72" name="Oval 71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18332856">
              <a:off x="5961849" y="3550459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-4697283" y="430106"/>
            <a:ext cx="1356360" cy="4254349"/>
            <a:chOff x="5716752" y="415635"/>
            <a:chExt cx="1356360" cy="4254349"/>
          </a:xfrm>
        </p:grpSpPr>
        <p:sp>
          <p:nvSpPr>
            <p:cNvPr id="82" name="Freeform 81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87" name="Oval 86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ounded Rectangle 83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1022383" y="4072761"/>
            <a:ext cx="5322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মানছুরা আক্তার</a:t>
            </a:r>
          </a:p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প্রভাষকঃসমাজ বিজ্ঞান</a:t>
            </a:r>
          </a:p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নূরুল আমিন মজুমদার ডিগ্রী কলেজ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66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09 L 0.97539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2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-3.33333E-6 L 0.92252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7.40741E-7 L 0.85665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26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95833E-6 3.33333E-6 L 0.79948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4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3.33333E-6 L 0.72904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729D-0EF8-2A49-A83E-1162C9155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751" y="4694651"/>
            <a:ext cx="10478529" cy="1137738"/>
          </a:xfrm>
        </p:spPr>
        <p:txBody>
          <a:bodyPr>
            <a:normAutofit lnSpcReduction="10000"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চ্যাটের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4C0B366-D62E-4AE2-8227-7490F3F956C5}"/>
              </a:ext>
            </a:extLst>
          </p:cNvPr>
          <p:cNvSpPr/>
          <p:nvPr/>
        </p:nvSpPr>
        <p:spPr>
          <a:xfrm>
            <a:off x="3089189" y="654909"/>
            <a:ext cx="4114800" cy="12974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799CE-D64D-4878-9FAD-26842B99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07" y="2561718"/>
            <a:ext cx="2523963" cy="1956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5AD65A-2E7B-48FB-AAC8-33DC9F7B2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68" y="2621946"/>
            <a:ext cx="3048264" cy="1836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B0DB9-5C25-4247-9D45-89EA47DD1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839" y="2630354"/>
            <a:ext cx="2859272" cy="18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8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A37AC-27DB-1341-A8AB-8359B891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114" y="2556932"/>
            <a:ext cx="10429102" cy="3318936"/>
          </a:xfrm>
        </p:spPr>
        <p:txBody>
          <a:bodyPr>
            <a:no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মিয়ার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না।তিনি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পাঠালেন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পেয়েছে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 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আনুভূমিক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উলম্ব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 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 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AFE89712-B245-4085-AF23-AF9CFD3377FF}"/>
              </a:ext>
            </a:extLst>
          </p:cNvPr>
          <p:cNvSpPr/>
          <p:nvPr/>
        </p:nvSpPr>
        <p:spPr>
          <a:xfrm>
            <a:off x="3558746" y="704335"/>
            <a:ext cx="2903838" cy="135832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3B0E0-7077-4C5D-B0EC-7BCB5A6C9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395" y="757222"/>
            <a:ext cx="3422821" cy="17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AE70-7161-6A4B-8DE5-11F9B667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২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ECA71-3727-CF46-99FB-8D00CC71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8" y="605481"/>
            <a:ext cx="10762736" cy="5634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00A5D6-66F8-4484-BF5D-798B60A662F6}"/>
              </a:ext>
            </a:extLst>
          </p:cNvPr>
          <p:cNvSpPr txBox="1"/>
          <p:nvPr/>
        </p:nvSpPr>
        <p:spPr>
          <a:xfrm>
            <a:off x="4414451" y="2285999"/>
            <a:ext cx="611041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58727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C58E127-EAD7-2543-A392-B363DDC9E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309" y="2611354"/>
            <a:ext cx="4923691" cy="361484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মানছুরা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ডিগ্রী কলেজ,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০১৭১৭৬৮৪৪৫৩</a:t>
            </a:r>
          </a:p>
          <a:p>
            <a:pPr algn="ctr"/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email:mansuraakter</a:t>
            </a:r>
            <a:r>
              <a:rPr lang="en-US" sz="2600" dirty="0"/>
              <a:t>985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57E709D-EAC9-1B42-A0A7-125FB28AE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15" r="-1558" b="8226"/>
          <a:stretch/>
        </p:blipFill>
        <p:spPr>
          <a:xfrm>
            <a:off x="6597148" y="2712720"/>
            <a:ext cx="3009867" cy="3513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Plaque 7">
            <a:extLst>
              <a:ext uri="{FF2B5EF4-FFF2-40B4-BE49-F238E27FC236}">
                <a16:creationId xmlns:a16="http://schemas.microsoft.com/office/drawing/2014/main" id="{37F87002-5596-40FC-B7FF-3DE3C9E35C8F}"/>
              </a:ext>
            </a:extLst>
          </p:cNvPr>
          <p:cNvSpPr/>
          <p:nvPr/>
        </p:nvSpPr>
        <p:spPr>
          <a:xfrm>
            <a:off x="3471466" y="794825"/>
            <a:ext cx="3997569" cy="140676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4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2.22222E-6 L -3.75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6 L 6.25E-7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2.22222E-6 L 6.25E-7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2.59259E-6 L 6.25E-7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48148E-6 L 6.25E-7 -0.07222 " pathEditMode="relative" rAng="0" ptsTypes="AA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111E-6 L -3.33333E-6 -0.07222 " pathEditMode="relative" rAng="0" ptsTypes="AA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2037-B68B-8B43-85BE-47284397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:১৬।</a:t>
            </a: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BE910999-399D-45AC-8333-2F8407081D8E}"/>
              </a:ext>
            </a:extLst>
          </p:cNvPr>
          <p:cNvSpPr/>
          <p:nvPr/>
        </p:nvSpPr>
        <p:spPr>
          <a:xfrm>
            <a:off x="3559126" y="633046"/>
            <a:ext cx="3395003" cy="174100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4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73A617-B395-2548-BA34-CA12BBBB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4" y="2441718"/>
            <a:ext cx="4788667" cy="3710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8CF15E-8103-0542-9FF2-25966776F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62" y="2441716"/>
            <a:ext cx="5162843" cy="3710649"/>
          </a:xfrm>
          <a:prstGeom prst="rect">
            <a:avLst/>
          </a:prstGeom>
        </p:spPr>
      </p:pic>
      <p:sp>
        <p:nvSpPr>
          <p:cNvPr id="3" name="Double Wave 2">
            <a:extLst>
              <a:ext uri="{FF2B5EF4-FFF2-40B4-BE49-F238E27FC236}">
                <a16:creationId xmlns:a16="http://schemas.microsoft.com/office/drawing/2014/main" id="{9F5E326D-5482-459E-9CE4-36333A27EFE5}"/>
              </a:ext>
            </a:extLst>
          </p:cNvPr>
          <p:cNvSpPr/>
          <p:nvPr/>
        </p:nvSpPr>
        <p:spPr>
          <a:xfrm>
            <a:off x="2082018" y="705634"/>
            <a:ext cx="6738425" cy="151931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5402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6088-6F52-7941-A811-97F203CA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468" y="3187126"/>
            <a:ext cx="5117756" cy="8720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5C7EE-2871-714E-9EC8-196B91BD1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648" y="2484552"/>
            <a:ext cx="3792490" cy="3529387"/>
          </a:xfrm>
          <a:prstGeom prst="rect">
            <a:avLst/>
          </a:prstGeom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752ACBF9-0B20-4BDD-BEA0-E94E509F7F77}"/>
              </a:ext>
            </a:extLst>
          </p:cNvPr>
          <p:cNvSpPr/>
          <p:nvPr/>
        </p:nvSpPr>
        <p:spPr>
          <a:xfrm>
            <a:off x="3502855" y="844061"/>
            <a:ext cx="4220307" cy="119966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34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5E43-905C-7C4D-BB08-2E534526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324" y="3429000"/>
            <a:ext cx="9978338" cy="1987258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1F3C8D12-1523-48A9-BD5E-46D23367D5A4}"/>
              </a:ext>
            </a:extLst>
          </p:cNvPr>
          <p:cNvSpPr/>
          <p:nvPr/>
        </p:nvSpPr>
        <p:spPr>
          <a:xfrm>
            <a:off x="3009302" y="815545"/>
            <a:ext cx="4794421" cy="127274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1263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2291-5527-C749-A6D1-8537D76D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7595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FC0C51ED-5BD7-4DBD-8AE7-E363146282C3}"/>
              </a:ext>
            </a:extLst>
          </p:cNvPr>
          <p:cNvSpPr/>
          <p:nvPr/>
        </p:nvSpPr>
        <p:spPr>
          <a:xfrm>
            <a:off x="1878227" y="852616"/>
            <a:ext cx="6524368" cy="127274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DDADC-6AAF-4283-90E2-6F04992E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65" y="3942321"/>
            <a:ext cx="3225114" cy="2063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83CCCD-01D0-4F89-A2CA-38F97B97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42321"/>
            <a:ext cx="3225114" cy="2273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A41098-E918-4F82-A5F0-C37605AC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235" y="3942321"/>
            <a:ext cx="3006810" cy="22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6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9DBC6-8441-D345-83C2-837789EC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335" y="3670728"/>
            <a:ext cx="10270523" cy="2385771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সরোকিন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সীমারেখায়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F19F4-3DFD-4653-BB41-2A49E6BD3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87" y="702647"/>
            <a:ext cx="2658762" cy="2385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6F13C9-E63F-4A50-A69E-587E3EC9BB1B}"/>
              </a:ext>
            </a:extLst>
          </p:cNvPr>
          <p:cNvSpPr/>
          <p:nvPr/>
        </p:nvSpPr>
        <p:spPr>
          <a:xfrm>
            <a:off x="926758" y="3169508"/>
            <a:ext cx="2903838" cy="470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সরোকিন</a:t>
            </a:r>
            <a:endParaRPr lang="en-US" sz="4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</TotalTime>
  <Words>718</Words>
  <Application>Microsoft Office PowerPoint</Application>
  <PresentationFormat>Widescreen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Garamond</vt:lpstr>
      <vt:lpstr>NikoshBAN</vt:lpstr>
      <vt:lpstr>Wingdings</vt:lpstr>
      <vt:lpstr>Organic</vt:lpstr>
      <vt:lpstr>আজকের ক্লাসে সবাইকে শুভেচ্ছা ও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ক্লাসের সবাইকে শুভেচ্ছা ও স্বাগতম </dc:title>
  <dc:creator>mansuraakter985@gmail.com</dc:creator>
  <cp:lastModifiedBy>mansuraakter985@gmail.com</cp:lastModifiedBy>
  <cp:revision>23</cp:revision>
  <dcterms:created xsi:type="dcterms:W3CDTF">2021-06-27T09:07:05Z</dcterms:created>
  <dcterms:modified xsi:type="dcterms:W3CDTF">2021-08-03T16:28:17Z</dcterms:modified>
</cp:coreProperties>
</file>