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7" r:id="rId3"/>
    <p:sldId id="259" r:id="rId4"/>
    <p:sldId id="261" r:id="rId5"/>
    <p:sldId id="262" r:id="rId6"/>
    <p:sldId id="264" r:id="rId7"/>
    <p:sldId id="265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6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AA2975-8879-4BEB-B7EB-780EA77A6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6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48FC34-C342-42E2-829D-7911F7BE94B8}"/>
              </a:ext>
            </a:extLst>
          </p:cNvPr>
          <p:cNvSpPr/>
          <p:nvPr/>
        </p:nvSpPr>
        <p:spPr>
          <a:xfrm>
            <a:off x="1482811" y="877330"/>
            <a:ext cx="7772400" cy="3385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94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FC0A-2A6D-4F40-9FD7-F58866FFD0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0363826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ভূমিষ্ঠ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হওয়ার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বৈষম্যমূলক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গ্রামবাংলায়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বিদ্যালয়ের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স্বল্পতা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এছাড়া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রক্ষণশীল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হওয়ায়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বয়োঃপ্রাপ্ত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মেয়েদের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94AFE4-3946-4721-85F3-68C98A1A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271" y="0"/>
            <a:ext cx="1794729" cy="1266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FDA310-475E-4B10-BA25-C1E8B71C6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097" y="1266092"/>
            <a:ext cx="1743075" cy="1796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C6DB59-F319-4A10-BDDE-2C3489323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827" y="3062287"/>
            <a:ext cx="1828174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193F2-87AA-4747-B3B5-3F4CC2FD2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097" y="4960144"/>
            <a:ext cx="1780442" cy="18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46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4E7A-4E77-E145-926C-E48CC62A47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0"/>
            <a:ext cx="10386647" cy="72106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অব্যবস্থাপনা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প্রশিক্ষণপ্রাপ্ত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নিয়মিত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হওয়া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উদাসীনতা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অনেকাংশে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দায়ী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গ্রামবাংলায়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বসবাসস্থল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পর্যায়ের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মেয়েরা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পড়াশুনার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ছাড়তে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60D24-FA33-4676-8FB7-2C77C7577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646" y="3830267"/>
            <a:ext cx="1899138" cy="260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4AF62-CDED-489A-91E4-3154F7ED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645" y="0"/>
            <a:ext cx="180535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1053BF-FC6C-4FBF-A8A9-EE0119B5D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646" y="1819275"/>
            <a:ext cx="1899138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62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CB85-9EA7-CE44-A649-DD4C002B0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112" y="878261"/>
            <a:ext cx="9074287" cy="597973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মেয়েদের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লেখাপড়া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অজুহাতে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মেয়ের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উসুল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কন্যাসন্তানটিকে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বয়সে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DA315-EB9D-4E3D-9BF3-3FB4DDB1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9" y="878262"/>
            <a:ext cx="2841487" cy="1673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6D3AD-BFDC-4079-B538-604B93410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513" y="2732824"/>
            <a:ext cx="2841487" cy="2061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971C9-AA3A-46DC-A66C-BFBA15FD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484" y="4830876"/>
            <a:ext cx="248754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0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FE85F-14D0-754D-995C-F7202235DF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298" y="2209801"/>
            <a:ext cx="9416457" cy="4648199"/>
          </a:xfrm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উন্নয়নও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প্রসারকল্পে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মেয়েদের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বৃত্তিমূলক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জোরদার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উপানুষ্ঠানিক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দরকার।এ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স্বেচ্ছাসেবী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সংস্থাগুলোকে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একযোগে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বৈষম্যহীন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জোরদার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জাতীয়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উন্নয়নের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জাতীয়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বরাদ্দ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প্রয়োজন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উন্নয়নের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মূল্যায়নের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A8A95-B51F-D34A-B423-06E8398E1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330" y="101122"/>
            <a:ext cx="2857500" cy="1998785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F0157DAA-0152-406F-90DE-334FDAA64833}"/>
              </a:ext>
            </a:extLst>
          </p:cNvPr>
          <p:cNvSpPr/>
          <p:nvPr/>
        </p:nvSpPr>
        <p:spPr>
          <a:xfrm>
            <a:off x="1248403" y="312138"/>
            <a:ext cx="5066466" cy="11439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দূরীকরণের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সুপারিশ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615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9B9D-1F6B-BE40-961C-9539B5DFAA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467" y="714138"/>
            <a:ext cx="9719056" cy="594457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সমমর্যাদা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আবহমানকাল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গতানুগতিক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প্রয়োজন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দূরীকরণ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কর্মসূচি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পুনরুদ্ধার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প্রয়োজন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দূরীকরণে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তৃণমূল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গড়ে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1106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0BACC-5ECB-2C4D-9E93-3956C1BF66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2204" y="5801955"/>
            <a:ext cx="3810626" cy="727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72C9190-9E31-4A29-9B91-FB21095D9F71}"/>
              </a:ext>
            </a:extLst>
          </p:cNvPr>
          <p:cNvSpPr/>
          <p:nvPr/>
        </p:nvSpPr>
        <p:spPr>
          <a:xfrm>
            <a:off x="3235569" y="187569"/>
            <a:ext cx="3681046" cy="1547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33D7A-8B3C-4041-97A8-D759FCEF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22" y="2160439"/>
            <a:ext cx="3523793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46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FDD37-6567-1D4A-9274-C113296766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190" y="5615356"/>
            <a:ext cx="10363826" cy="80889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9C8D4D9F-53E8-47AD-AACA-CDAD900668D2}"/>
              </a:ext>
            </a:extLst>
          </p:cNvPr>
          <p:cNvSpPr/>
          <p:nvPr/>
        </p:nvSpPr>
        <p:spPr>
          <a:xfrm>
            <a:off x="3071446" y="111367"/>
            <a:ext cx="4196861" cy="17701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D6D4A-D280-40C5-8B72-6268AB31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90" y="2536954"/>
            <a:ext cx="2523963" cy="1956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DF86B-6137-4335-BC71-4E2392C7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562" y="2630355"/>
            <a:ext cx="3048264" cy="1956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81173-74B1-4116-8E42-695BA4B06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235" y="2630355"/>
            <a:ext cx="2649416" cy="18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5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B4FF-1E4F-404E-A05A-496524480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58" y="5731616"/>
            <a:ext cx="10363826" cy="79813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দূরীকরণের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সুপারিশগুলোর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C1593B2A-862B-410F-9E6E-1F93615FEDD6}"/>
              </a:ext>
            </a:extLst>
          </p:cNvPr>
          <p:cNvSpPr/>
          <p:nvPr/>
        </p:nvSpPr>
        <p:spPr>
          <a:xfrm>
            <a:off x="2989385" y="175846"/>
            <a:ext cx="3704492" cy="10668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B1C8F-6D75-4E26-AFED-EDFA188A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9" y="2147887"/>
            <a:ext cx="5254502" cy="28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1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C770-8BE6-B644-AD59-EB16A733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553293-EC4E-1A40-9108-3895C74446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7435E-48B7-4580-9774-1D60EACC95F0}"/>
              </a:ext>
            </a:extLst>
          </p:cNvPr>
          <p:cNvSpPr txBox="1"/>
          <p:nvPr/>
        </p:nvSpPr>
        <p:spPr>
          <a:xfrm>
            <a:off x="3323492" y="2105560"/>
            <a:ext cx="617806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82033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6270"/>
            <a:ext cx="12192000" cy="2968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1586198" y="430106"/>
            <a:ext cx="1371454" cy="4254349"/>
            <a:chOff x="5716752" y="415635"/>
            <a:chExt cx="1371454" cy="4254349"/>
          </a:xfrm>
        </p:grpSpPr>
        <p:sp>
          <p:nvSpPr>
            <p:cNvPr id="5" name="Freeform 4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232050" y="415694"/>
            <a:ext cx="1356360" cy="4254349"/>
            <a:chOff x="5716752" y="415635"/>
            <a:chExt cx="1356360" cy="4254349"/>
          </a:xfrm>
          <a:solidFill>
            <a:srgbClr val="002060"/>
          </a:solidFill>
        </p:grpSpPr>
        <p:sp>
          <p:nvSpPr>
            <p:cNvPr id="22" name="Freeform 2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8332856">
              <a:off x="6078932" y="3428973"/>
              <a:ext cx="898674" cy="102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2937505" y="422963"/>
            <a:ext cx="1371454" cy="4254349"/>
            <a:chOff x="5716752" y="415635"/>
            <a:chExt cx="1371454" cy="4254349"/>
          </a:xfrm>
          <a:solidFill>
            <a:srgbClr val="0070C0"/>
          </a:solidFill>
        </p:grpSpPr>
        <p:sp>
          <p:nvSpPr>
            <p:cNvPr id="37" name="Freeform 3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3696663" y="430106"/>
            <a:ext cx="1356360" cy="4254349"/>
            <a:chOff x="5716752" y="415635"/>
            <a:chExt cx="1356360" cy="4254349"/>
          </a:xfrm>
        </p:grpSpPr>
        <p:sp>
          <p:nvSpPr>
            <p:cNvPr id="67" name="Freeform 6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72" name="Oval 7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18332856">
              <a:off x="5961849" y="3550459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4697283" y="430106"/>
            <a:ext cx="1356360" cy="4254349"/>
            <a:chOff x="5716752" y="415635"/>
            <a:chExt cx="1356360" cy="4254349"/>
          </a:xfrm>
        </p:grpSpPr>
        <p:sp>
          <p:nvSpPr>
            <p:cNvPr id="82" name="Freeform 8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87" name="Oval 8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ounded Rectangle 8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276795" y="4232037"/>
            <a:ext cx="5416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মানছুরা আক্তার</a:t>
            </a:r>
          </a:p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প্রভাষকঃসমাজ বিজ্ঞান</a:t>
            </a:r>
          </a:p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নূরুল আমিন মজুমদার ডিগ্রী কলেজ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66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09 L 0.97539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-3.33333E-6 L 0.9225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7.40741E-7 L 0.85665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26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95833E-6 3.33333E-6 L 0.79948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3.33333E-6 L 0.72904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909" y="3145926"/>
            <a:ext cx="4923691" cy="36148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মানছুরা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ডিগ্রী কলেজ,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০১৭১৭৬৮৪৪৫৩</a:t>
            </a: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email:mansuraakter</a:t>
            </a:r>
            <a:r>
              <a:rPr lang="en-US" sz="2600" dirty="0"/>
              <a:t>985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7E709D-EAC9-1B42-A0A7-125FB28AE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15" r="-1558" b="8226"/>
          <a:stretch/>
        </p:blipFill>
        <p:spPr>
          <a:xfrm>
            <a:off x="5964102" y="3247292"/>
            <a:ext cx="3009867" cy="3513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laque 7">
            <a:extLst>
              <a:ext uri="{FF2B5EF4-FFF2-40B4-BE49-F238E27FC236}">
                <a16:creationId xmlns:a16="http://schemas.microsoft.com/office/drawing/2014/main" id="{37F87002-5596-40FC-B7FF-3DE3C9E35C8F}"/>
              </a:ext>
            </a:extLst>
          </p:cNvPr>
          <p:cNvSpPr/>
          <p:nvPr/>
        </p:nvSpPr>
        <p:spPr>
          <a:xfrm>
            <a:off x="2614246" y="386862"/>
            <a:ext cx="3997569" cy="140676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2.22222E-6 L -3.7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6 L 6.25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22222E-6 L 6.25E-7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59259E-6 L 6.25E-7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48148E-6 L 6.25E-7 -0.07222 " pathEditMode="relative" rAng="0" ptsTypes="AA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442A-3583-E044-801C-6ACA4996AA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353" y="3188679"/>
            <a:ext cx="5897334" cy="2930768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5।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96139749-215B-496D-8E13-24D3174784F8}"/>
              </a:ext>
            </a:extLst>
          </p:cNvPr>
          <p:cNvSpPr/>
          <p:nvPr/>
        </p:nvSpPr>
        <p:spPr>
          <a:xfrm>
            <a:off x="2977662" y="504092"/>
            <a:ext cx="3352800" cy="16998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48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53A20F-1E8D-BB45-A206-CF24D910E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5" y="4759290"/>
            <a:ext cx="3928616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52FDEB-549B-C74C-BC89-5DE812A7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53" y="4759290"/>
            <a:ext cx="4090032" cy="2050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00225-7C39-4147-A274-E08535299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954" y="2098710"/>
            <a:ext cx="4090032" cy="2478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F63879-1958-C74A-9243-B02482431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94" y="2042074"/>
            <a:ext cx="3928617" cy="2609327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0B08173E-36AF-47D5-BD9D-681695804942}"/>
              </a:ext>
            </a:extLst>
          </p:cNvPr>
          <p:cNvSpPr/>
          <p:nvPr/>
        </p:nvSpPr>
        <p:spPr>
          <a:xfrm>
            <a:off x="844061" y="421908"/>
            <a:ext cx="7713785" cy="151227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85638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F35E2-5415-4A45-A8BC-BE55708C1F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9778" y="3774349"/>
            <a:ext cx="3247919" cy="1266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8272DF97-8093-4BD3-8B8E-7FE9906086AF}"/>
              </a:ext>
            </a:extLst>
          </p:cNvPr>
          <p:cNvSpPr/>
          <p:nvPr/>
        </p:nvSpPr>
        <p:spPr>
          <a:xfrm>
            <a:off x="2731477" y="550985"/>
            <a:ext cx="3364523" cy="14771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07596-08BA-45A3-B54D-898EC2CDA23D}"/>
              </a:ext>
            </a:extLst>
          </p:cNvPr>
          <p:cNvSpPr txBox="1"/>
          <p:nvPr/>
        </p:nvSpPr>
        <p:spPr>
          <a:xfrm>
            <a:off x="2321169" y="920206"/>
            <a:ext cx="3936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4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CC2B-CCF4-3B4B-B278-944728AE3E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896" y="3012831"/>
            <a:ext cx="11137549" cy="27900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6C537E47-3232-4395-B2B8-B733006F68EF}"/>
              </a:ext>
            </a:extLst>
          </p:cNvPr>
          <p:cNvSpPr/>
          <p:nvPr/>
        </p:nvSpPr>
        <p:spPr>
          <a:xfrm>
            <a:off x="2086708" y="832338"/>
            <a:ext cx="6084277" cy="153475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542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8883E-3AAC-6843-85C6-90D0251FE4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সাক্ষরতার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অনুযায়ী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পড়তে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73A4AA4A-0D9B-43C5-9481-DCB66D00E583}"/>
              </a:ext>
            </a:extLst>
          </p:cNvPr>
          <p:cNvSpPr/>
          <p:nvPr/>
        </p:nvSpPr>
        <p:spPr>
          <a:xfrm>
            <a:off x="2883878" y="310662"/>
            <a:ext cx="4583722" cy="151227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6812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BA58-E9C1-EE45-AC08-291811FF88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189" y="1945060"/>
            <a:ext cx="8968780" cy="49129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:বাংলাদেশে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লেখাপড়া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দুবেলা-দুমুঠো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লেখাপড়ার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আশাতীত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পুত্রসন্তানের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পুত্রসন্তানকে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দেখাশোনা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কন্যাসন্তানটিকে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3562C1C1-C38D-40D0-9A27-5FBA25DB823C}"/>
              </a:ext>
            </a:extLst>
          </p:cNvPr>
          <p:cNvSpPr/>
          <p:nvPr/>
        </p:nvSpPr>
        <p:spPr>
          <a:xfrm>
            <a:off x="1582616" y="293076"/>
            <a:ext cx="7690338" cy="135987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6A5D6-B1DC-41AC-A506-40E790EB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477" y="1945060"/>
            <a:ext cx="2518996" cy="1923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C30A3-8A55-4CB6-88B9-8D2FD5AB7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391" y="3937854"/>
            <a:ext cx="2413488" cy="166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02DA2-31EF-463B-AD88-686A58A6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391" y="5651255"/>
            <a:ext cx="2321168" cy="12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33333E-6 L 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703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ক্লাসের সবাইকে শুভেচ্ছা ও স্বাগতম</dc:title>
  <dc:creator>mansuraakter985@gmail.com</dc:creator>
  <cp:lastModifiedBy>mansuraakter985@gmail.com</cp:lastModifiedBy>
  <cp:revision>22</cp:revision>
  <dcterms:created xsi:type="dcterms:W3CDTF">2021-04-18T13:49:23Z</dcterms:created>
  <dcterms:modified xsi:type="dcterms:W3CDTF">2021-06-26T14:33:35Z</dcterms:modified>
</cp:coreProperties>
</file>