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60" r:id="rId3"/>
    <p:sldId id="261" r:id="rId4"/>
    <p:sldId id="262" r:id="rId5"/>
    <p:sldId id="313" r:id="rId6"/>
    <p:sldId id="315" r:id="rId7"/>
    <p:sldId id="316" r:id="rId8"/>
    <p:sldId id="317" r:id="rId9"/>
    <p:sldId id="318" r:id="rId10"/>
    <p:sldId id="319" r:id="rId11"/>
    <p:sldId id="283" r:id="rId12"/>
    <p:sldId id="284" r:id="rId13"/>
    <p:sldId id="295" r:id="rId14"/>
    <p:sldId id="291" r:id="rId15"/>
    <p:sldId id="285" r:id="rId16"/>
    <p:sldId id="320" r:id="rId17"/>
    <p:sldId id="322" r:id="rId18"/>
    <p:sldId id="323" r:id="rId19"/>
    <p:sldId id="321" r:id="rId20"/>
    <p:sldId id="324" r:id="rId21"/>
    <p:sldId id="325" r:id="rId22"/>
    <p:sldId id="286" r:id="rId23"/>
    <p:sldId id="287" r:id="rId24"/>
    <p:sldId id="288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DF534-FF26-405B-BD6D-B5B2872350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A2724-EA15-4612-8A18-86C0A8555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9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2724-EA15-4612-8A18-86C0A85555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4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A2724-EA15-4612-8A18-86C0A85555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9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A7EF-45F4-4CE4-AC55-C37D45A04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17055-FCBF-4BAB-AC64-227DF135E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D3B8-7404-4088-9F00-AF146AD65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3B5-A6E0-42CC-9720-23D02FF13AC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35D9A-A735-4CEE-918B-755C7800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A21A6-382A-47E7-9343-C3DC79BB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A03C-5ED2-4953-86FE-15858133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F63FA-FD46-4063-BA9A-2E9CA37A1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C56A4-BE10-4687-9DE2-ED2C134B2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3B5-A6E0-42CC-9720-23D02FF13AC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1B208-F1C8-456D-9700-105047DBE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22634-6A1B-4EC1-95A4-BDD6E9B4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2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4F228A-D61F-49D6-9451-AA3B899CB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2E9D1-4AA1-4FFA-9E94-D7679F68A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50E54-12B0-4C4D-895E-C64C89BD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3B5-A6E0-42CC-9720-23D02FF13AC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FE76E-E536-4D98-8EC6-8895030D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66563-9FC4-4880-9F4E-04D48086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7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8D59D-6FE3-4BEB-927A-88CD802F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4F7B1-2408-4BEF-95B2-6F2FC6F2D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B8635-B520-4EC9-A8C9-8C19A621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3B5-A6E0-42CC-9720-23D02FF13AC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1A216-DE75-4E4E-9E48-8516E5F1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FCF71-0668-4656-B720-ED501775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9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42468-E098-46A5-80A8-8279090F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56D9C-C994-4985-8095-84927DF64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EC65C-2E5D-4C9A-855E-57E58E4C9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3B5-A6E0-42CC-9720-23D02FF13AC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B6925-CDC8-4045-B3A6-6763331CB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7CCAB-C23E-4A1F-91F4-3E488C35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7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10689-EFA6-46C2-B150-72A73DFE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3F68B-3C50-4F77-AF8D-DA00D98A9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B28AC-DE67-4890-8A77-14F3A88A4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276A4-9893-4CD4-9CB5-D795362E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3B5-A6E0-42CC-9720-23D02FF13AC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E9A55-9BBC-43A6-A6AC-46DC46B5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6684E-3777-4641-ABC2-DA8247F5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4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2240-C471-4EFD-8C0A-BE5AC9C11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52E3A-8D2A-49DE-AEB0-4449F468E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3E2F2-5106-437D-AF97-012973149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A7EACC-C9CF-4BC8-A59E-A17506ACB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BF79F-3CC2-4B15-86A5-2EF5F5ECD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80AABD-B14E-4B63-BE8A-B92706A5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3B5-A6E0-42CC-9720-23D02FF13AC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BA5155-5958-4C75-82CB-540D08C5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2456A-E4D7-4315-B454-B544AA11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8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3F98-8CB6-4A30-86D5-DC1E1A58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1C0AE4-4144-4741-A0A1-8159F425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3B5-A6E0-42CC-9720-23D02FF13AC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5BB62-AFBC-4F70-9A04-D7BDC238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FF050-CE46-4DFD-95AE-0CE285E9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16ABF-2B4E-4099-BB11-B98A352B4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3B5-A6E0-42CC-9720-23D02FF13AC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1DD12-0E6F-4F92-B92C-1D888537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CDF41-D77A-4781-B752-61364B22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9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D825C-7C47-43E2-A6D3-0EDF1B86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F97C0-37C8-4B78-BE64-E193D4BFA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D1613-5D3B-481B-BEB4-BF468E2EC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E0245-9550-4F67-8F94-7CCF70C6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3B5-A6E0-42CC-9720-23D02FF13AC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9E7D5-ADA7-4E0E-B4AF-C14A0D42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2EAB1-1BAB-4FE0-BC8B-CE57DC20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8EC7-29AE-4DAB-8FAF-4A063A0E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455119-457C-4DB6-869A-7BC25BACF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F4F91-44D9-405A-B1A5-C35FD9436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BBF4D-D6E0-470D-9CCE-0FBEF0C7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3B5-A6E0-42CC-9720-23D02FF13AC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22418-7CDE-42C7-A368-37C17747E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6803D-EA47-445A-B6D0-729E2E01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8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1F30B-55C1-4A34-BE14-F1D21DC3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82689-B1AB-4F31-B5DD-4C596F068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03DB5-4729-4355-B854-D59F6CA22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473B5-A6E0-42CC-9720-23D02FF13ACA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911C0-6554-4C05-89DD-EA6ED43BD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E503D-238F-4C6E-86A8-C018FC826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9297DE-2DEC-46D0-A627-032F3F8D33BA}"/>
              </a:ext>
            </a:extLst>
          </p:cNvPr>
          <p:cNvGrpSpPr/>
          <p:nvPr userDrawn="1"/>
        </p:nvGrpSpPr>
        <p:grpSpPr>
          <a:xfrm>
            <a:off x="54592" y="6179127"/>
            <a:ext cx="12137408" cy="678873"/>
            <a:chOff x="78475" y="5985682"/>
            <a:chExt cx="12137408" cy="89335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0BD6441-0144-4ADD-9B38-688B329CC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97"/>
            <a:stretch/>
          </p:blipFill>
          <p:spPr>
            <a:xfrm>
              <a:off x="78475" y="5985682"/>
              <a:ext cx="2438400" cy="87231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E541632-B11D-4F72-84B4-ADA7C7B17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97"/>
            <a:stretch/>
          </p:blipFill>
          <p:spPr>
            <a:xfrm>
              <a:off x="2489579" y="5985682"/>
              <a:ext cx="2438400" cy="872318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5D386DE-844E-45C7-9838-546BD93958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97"/>
            <a:stretch/>
          </p:blipFill>
          <p:spPr>
            <a:xfrm>
              <a:off x="4942047" y="6006723"/>
              <a:ext cx="2438400" cy="87231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ECA6221-F63E-498B-9D6C-8E21E58BF8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97"/>
            <a:stretch/>
          </p:blipFill>
          <p:spPr>
            <a:xfrm>
              <a:off x="7339083" y="6006723"/>
              <a:ext cx="2438400" cy="87231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9AF0EDB-5F3C-409E-AD7C-23EDC0C898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97"/>
            <a:stretch/>
          </p:blipFill>
          <p:spPr>
            <a:xfrm>
              <a:off x="9777483" y="6006723"/>
              <a:ext cx="2438400" cy="872318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AB2CA52-537A-4EDB-9ACF-5AD7F1CBB8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4" b="75109"/>
          <a:stretch/>
        </p:blipFill>
        <p:spPr>
          <a:xfrm>
            <a:off x="0" y="0"/>
            <a:ext cx="1766185" cy="170702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63EA487-41F3-4AD8-997F-6728A1AAB6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b="75109"/>
          <a:stretch/>
        </p:blipFill>
        <p:spPr>
          <a:xfrm>
            <a:off x="10425815" y="0"/>
            <a:ext cx="1766185" cy="1707020"/>
          </a:xfrm>
          <a:prstGeom prst="rect">
            <a:avLst/>
          </a:prstGeom>
        </p:spPr>
      </p:pic>
      <p:sp>
        <p:nvSpPr>
          <p:cNvPr id="30" name="Frame 29">
            <a:extLst>
              <a:ext uri="{FF2B5EF4-FFF2-40B4-BE49-F238E27FC236}">
                <a16:creationId xmlns:a16="http://schemas.microsoft.com/office/drawing/2014/main" id="{38605C47-A004-43B2-9B83-08824A2C8429}"/>
              </a:ext>
            </a:extLst>
          </p:cNvPr>
          <p:cNvSpPr/>
          <p:nvPr userDrawn="1"/>
        </p:nvSpPr>
        <p:spPr>
          <a:xfrm>
            <a:off x="12953" y="0"/>
            <a:ext cx="12179047" cy="6819218"/>
          </a:xfrm>
          <a:prstGeom prst="frame">
            <a:avLst>
              <a:gd name="adj1" fmla="val 3980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0">
                <a:schemeClr val="accent2">
                  <a:lumMod val="45000"/>
                  <a:lumOff val="55000"/>
                </a:schemeClr>
              </a:gs>
              <a:gs pos="5000">
                <a:srgbClr val="7030A0">
                  <a:alpha val="56000"/>
                  <a:lumMod val="77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Half Frame 30">
            <a:extLst>
              <a:ext uri="{FF2B5EF4-FFF2-40B4-BE49-F238E27FC236}">
                <a16:creationId xmlns:a16="http://schemas.microsoft.com/office/drawing/2014/main" id="{1B54828B-29DA-4789-98A8-B0ADB4FF96AA}"/>
              </a:ext>
            </a:extLst>
          </p:cNvPr>
          <p:cNvSpPr/>
          <p:nvPr userDrawn="1"/>
        </p:nvSpPr>
        <p:spPr>
          <a:xfrm>
            <a:off x="-19269" y="-18220"/>
            <a:ext cx="2551454" cy="2254984"/>
          </a:xfrm>
          <a:prstGeom prst="halfFrame">
            <a:avLst>
              <a:gd name="adj1" fmla="val 13198"/>
              <a:gd name="adj2" fmla="val 13271"/>
            </a:avLst>
          </a:prstGeom>
          <a:gradFill flip="none" rotWithShape="1">
            <a:gsLst>
              <a:gs pos="0">
                <a:schemeClr val="accent6">
                  <a:alpha val="56000"/>
                  <a:lumMod val="0"/>
                  <a:lumOff val="100000"/>
                </a:schemeClr>
              </a:gs>
              <a:gs pos="94000">
                <a:schemeClr val="accent6">
                  <a:lumMod val="30000"/>
                  <a:lumOff val="70000"/>
                </a:schemeClr>
              </a:gs>
              <a:gs pos="51000">
                <a:srgbClr val="FF0000"/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Half Frame 31">
            <a:extLst>
              <a:ext uri="{FF2B5EF4-FFF2-40B4-BE49-F238E27FC236}">
                <a16:creationId xmlns:a16="http://schemas.microsoft.com/office/drawing/2014/main" id="{AA48428B-457B-4960-A67F-D5EC01D4F555}"/>
              </a:ext>
            </a:extLst>
          </p:cNvPr>
          <p:cNvSpPr/>
          <p:nvPr userDrawn="1"/>
        </p:nvSpPr>
        <p:spPr>
          <a:xfrm rot="5400000">
            <a:off x="9788781" y="148235"/>
            <a:ext cx="2551454" cy="2254984"/>
          </a:xfrm>
          <a:prstGeom prst="halfFrame">
            <a:avLst>
              <a:gd name="adj1" fmla="val 13198"/>
              <a:gd name="adj2" fmla="val 13271"/>
            </a:avLst>
          </a:prstGeom>
          <a:gradFill flip="none" rotWithShape="1">
            <a:gsLst>
              <a:gs pos="0">
                <a:schemeClr val="accent6">
                  <a:alpha val="56000"/>
                  <a:lumMod val="0"/>
                  <a:lumOff val="100000"/>
                </a:schemeClr>
              </a:gs>
              <a:gs pos="94000">
                <a:schemeClr val="accent6">
                  <a:lumMod val="30000"/>
                  <a:lumOff val="70000"/>
                </a:schemeClr>
              </a:gs>
              <a:gs pos="51000">
                <a:srgbClr val="FF0000"/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477C68-6DD8-4ACA-BB7F-21C115D2BCA1}"/>
              </a:ext>
            </a:extLst>
          </p:cNvPr>
          <p:cNvSpPr txBox="1"/>
          <p:nvPr userDrawn="1"/>
        </p:nvSpPr>
        <p:spPr>
          <a:xfrm>
            <a:off x="332211" y="6214349"/>
            <a:ext cx="648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কংশেরকুল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ভালুকা,ময়মনসিংহ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4" name="Half Frame 33">
            <a:extLst>
              <a:ext uri="{FF2B5EF4-FFF2-40B4-BE49-F238E27FC236}">
                <a16:creationId xmlns:a16="http://schemas.microsoft.com/office/drawing/2014/main" id="{12C6318A-D503-44DB-8B2C-2FBBD225D59D}"/>
              </a:ext>
            </a:extLst>
          </p:cNvPr>
          <p:cNvSpPr/>
          <p:nvPr userDrawn="1"/>
        </p:nvSpPr>
        <p:spPr>
          <a:xfrm rot="10800000">
            <a:off x="9640546" y="4603016"/>
            <a:ext cx="2551454" cy="2254984"/>
          </a:xfrm>
          <a:prstGeom prst="halfFrame">
            <a:avLst>
              <a:gd name="adj1" fmla="val 13198"/>
              <a:gd name="adj2" fmla="val 13271"/>
            </a:avLst>
          </a:prstGeom>
          <a:gradFill flip="none" rotWithShape="1">
            <a:gsLst>
              <a:gs pos="0">
                <a:schemeClr val="accent6">
                  <a:alpha val="56000"/>
                  <a:lumMod val="0"/>
                  <a:lumOff val="100000"/>
                </a:schemeClr>
              </a:gs>
              <a:gs pos="94000">
                <a:schemeClr val="accent6">
                  <a:lumMod val="30000"/>
                  <a:lumOff val="70000"/>
                </a:schemeClr>
              </a:gs>
              <a:gs pos="51000">
                <a:srgbClr val="FF0000"/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Half Frame 34">
            <a:extLst>
              <a:ext uri="{FF2B5EF4-FFF2-40B4-BE49-F238E27FC236}">
                <a16:creationId xmlns:a16="http://schemas.microsoft.com/office/drawing/2014/main" id="{26845660-A323-4786-ABBD-3ACF3879ACB7}"/>
              </a:ext>
            </a:extLst>
          </p:cNvPr>
          <p:cNvSpPr/>
          <p:nvPr userDrawn="1"/>
        </p:nvSpPr>
        <p:spPr>
          <a:xfrm rot="16200000">
            <a:off x="-148235" y="4454781"/>
            <a:ext cx="2551454" cy="2254984"/>
          </a:xfrm>
          <a:prstGeom prst="halfFrame">
            <a:avLst>
              <a:gd name="adj1" fmla="val 13198"/>
              <a:gd name="adj2" fmla="val 13271"/>
            </a:avLst>
          </a:prstGeom>
          <a:gradFill flip="none" rotWithShape="1">
            <a:gsLst>
              <a:gs pos="0">
                <a:schemeClr val="accent6">
                  <a:alpha val="56000"/>
                  <a:lumMod val="0"/>
                  <a:lumOff val="100000"/>
                </a:schemeClr>
              </a:gs>
              <a:gs pos="94000">
                <a:schemeClr val="accent6">
                  <a:lumMod val="30000"/>
                  <a:lumOff val="70000"/>
                </a:schemeClr>
              </a:gs>
              <a:gs pos="51000">
                <a:srgbClr val="FF0000"/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7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375DDE-613D-438B-9824-D7735C1182D1}"/>
              </a:ext>
            </a:extLst>
          </p:cNvPr>
          <p:cNvSpPr/>
          <p:nvPr/>
        </p:nvSpPr>
        <p:spPr>
          <a:xfrm>
            <a:off x="295423" y="1088573"/>
            <a:ext cx="11576816" cy="275770"/>
          </a:xfrm>
          <a:prstGeom prst="rect">
            <a:avLst/>
          </a:prstGeom>
          <a:gradFill>
            <a:gsLst>
              <a:gs pos="70000">
                <a:schemeClr val="accent1">
                  <a:lumMod val="5000"/>
                  <a:lumOff val="9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39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0EB11E-CD8F-4077-91DE-6C42D863C091}"/>
              </a:ext>
            </a:extLst>
          </p:cNvPr>
          <p:cNvGrpSpPr/>
          <p:nvPr/>
        </p:nvGrpSpPr>
        <p:grpSpPr>
          <a:xfrm>
            <a:off x="627428" y="719423"/>
            <a:ext cx="11002996" cy="5400022"/>
            <a:chOff x="627428" y="719423"/>
            <a:chExt cx="11002996" cy="5400022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1C8BDE7F-361F-403D-9954-A965C52D4B25}"/>
                </a:ext>
              </a:extLst>
            </p:cNvPr>
            <p:cNvGrpSpPr/>
            <p:nvPr/>
          </p:nvGrpSpPr>
          <p:grpSpPr>
            <a:xfrm>
              <a:off x="627428" y="719423"/>
              <a:ext cx="11002996" cy="5376576"/>
              <a:chOff x="627428" y="704909"/>
              <a:chExt cx="11002996" cy="5376576"/>
            </a:xfrm>
          </p:grpSpPr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D8B532D2-87B4-49ED-81F8-78177F65A2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7428" y="4165600"/>
                <a:ext cx="2503581" cy="1915885"/>
              </a:xfrm>
              <a:prstGeom prst="rect">
                <a:avLst/>
              </a:prstGeom>
            </p:spPr>
          </p:pic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0AB0AC31-65EC-4271-886F-540749F27BD5}"/>
                  </a:ext>
                </a:extLst>
              </p:cNvPr>
              <p:cNvGrpSpPr/>
              <p:nvPr/>
            </p:nvGrpSpPr>
            <p:grpSpPr>
              <a:xfrm>
                <a:off x="951800" y="704909"/>
                <a:ext cx="10678624" cy="5370456"/>
                <a:chOff x="1220876" y="279310"/>
                <a:chExt cx="10678624" cy="5370456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A43F547F-111A-45E3-AF87-7B2F8A82B82E}"/>
                    </a:ext>
                  </a:extLst>
                </p:cNvPr>
                <p:cNvGrpSpPr/>
                <p:nvPr/>
              </p:nvGrpSpPr>
              <p:grpSpPr>
                <a:xfrm>
                  <a:off x="1220876" y="279310"/>
                  <a:ext cx="10678624" cy="5370456"/>
                  <a:chOff x="13603801" y="350844"/>
                  <a:chExt cx="10678624" cy="5370456"/>
                </a:xfrm>
              </p:grpSpPr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271BBF9E-E6D7-42F8-870B-245A0C7A7D5C}"/>
                      </a:ext>
                    </a:extLst>
                  </p:cNvPr>
                  <p:cNvGrpSpPr/>
                  <p:nvPr/>
                </p:nvGrpSpPr>
                <p:grpSpPr>
                  <a:xfrm>
                    <a:off x="13603801" y="350844"/>
                    <a:ext cx="1727964" cy="3740657"/>
                    <a:chOff x="3866980" y="355599"/>
                    <a:chExt cx="1727964" cy="3669142"/>
                  </a:xfrm>
                  <a:solidFill>
                    <a:srgbClr val="00B0F0"/>
                  </a:solidFill>
                </p:grpSpPr>
                <p:sp>
                  <p:nvSpPr>
                    <p:cNvPr id="72" name="Freeform: Shape 71">
                      <a:extLst>
                        <a:ext uri="{FF2B5EF4-FFF2-40B4-BE49-F238E27FC236}">
                          <a16:creationId xmlns:a16="http://schemas.microsoft.com/office/drawing/2014/main" id="{9C911EA9-D0BC-4BF9-9E39-27CCEA1581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4095" y="355599"/>
                      <a:ext cx="1012296" cy="986972"/>
                    </a:xfrm>
                    <a:custGeom>
                      <a:avLst/>
                      <a:gdLst>
                        <a:gd name="connsiteX0" fmla="*/ 497038 w 1012296"/>
                        <a:gd name="connsiteY0" fmla="*/ 0 h 986972"/>
                        <a:gd name="connsiteX1" fmla="*/ 1012296 w 1012296"/>
                        <a:gd name="connsiteY1" fmla="*/ 493486 h 986972"/>
                        <a:gd name="connsiteX2" fmla="*/ 497038 w 1012296"/>
                        <a:gd name="connsiteY2" fmla="*/ 986972 h 986972"/>
                        <a:gd name="connsiteX3" fmla="*/ 22272 w 1012296"/>
                        <a:gd name="connsiteY3" fmla="*/ 685573 h 986972"/>
                        <a:gd name="connsiteX4" fmla="*/ 0 w 1012296"/>
                        <a:gd name="connsiteY4" fmla="*/ 616858 h 986972"/>
                        <a:gd name="connsiteX5" fmla="*/ 269676 w 1012296"/>
                        <a:gd name="connsiteY5" fmla="*/ 616858 h 986972"/>
                        <a:gd name="connsiteX6" fmla="*/ 307169 w 1012296"/>
                        <a:gd name="connsiteY6" fmla="*/ 667960 h 986972"/>
                        <a:gd name="connsiteX7" fmla="*/ 497038 w 1012296"/>
                        <a:gd name="connsiteY7" fmla="*/ 740229 h 986972"/>
                        <a:gd name="connsiteX8" fmla="*/ 765553 w 1012296"/>
                        <a:gd name="connsiteY8" fmla="*/ 493486 h 986972"/>
                        <a:gd name="connsiteX9" fmla="*/ 497038 w 1012296"/>
                        <a:gd name="connsiteY9" fmla="*/ 246743 h 986972"/>
                        <a:gd name="connsiteX10" fmla="*/ 307169 w 1012296"/>
                        <a:gd name="connsiteY10" fmla="*/ 319013 h 986972"/>
                        <a:gd name="connsiteX11" fmla="*/ 269675 w 1012296"/>
                        <a:gd name="connsiteY11" fmla="*/ 370115 h 986972"/>
                        <a:gd name="connsiteX12" fmla="*/ 0 w 1012296"/>
                        <a:gd name="connsiteY12" fmla="*/ 370115 h 986972"/>
                        <a:gd name="connsiteX13" fmla="*/ 22272 w 1012296"/>
                        <a:gd name="connsiteY13" fmla="*/ 301399 h 986972"/>
                        <a:gd name="connsiteX14" fmla="*/ 497038 w 1012296"/>
                        <a:gd name="connsiteY14" fmla="*/ 0 h 986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012296" h="986972">
                          <a:moveTo>
                            <a:pt x="497038" y="0"/>
                          </a:moveTo>
                          <a:cubicBezTo>
                            <a:pt x="781607" y="0"/>
                            <a:pt x="1012296" y="220941"/>
                            <a:pt x="1012296" y="493486"/>
                          </a:cubicBezTo>
                          <a:cubicBezTo>
                            <a:pt x="1012296" y="766031"/>
                            <a:pt x="781607" y="986972"/>
                            <a:pt x="497038" y="986972"/>
                          </a:cubicBezTo>
                          <a:cubicBezTo>
                            <a:pt x="283612" y="986972"/>
                            <a:pt x="100492" y="862693"/>
                            <a:pt x="22272" y="685573"/>
                          </a:cubicBezTo>
                          <a:lnTo>
                            <a:pt x="0" y="616858"/>
                          </a:lnTo>
                          <a:lnTo>
                            <a:pt x="269676" y="616858"/>
                          </a:lnTo>
                          <a:lnTo>
                            <a:pt x="307169" y="667960"/>
                          </a:lnTo>
                          <a:cubicBezTo>
                            <a:pt x="355761" y="712611"/>
                            <a:pt x="422890" y="740229"/>
                            <a:pt x="497038" y="740229"/>
                          </a:cubicBezTo>
                          <a:cubicBezTo>
                            <a:pt x="645335" y="740229"/>
                            <a:pt x="765553" y="629758"/>
                            <a:pt x="765553" y="493486"/>
                          </a:cubicBezTo>
                          <a:cubicBezTo>
                            <a:pt x="765553" y="357214"/>
                            <a:pt x="645335" y="246743"/>
                            <a:pt x="497038" y="246743"/>
                          </a:cubicBezTo>
                          <a:cubicBezTo>
                            <a:pt x="422890" y="246743"/>
                            <a:pt x="355761" y="274361"/>
                            <a:pt x="307169" y="319013"/>
                          </a:cubicBezTo>
                          <a:lnTo>
                            <a:pt x="269675" y="370115"/>
                          </a:lnTo>
                          <a:lnTo>
                            <a:pt x="0" y="370115"/>
                          </a:lnTo>
                          <a:lnTo>
                            <a:pt x="22272" y="301399"/>
                          </a:lnTo>
                          <a:cubicBezTo>
                            <a:pt x="100492" y="124279"/>
                            <a:pt x="283612" y="0"/>
                            <a:pt x="49703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73" name="Group 72">
                      <a:extLst>
                        <a:ext uri="{FF2B5EF4-FFF2-40B4-BE49-F238E27FC236}">
                          <a16:creationId xmlns:a16="http://schemas.microsoft.com/office/drawing/2014/main" id="{EB0487C3-CC49-434D-A8CA-B4917CE86D54}"/>
                        </a:ext>
                      </a:extLst>
                    </p:cNvPr>
                    <p:cNvGrpSpPr/>
                    <p:nvPr/>
                  </p:nvGrpSpPr>
                  <p:grpSpPr>
                    <a:xfrm rot="2708333">
                      <a:off x="3817215" y="1730172"/>
                      <a:ext cx="1827494" cy="1727964"/>
                      <a:chOff x="4586797" y="1448181"/>
                      <a:chExt cx="1355662" cy="1357109"/>
                    </a:xfrm>
                    <a:grpFill/>
                  </p:grpSpPr>
                  <p:sp>
                    <p:nvSpPr>
                      <p:cNvPr id="75" name="Oval 74">
                        <a:extLst>
                          <a:ext uri="{FF2B5EF4-FFF2-40B4-BE49-F238E27FC236}">
                            <a16:creationId xmlns:a16="http://schemas.microsoft.com/office/drawing/2014/main" id="{4AD862AD-24B0-4767-8ADE-3958220FD5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86797" y="1448181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6" name="Oval 75">
                        <a:extLst>
                          <a:ext uri="{FF2B5EF4-FFF2-40B4-BE49-F238E27FC236}">
                            <a16:creationId xmlns:a16="http://schemas.microsoft.com/office/drawing/2014/main" id="{CC4C796C-069C-4258-A184-EA87C95C98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39196" y="1600583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7" name="Oval 76">
                        <a:extLst>
                          <a:ext uri="{FF2B5EF4-FFF2-40B4-BE49-F238E27FC236}">
                            <a16:creationId xmlns:a16="http://schemas.microsoft.com/office/drawing/2014/main" id="{291CDBCD-F905-4697-85AB-C7D2765C48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1367" y="1753231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8" name="Oval 77">
                        <a:extLst>
                          <a:ext uri="{FF2B5EF4-FFF2-40B4-BE49-F238E27FC236}">
                            <a16:creationId xmlns:a16="http://schemas.microsoft.com/office/drawing/2014/main" id="{6B516032-597A-4A39-BED7-F5F441735D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3268" y="19061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9" name="Oval 78">
                        <a:extLst>
                          <a:ext uri="{FF2B5EF4-FFF2-40B4-BE49-F238E27FC236}">
                            <a16:creationId xmlns:a16="http://schemas.microsoft.com/office/drawing/2014/main" id="{D37A0C02-55DA-41CF-810F-E36793774F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5668" y="20585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80" name="Oval 79">
                        <a:extLst>
                          <a:ext uri="{FF2B5EF4-FFF2-40B4-BE49-F238E27FC236}">
                            <a16:creationId xmlns:a16="http://schemas.microsoft.com/office/drawing/2014/main" id="{1C510F56-87AF-4B9D-BC58-A91F367C3A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48068" y="22109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81" name="Oval 80">
                        <a:extLst>
                          <a:ext uri="{FF2B5EF4-FFF2-40B4-BE49-F238E27FC236}">
                            <a16:creationId xmlns:a16="http://schemas.microsoft.com/office/drawing/2014/main" id="{8566A6B5-6805-4849-A335-C9B43742FA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00468" y="23633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82" name="Oval 81">
                        <a:extLst>
                          <a:ext uri="{FF2B5EF4-FFF2-40B4-BE49-F238E27FC236}">
                            <a16:creationId xmlns:a16="http://schemas.microsoft.com/office/drawing/2014/main" id="{AE47B679-4240-43D8-9602-BB65C1A0CC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2868" y="25157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83" name="Oval 82">
                        <a:extLst>
                          <a:ext uri="{FF2B5EF4-FFF2-40B4-BE49-F238E27FC236}">
                            <a16:creationId xmlns:a16="http://schemas.microsoft.com/office/drawing/2014/main" id="{BAA58209-F7B2-4692-BFBE-BBFD56E196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05299" y="2668130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87" name="Oval 86">
                        <a:extLst>
                          <a:ext uri="{FF2B5EF4-FFF2-40B4-BE49-F238E27FC236}">
                            <a16:creationId xmlns:a16="http://schemas.microsoft.com/office/drawing/2014/main" id="{FC4710C9-1162-4F6B-9DEB-FCE35A52706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86798" y="1448181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3CAFB5E7-85E5-4FFE-AD81-B382797C222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39197" y="1600583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89" name="Oval 88">
                        <a:extLst>
                          <a:ext uri="{FF2B5EF4-FFF2-40B4-BE49-F238E27FC236}">
                            <a16:creationId xmlns:a16="http://schemas.microsoft.com/office/drawing/2014/main" id="{16640771-0478-4593-B702-A51F3A12B8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86799" y="1448181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1" name="Oval 90">
                        <a:extLst>
                          <a:ext uri="{FF2B5EF4-FFF2-40B4-BE49-F238E27FC236}">
                            <a16:creationId xmlns:a16="http://schemas.microsoft.com/office/drawing/2014/main" id="{33239912-DB7B-42D2-AEBE-3062B8DB3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1368" y="1753231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2" name="Oval 91">
                        <a:extLst>
                          <a:ext uri="{FF2B5EF4-FFF2-40B4-BE49-F238E27FC236}">
                            <a16:creationId xmlns:a16="http://schemas.microsoft.com/office/drawing/2014/main" id="{0F330F76-34D0-4025-987A-2D99A3E550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39198" y="1600583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3" name="Oval 92">
                        <a:extLst>
                          <a:ext uri="{FF2B5EF4-FFF2-40B4-BE49-F238E27FC236}">
                            <a16:creationId xmlns:a16="http://schemas.microsoft.com/office/drawing/2014/main" id="{7D13D473-53E7-4619-8792-4DEC10292B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86800" y="1448181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5" name="Oval 94">
                        <a:extLst>
                          <a:ext uri="{FF2B5EF4-FFF2-40B4-BE49-F238E27FC236}">
                            <a16:creationId xmlns:a16="http://schemas.microsoft.com/office/drawing/2014/main" id="{7F4DC46C-FDC6-4383-AA30-1B4E62D07F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3269" y="19061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6" name="Oval 95">
                        <a:extLst>
                          <a:ext uri="{FF2B5EF4-FFF2-40B4-BE49-F238E27FC236}">
                            <a16:creationId xmlns:a16="http://schemas.microsoft.com/office/drawing/2014/main" id="{2A959FC2-7D5D-43F6-9000-554AF1BC62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1369" y="1753231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7" name="Oval 96">
                        <a:extLst>
                          <a:ext uri="{FF2B5EF4-FFF2-40B4-BE49-F238E27FC236}">
                            <a16:creationId xmlns:a16="http://schemas.microsoft.com/office/drawing/2014/main" id="{928F0F4F-6CBD-470C-8AB9-7107FBAFF6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39199" y="1600583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98" name="Oval 97">
                        <a:extLst>
                          <a:ext uri="{FF2B5EF4-FFF2-40B4-BE49-F238E27FC236}">
                            <a16:creationId xmlns:a16="http://schemas.microsoft.com/office/drawing/2014/main" id="{D1DE0A79-9E03-45BC-AFDA-0AC1F66D4F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86801" y="1448181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0" name="Oval 99">
                        <a:extLst>
                          <a:ext uri="{FF2B5EF4-FFF2-40B4-BE49-F238E27FC236}">
                            <a16:creationId xmlns:a16="http://schemas.microsoft.com/office/drawing/2014/main" id="{C3E97D97-FB17-4152-B599-5025C62765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5669" y="20585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1" name="Oval 100">
                        <a:extLst>
                          <a:ext uri="{FF2B5EF4-FFF2-40B4-BE49-F238E27FC236}">
                            <a16:creationId xmlns:a16="http://schemas.microsoft.com/office/drawing/2014/main" id="{C09BFE0A-6563-4F9F-B103-79CFB46251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3270" y="19061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2" name="Oval 101">
                        <a:extLst>
                          <a:ext uri="{FF2B5EF4-FFF2-40B4-BE49-F238E27FC236}">
                            <a16:creationId xmlns:a16="http://schemas.microsoft.com/office/drawing/2014/main" id="{2A39CE73-7A3E-4A58-A755-4AC87ED817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1370" y="1753231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3" name="Oval 102">
                        <a:extLst>
                          <a:ext uri="{FF2B5EF4-FFF2-40B4-BE49-F238E27FC236}">
                            <a16:creationId xmlns:a16="http://schemas.microsoft.com/office/drawing/2014/main" id="{8577F558-C97D-405B-841D-F64126C565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39200" y="1600583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4" name="Oval 103">
                        <a:extLst>
                          <a:ext uri="{FF2B5EF4-FFF2-40B4-BE49-F238E27FC236}">
                            <a16:creationId xmlns:a16="http://schemas.microsoft.com/office/drawing/2014/main" id="{4A10FBF6-0496-4701-A4B9-708F853375E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86802" y="1448181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74" name="Oval 73">
                      <a:extLst>
                        <a:ext uri="{FF2B5EF4-FFF2-40B4-BE49-F238E27FC236}">
                          <a16:creationId xmlns:a16="http://schemas.microsoft.com/office/drawing/2014/main" id="{D4DAF3FC-BE99-45EF-8E15-ECCEF4708AFA}"/>
                        </a:ext>
                      </a:extLst>
                    </p:cNvPr>
                    <p:cNvSpPr/>
                    <p:nvPr/>
                  </p:nvSpPr>
                  <p:spPr>
                    <a:xfrm rot="2708333">
                      <a:off x="4660047" y="3828343"/>
                      <a:ext cx="198267" cy="19452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6" name="Freeform: Shape 85">
                      <a:extLst>
                        <a:ext uri="{FF2B5EF4-FFF2-40B4-BE49-F238E27FC236}">
                          <a16:creationId xmlns:a16="http://schemas.microsoft.com/office/drawing/2014/main" id="{35B4FB5C-869C-45DC-A83E-8059B487F0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4096" y="355600"/>
                      <a:ext cx="1012296" cy="986972"/>
                    </a:xfrm>
                    <a:custGeom>
                      <a:avLst/>
                      <a:gdLst>
                        <a:gd name="connsiteX0" fmla="*/ 497038 w 1012296"/>
                        <a:gd name="connsiteY0" fmla="*/ 0 h 986972"/>
                        <a:gd name="connsiteX1" fmla="*/ 1012296 w 1012296"/>
                        <a:gd name="connsiteY1" fmla="*/ 493486 h 986972"/>
                        <a:gd name="connsiteX2" fmla="*/ 497038 w 1012296"/>
                        <a:gd name="connsiteY2" fmla="*/ 986972 h 986972"/>
                        <a:gd name="connsiteX3" fmla="*/ 22272 w 1012296"/>
                        <a:gd name="connsiteY3" fmla="*/ 685573 h 986972"/>
                        <a:gd name="connsiteX4" fmla="*/ 0 w 1012296"/>
                        <a:gd name="connsiteY4" fmla="*/ 616858 h 986972"/>
                        <a:gd name="connsiteX5" fmla="*/ 269676 w 1012296"/>
                        <a:gd name="connsiteY5" fmla="*/ 616858 h 986972"/>
                        <a:gd name="connsiteX6" fmla="*/ 307169 w 1012296"/>
                        <a:gd name="connsiteY6" fmla="*/ 667960 h 986972"/>
                        <a:gd name="connsiteX7" fmla="*/ 497038 w 1012296"/>
                        <a:gd name="connsiteY7" fmla="*/ 740229 h 986972"/>
                        <a:gd name="connsiteX8" fmla="*/ 765553 w 1012296"/>
                        <a:gd name="connsiteY8" fmla="*/ 493486 h 986972"/>
                        <a:gd name="connsiteX9" fmla="*/ 497038 w 1012296"/>
                        <a:gd name="connsiteY9" fmla="*/ 246743 h 986972"/>
                        <a:gd name="connsiteX10" fmla="*/ 307169 w 1012296"/>
                        <a:gd name="connsiteY10" fmla="*/ 319013 h 986972"/>
                        <a:gd name="connsiteX11" fmla="*/ 269675 w 1012296"/>
                        <a:gd name="connsiteY11" fmla="*/ 370115 h 986972"/>
                        <a:gd name="connsiteX12" fmla="*/ 0 w 1012296"/>
                        <a:gd name="connsiteY12" fmla="*/ 370115 h 986972"/>
                        <a:gd name="connsiteX13" fmla="*/ 22272 w 1012296"/>
                        <a:gd name="connsiteY13" fmla="*/ 301399 h 986972"/>
                        <a:gd name="connsiteX14" fmla="*/ 497038 w 1012296"/>
                        <a:gd name="connsiteY14" fmla="*/ 0 h 986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012296" h="986972">
                          <a:moveTo>
                            <a:pt x="497038" y="0"/>
                          </a:moveTo>
                          <a:cubicBezTo>
                            <a:pt x="781607" y="0"/>
                            <a:pt x="1012296" y="220941"/>
                            <a:pt x="1012296" y="493486"/>
                          </a:cubicBezTo>
                          <a:cubicBezTo>
                            <a:pt x="1012296" y="766031"/>
                            <a:pt x="781607" y="986972"/>
                            <a:pt x="497038" y="986972"/>
                          </a:cubicBezTo>
                          <a:cubicBezTo>
                            <a:pt x="283612" y="986972"/>
                            <a:pt x="100492" y="862693"/>
                            <a:pt x="22272" y="685573"/>
                          </a:cubicBezTo>
                          <a:lnTo>
                            <a:pt x="0" y="616858"/>
                          </a:lnTo>
                          <a:lnTo>
                            <a:pt x="269676" y="616858"/>
                          </a:lnTo>
                          <a:lnTo>
                            <a:pt x="307169" y="667960"/>
                          </a:lnTo>
                          <a:cubicBezTo>
                            <a:pt x="355761" y="712611"/>
                            <a:pt x="422890" y="740229"/>
                            <a:pt x="497038" y="740229"/>
                          </a:cubicBezTo>
                          <a:cubicBezTo>
                            <a:pt x="645335" y="740229"/>
                            <a:pt x="765553" y="629758"/>
                            <a:pt x="765553" y="493486"/>
                          </a:cubicBezTo>
                          <a:cubicBezTo>
                            <a:pt x="765553" y="357214"/>
                            <a:pt x="645335" y="246743"/>
                            <a:pt x="497038" y="246743"/>
                          </a:cubicBezTo>
                          <a:cubicBezTo>
                            <a:pt x="422890" y="246743"/>
                            <a:pt x="355761" y="274361"/>
                            <a:pt x="307169" y="319013"/>
                          </a:cubicBezTo>
                          <a:lnTo>
                            <a:pt x="269675" y="370115"/>
                          </a:lnTo>
                          <a:lnTo>
                            <a:pt x="0" y="370115"/>
                          </a:lnTo>
                          <a:lnTo>
                            <a:pt x="22272" y="301399"/>
                          </a:lnTo>
                          <a:cubicBezTo>
                            <a:pt x="100492" y="124279"/>
                            <a:pt x="283612" y="0"/>
                            <a:pt x="49703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0" name="Freeform: Shape 89">
                      <a:extLst>
                        <a:ext uri="{FF2B5EF4-FFF2-40B4-BE49-F238E27FC236}">
                          <a16:creationId xmlns:a16="http://schemas.microsoft.com/office/drawing/2014/main" id="{8D35DAB3-E974-4DAD-9781-5AD5CF91A9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4097" y="355601"/>
                      <a:ext cx="1012296" cy="986972"/>
                    </a:xfrm>
                    <a:custGeom>
                      <a:avLst/>
                      <a:gdLst>
                        <a:gd name="connsiteX0" fmla="*/ 497038 w 1012296"/>
                        <a:gd name="connsiteY0" fmla="*/ 0 h 986972"/>
                        <a:gd name="connsiteX1" fmla="*/ 1012296 w 1012296"/>
                        <a:gd name="connsiteY1" fmla="*/ 493486 h 986972"/>
                        <a:gd name="connsiteX2" fmla="*/ 497038 w 1012296"/>
                        <a:gd name="connsiteY2" fmla="*/ 986972 h 986972"/>
                        <a:gd name="connsiteX3" fmla="*/ 22272 w 1012296"/>
                        <a:gd name="connsiteY3" fmla="*/ 685573 h 986972"/>
                        <a:gd name="connsiteX4" fmla="*/ 0 w 1012296"/>
                        <a:gd name="connsiteY4" fmla="*/ 616858 h 986972"/>
                        <a:gd name="connsiteX5" fmla="*/ 269676 w 1012296"/>
                        <a:gd name="connsiteY5" fmla="*/ 616858 h 986972"/>
                        <a:gd name="connsiteX6" fmla="*/ 307169 w 1012296"/>
                        <a:gd name="connsiteY6" fmla="*/ 667960 h 986972"/>
                        <a:gd name="connsiteX7" fmla="*/ 497038 w 1012296"/>
                        <a:gd name="connsiteY7" fmla="*/ 740229 h 986972"/>
                        <a:gd name="connsiteX8" fmla="*/ 765553 w 1012296"/>
                        <a:gd name="connsiteY8" fmla="*/ 493486 h 986972"/>
                        <a:gd name="connsiteX9" fmla="*/ 497038 w 1012296"/>
                        <a:gd name="connsiteY9" fmla="*/ 246743 h 986972"/>
                        <a:gd name="connsiteX10" fmla="*/ 307169 w 1012296"/>
                        <a:gd name="connsiteY10" fmla="*/ 319013 h 986972"/>
                        <a:gd name="connsiteX11" fmla="*/ 269675 w 1012296"/>
                        <a:gd name="connsiteY11" fmla="*/ 370115 h 986972"/>
                        <a:gd name="connsiteX12" fmla="*/ 0 w 1012296"/>
                        <a:gd name="connsiteY12" fmla="*/ 370115 h 986972"/>
                        <a:gd name="connsiteX13" fmla="*/ 22272 w 1012296"/>
                        <a:gd name="connsiteY13" fmla="*/ 301399 h 986972"/>
                        <a:gd name="connsiteX14" fmla="*/ 497038 w 1012296"/>
                        <a:gd name="connsiteY14" fmla="*/ 0 h 986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012296" h="986972">
                          <a:moveTo>
                            <a:pt x="497038" y="0"/>
                          </a:moveTo>
                          <a:cubicBezTo>
                            <a:pt x="781607" y="0"/>
                            <a:pt x="1012296" y="220941"/>
                            <a:pt x="1012296" y="493486"/>
                          </a:cubicBezTo>
                          <a:cubicBezTo>
                            <a:pt x="1012296" y="766031"/>
                            <a:pt x="781607" y="986972"/>
                            <a:pt x="497038" y="986972"/>
                          </a:cubicBezTo>
                          <a:cubicBezTo>
                            <a:pt x="283612" y="986972"/>
                            <a:pt x="100492" y="862693"/>
                            <a:pt x="22272" y="685573"/>
                          </a:cubicBezTo>
                          <a:lnTo>
                            <a:pt x="0" y="616858"/>
                          </a:lnTo>
                          <a:lnTo>
                            <a:pt x="269676" y="616858"/>
                          </a:lnTo>
                          <a:lnTo>
                            <a:pt x="307169" y="667960"/>
                          </a:lnTo>
                          <a:cubicBezTo>
                            <a:pt x="355761" y="712611"/>
                            <a:pt x="422890" y="740229"/>
                            <a:pt x="497038" y="740229"/>
                          </a:cubicBezTo>
                          <a:cubicBezTo>
                            <a:pt x="645335" y="740229"/>
                            <a:pt x="765553" y="629758"/>
                            <a:pt x="765553" y="493486"/>
                          </a:cubicBezTo>
                          <a:cubicBezTo>
                            <a:pt x="765553" y="357214"/>
                            <a:pt x="645335" y="246743"/>
                            <a:pt x="497038" y="246743"/>
                          </a:cubicBezTo>
                          <a:cubicBezTo>
                            <a:pt x="422890" y="246743"/>
                            <a:pt x="355761" y="274361"/>
                            <a:pt x="307169" y="319013"/>
                          </a:cubicBezTo>
                          <a:lnTo>
                            <a:pt x="269675" y="370115"/>
                          </a:lnTo>
                          <a:lnTo>
                            <a:pt x="0" y="370115"/>
                          </a:lnTo>
                          <a:lnTo>
                            <a:pt x="22272" y="301399"/>
                          </a:lnTo>
                          <a:cubicBezTo>
                            <a:pt x="100492" y="124279"/>
                            <a:pt x="283612" y="0"/>
                            <a:pt x="49703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4" name="Freeform: Shape 93">
                      <a:extLst>
                        <a:ext uri="{FF2B5EF4-FFF2-40B4-BE49-F238E27FC236}">
                          <a16:creationId xmlns:a16="http://schemas.microsoft.com/office/drawing/2014/main" id="{46094683-C00C-4E03-87CC-610BDC502F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4098" y="355602"/>
                      <a:ext cx="1012296" cy="986972"/>
                    </a:xfrm>
                    <a:custGeom>
                      <a:avLst/>
                      <a:gdLst>
                        <a:gd name="connsiteX0" fmla="*/ 497038 w 1012296"/>
                        <a:gd name="connsiteY0" fmla="*/ 0 h 986972"/>
                        <a:gd name="connsiteX1" fmla="*/ 1012296 w 1012296"/>
                        <a:gd name="connsiteY1" fmla="*/ 493486 h 986972"/>
                        <a:gd name="connsiteX2" fmla="*/ 497038 w 1012296"/>
                        <a:gd name="connsiteY2" fmla="*/ 986972 h 986972"/>
                        <a:gd name="connsiteX3" fmla="*/ 22272 w 1012296"/>
                        <a:gd name="connsiteY3" fmla="*/ 685573 h 986972"/>
                        <a:gd name="connsiteX4" fmla="*/ 0 w 1012296"/>
                        <a:gd name="connsiteY4" fmla="*/ 616858 h 986972"/>
                        <a:gd name="connsiteX5" fmla="*/ 269676 w 1012296"/>
                        <a:gd name="connsiteY5" fmla="*/ 616858 h 986972"/>
                        <a:gd name="connsiteX6" fmla="*/ 307169 w 1012296"/>
                        <a:gd name="connsiteY6" fmla="*/ 667960 h 986972"/>
                        <a:gd name="connsiteX7" fmla="*/ 497038 w 1012296"/>
                        <a:gd name="connsiteY7" fmla="*/ 740229 h 986972"/>
                        <a:gd name="connsiteX8" fmla="*/ 765553 w 1012296"/>
                        <a:gd name="connsiteY8" fmla="*/ 493486 h 986972"/>
                        <a:gd name="connsiteX9" fmla="*/ 497038 w 1012296"/>
                        <a:gd name="connsiteY9" fmla="*/ 246743 h 986972"/>
                        <a:gd name="connsiteX10" fmla="*/ 307169 w 1012296"/>
                        <a:gd name="connsiteY10" fmla="*/ 319013 h 986972"/>
                        <a:gd name="connsiteX11" fmla="*/ 269675 w 1012296"/>
                        <a:gd name="connsiteY11" fmla="*/ 370115 h 986972"/>
                        <a:gd name="connsiteX12" fmla="*/ 0 w 1012296"/>
                        <a:gd name="connsiteY12" fmla="*/ 370115 h 986972"/>
                        <a:gd name="connsiteX13" fmla="*/ 22272 w 1012296"/>
                        <a:gd name="connsiteY13" fmla="*/ 301399 h 986972"/>
                        <a:gd name="connsiteX14" fmla="*/ 497038 w 1012296"/>
                        <a:gd name="connsiteY14" fmla="*/ 0 h 986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012296" h="986972">
                          <a:moveTo>
                            <a:pt x="497038" y="0"/>
                          </a:moveTo>
                          <a:cubicBezTo>
                            <a:pt x="781607" y="0"/>
                            <a:pt x="1012296" y="220941"/>
                            <a:pt x="1012296" y="493486"/>
                          </a:cubicBezTo>
                          <a:cubicBezTo>
                            <a:pt x="1012296" y="766031"/>
                            <a:pt x="781607" y="986972"/>
                            <a:pt x="497038" y="986972"/>
                          </a:cubicBezTo>
                          <a:cubicBezTo>
                            <a:pt x="283612" y="986972"/>
                            <a:pt x="100492" y="862693"/>
                            <a:pt x="22272" y="685573"/>
                          </a:cubicBezTo>
                          <a:lnTo>
                            <a:pt x="0" y="616858"/>
                          </a:lnTo>
                          <a:lnTo>
                            <a:pt x="269676" y="616858"/>
                          </a:lnTo>
                          <a:lnTo>
                            <a:pt x="307169" y="667960"/>
                          </a:lnTo>
                          <a:cubicBezTo>
                            <a:pt x="355761" y="712611"/>
                            <a:pt x="422890" y="740229"/>
                            <a:pt x="497038" y="740229"/>
                          </a:cubicBezTo>
                          <a:cubicBezTo>
                            <a:pt x="645335" y="740229"/>
                            <a:pt x="765553" y="629758"/>
                            <a:pt x="765553" y="493486"/>
                          </a:cubicBezTo>
                          <a:cubicBezTo>
                            <a:pt x="765553" y="357214"/>
                            <a:pt x="645335" y="246743"/>
                            <a:pt x="497038" y="246743"/>
                          </a:cubicBezTo>
                          <a:cubicBezTo>
                            <a:pt x="422890" y="246743"/>
                            <a:pt x="355761" y="274361"/>
                            <a:pt x="307169" y="319013"/>
                          </a:cubicBezTo>
                          <a:lnTo>
                            <a:pt x="269675" y="370115"/>
                          </a:lnTo>
                          <a:lnTo>
                            <a:pt x="0" y="370115"/>
                          </a:lnTo>
                          <a:lnTo>
                            <a:pt x="22272" y="301399"/>
                          </a:lnTo>
                          <a:cubicBezTo>
                            <a:pt x="100492" y="124279"/>
                            <a:pt x="283612" y="0"/>
                            <a:pt x="49703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Freeform: Shape 98">
                      <a:extLst>
                        <a:ext uri="{FF2B5EF4-FFF2-40B4-BE49-F238E27FC236}">
                          <a16:creationId xmlns:a16="http://schemas.microsoft.com/office/drawing/2014/main" id="{9F8DA4C0-EFC1-4D8C-A1BA-C42CF2BB05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4099" y="355603"/>
                      <a:ext cx="1012296" cy="986972"/>
                    </a:xfrm>
                    <a:custGeom>
                      <a:avLst/>
                      <a:gdLst>
                        <a:gd name="connsiteX0" fmla="*/ 497038 w 1012296"/>
                        <a:gd name="connsiteY0" fmla="*/ 0 h 986972"/>
                        <a:gd name="connsiteX1" fmla="*/ 1012296 w 1012296"/>
                        <a:gd name="connsiteY1" fmla="*/ 493486 h 986972"/>
                        <a:gd name="connsiteX2" fmla="*/ 497038 w 1012296"/>
                        <a:gd name="connsiteY2" fmla="*/ 986972 h 986972"/>
                        <a:gd name="connsiteX3" fmla="*/ 22272 w 1012296"/>
                        <a:gd name="connsiteY3" fmla="*/ 685573 h 986972"/>
                        <a:gd name="connsiteX4" fmla="*/ 0 w 1012296"/>
                        <a:gd name="connsiteY4" fmla="*/ 616858 h 986972"/>
                        <a:gd name="connsiteX5" fmla="*/ 269676 w 1012296"/>
                        <a:gd name="connsiteY5" fmla="*/ 616858 h 986972"/>
                        <a:gd name="connsiteX6" fmla="*/ 307169 w 1012296"/>
                        <a:gd name="connsiteY6" fmla="*/ 667960 h 986972"/>
                        <a:gd name="connsiteX7" fmla="*/ 497038 w 1012296"/>
                        <a:gd name="connsiteY7" fmla="*/ 740229 h 986972"/>
                        <a:gd name="connsiteX8" fmla="*/ 765553 w 1012296"/>
                        <a:gd name="connsiteY8" fmla="*/ 493486 h 986972"/>
                        <a:gd name="connsiteX9" fmla="*/ 497038 w 1012296"/>
                        <a:gd name="connsiteY9" fmla="*/ 246743 h 986972"/>
                        <a:gd name="connsiteX10" fmla="*/ 307169 w 1012296"/>
                        <a:gd name="connsiteY10" fmla="*/ 319013 h 986972"/>
                        <a:gd name="connsiteX11" fmla="*/ 269675 w 1012296"/>
                        <a:gd name="connsiteY11" fmla="*/ 370115 h 986972"/>
                        <a:gd name="connsiteX12" fmla="*/ 0 w 1012296"/>
                        <a:gd name="connsiteY12" fmla="*/ 370115 h 986972"/>
                        <a:gd name="connsiteX13" fmla="*/ 22272 w 1012296"/>
                        <a:gd name="connsiteY13" fmla="*/ 301399 h 986972"/>
                        <a:gd name="connsiteX14" fmla="*/ 497038 w 1012296"/>
                        <a:gd name="connsiteY14" fmla="*/ 0 h 986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012296" h="986972">
                          <a:moveTo>
                            <a:pt x="497038" y="0"/>
                          </a:moveTo>
                          <a:cubicBezTo>
                            <a:pt x="781607" y="0"/>
                            <a:pt x="1012296" y="220941"/>
                            <a:pt x="1012296" y="493486"/>
                          </a:cubicBezTo>
                          <a:cubicBezTo>
                            <a:pt x="1012296" y="766031"/>
                            <a:pt x="781607" y="986972"/>
                            <a:pt x="497038" y="986972"/>
                          </a:cubicBezTo>
                          <a:cubicBezTo>
                            <a:pt x="283612" y="986972"/>
                            <a:pt x="100492" y="862693"/>
                            <a:pt x="22272" y="685573"/>
                          </a:cubicBezTo>
                          <a:lnTo>
                            <a:pt x="0" y="616858"/>
                          </a:lnTo>
                          <a:lnTo>
                            <a:pt x="269676" y="616858"/>
                          </a:lnTo>
                          <a:lnTo>
                            <a:pt x="307169" y="667960"/>
                          </a:lnTo>
                          <a:cubicBezTo>
                            <a:pt x="355761" y="712611"/>
                            <a:pt x="422890" y="740229"/>
                            <a:pt x="497038" y="740229"/>
                          </a:cubicBezTo>
                          <a:cubicBezTo>
                            <a:pt x="645335" y="740229"/>
                            <a:pt x="765553" y="629758"/>
                            <a:pt x="765553" y="493486"/>
                          </a:cubicBezTo>
                          <a:cubicBezTo>
                            <a:pt x="765553" y="357214"/>
                            <a:pt x="645335" y="246743"/>
                            <a:pt x="497038" y="246743"/>
                          </a:cubicBezTo>
                          <a:cubicBezTo>
                            <a:pt x="422890" y="246743"/>
                            <a:pt x="355761" y="274361"/>
                            <a:pt x="307169" y="319013"/>
                          </a:cubicBezTo>
                          <a:lnTo>
                            <a:pt x="269675" y="370115"/>
                          </a:lnTo>
                          <a:lnTo>
                            <a:pt x="0" y="370115"/>
                          </a:lnTo>
                          <a:lnTo>
                            <a:pt x="22272" y="301399"/>
                          </a:lnTo>
                          <a:cubicBezTo>
                            <a:pt x="100492" y="124279"/>
                            <a:pt x="283612" y="0"/>
                            <a:pt x="49703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5" name="Freeform: Shape 104">
                      <a:extLst>
                        <a:ext uri="{FF2B5EF4-FFF2-40B4-BE49-F238E27FC236}">
                          <a16:creationId xmlns:a16="http://schemas.microsoft.com/office/drawing/2014/main" id="{C652CC81-9FFF-4C7C-9303-618FD944C6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4100" y="355604"/>
                      <a:ext cx="1012296" cy="986972"/>
                    </a:xfrm>
                    <a:custGeom>
                      <a:avLst/>
                      <a:gdLst>
                        <a:gd name="connsiteX0" fmla="*/ 497038 w 1012296"/>
                        <a:gd name="connsiteY0" fmla="*/ 0 h 986972"/>
                        <a:gd name="connsiteX1" fmla="*/ 1012296 w 1012296"/>
                        <a:gd name="connsiteY1" fmla="*/ 493486 h 986972"/>
                        <a:gd name="connsiteX2" fmla="*/ 497038 w 1012296"/>
                        <a:gd name="connsiteY2" fmla="*/ 986972 h 986972"/>
                        <a:gd name="connsiteX3" fmla="*/ 22272 w 1012296"/>
                        <a:gd name="connsiteY3" fmla="*/ 685573 h 986972"/>
                        <a:gd name="connsiteX4" fmla="*/ 0 w 1012296"/>
                        <a:gd name="connsiteY4" fmla="*/ 616858 h 986972"/>
                        <a:gd name="connsiteX5" fmla="*/ 269676 w 1012296"/>
                        <a:gd name="connsiteY5" fmla="*/ 616858 h 986972"/>
                        <a:gd name="connsiteX6" fmla="*/ 307169 w 1012296"/>
                        <a:gd name="connsiteY6" fmla="*/ 667960 h 986972"/>
                        <a:gd name="connsiteX7" fmla="*/ 497038 w 1012296"/>
                        <a:gd name="connsiteY7" fmla="*/ 740229 h 986972"/>
                        <a:gd name="connsiteX8" fmla="*/ 765553 w 1012296"/>
                        <a:gd name="connsiteY8" fmla="*/ 493486 h 986972"/>
                        <a:gd name="connsiteX9" fmla="*/ 497038 w 1012296"/>
                        <a:gd name="connsiteY9" fmla="*/ 246743 h 986972"/>
                        <a:gd name="connsiteX10" fmla="*/ 307169 w 1012296"/>
                        <a:gd name="connsiteY10" fmla="*/ 319013 h 986972"/>
                        <a:gd name="connsiteX11" fmla="*/ 269675 w 1012296"/>
                        <a:gd name="connsiteY11" fmla="*/ 370115 h 986972"/>
                        <a:gd name="connsiteX12" fmla="*/ 0 w 1012296"/>
                        <a:gd name="connsiteY12" fmla="*/ 370115 h 986972"/>
                        <a:gd name="connsiteX13" fmla="*/ 22272 w 1012296"/>
                        <a:gd name="connsiteY13" fmla="*/ 301399 h 986972"/>
                        <a:gd name="connsiteX14" fmla="*/ 497038 w 1012296"/>
                        <a:gd name="connsiteY14" fmla="*/ 0 h 986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012296" h="986972">
                          <a:moveTo>
                            <a:pt x="497038" y="0"/>
                          </a:moveTo>
                          <a:cubicBezTo>
                            <a:pt x="781607" y="0"/>
                            <a:pt x="1012296" y="220941"/>
                            <a:pt x="1012296" y="493486"/>
                          </a:cubicBezTo>
                          <a:cubicBezTo>
                            <a:pt x="1012296" y="766031"/>
                            <a:pt x="781607" y="986972"/>
                            <a:pt x="497038" y="986972"/>
                          </a:cubicBezTo>
                          <a:cubicBezTo>
                            <a:pt x="283612" y="986972"/>
                            <a:pt x="100492" y="862693"/>
                            <a:pt x="22272" y="685573"/>
                          </a:cubicBezTo>
                          <a:lnTo>
                            <a:pt x="0" y="616858"/>
                          </a:lnTo>
                          <a:lnTo>
                            <a:pt x="269676" y="616858"/>
                          </a:lnTo>
                          <a:lnTo>
                            <a:pt x="307169" y="667960"/>
                          </a:lnTo>
                          <a:cubicBezTo>
                            <a:pt x="355761" y="712611"/>
                            <a:pt x="422890" y="740229"/>
                            <a:pt x="497038" y="740229"/>
                          </a:cubicBezTo>
                          <a:cubicBezTo>
                            <a:pt x="645335" y="740229"/>
                            <a:pt x="765553" y="629758"/>
                            <a:pt x="765553" y="493486"/>
                          </a:cubicBezTo>
                          <a:cubicBezTo>
                            <a:pt x="765553" y="357214"/>
                            <a:pt x="645335" y="246743"/>
                            <a:pt x="497038" y="246743"/>
                          </a:cubicBezTo>
                          <a:cubicBezTo>
                            <a:pt x="422890" y="246743"/>
                            <a:pt x="355761" y="274361"/>
                            <a:pt x="307169" y="319013"/>
                          </a:cubicBezTo>
                          <a:lnTo>
                            <a:pt x="269675" y="370115"/>
                          </a:lnTo>
                          <a:lnTo>
                            <a:pt x="0" y="370115"/>
                          </a:lnTo>
                          <a:lnTo>
                            <a:pt x="22272" y="301399"/>
                          </a:lnTo>
                          <a:cubicBezTo>
                            <a:pt x="100492" y="124279"/>
                            <a:pt x="283612" y="0"/>
                            <a:pt x="49703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720C5F8D-C027-44F9-A742-51526AF1047A}"/>
                      </a:ext>
                    </a:extLst>
                  </p:cNvPr>
                  <p:cNvGrpSpPr/>
                  <p:nvPr/>
                </p:nvGrpSpPr>
                <p:grpSpPr>
                  <a:xfrm>
                    <a:off x="22343324" y="355019"/>
                    <a:ext cx="1939101" cy="5366281"/>
                    <a:chOff x="10225684" y="360444"/>
                    <a:chExt cx="1939101" cy="5366281"/>
                  </a:xfrm>
                  <a:solidFill>
                    <a:srgbClr val="FF0000"/>
                  </a:solidFill>
                </p:grpSpPr>
                <p:pic>
                  <p:nvPicPr>
                    <p:cNvPr id="56" name="Picture 55">
                      <a:extLst>
                        <a:ext uri="{FF2B5EF4-FFF2-40B4-BE49-F238E27FC236}">
                          <a16:creationId xmlns:a16="http://schemas.microsoft.com/office/drawing/2014/main" id="{DE537044-2969-4FC7-9843-BDF8D67E9E8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25684" y="3830454"/>
                      <a:ext cx="1939101" cy="1896271"/>
                    </a:xfrm>
                    <a:prstGeom prst="rect">
                      <a:avLst/>
                    </a:prstGeom>
                    <a:grpFill/>
                  </p:spPr>
                </p:pic>
                <p:grpSp>
                  <p:nvGrpSpPr>
                    <p:cNvPr id="57" name="Group 56">
                      <a:extLst>
                        <a:ext uri="{FF2B5EF4-FFF2-40B4-BE49-F238E27FC236}">
                          <a16:creationId xmlns:a16="http://schemas.microsoft.com/office/drawing/2014/main" id="{2246739C-027E-4CB8-888C-2FCA164ED1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291936" y="360444"/>
                      <a:ext cx="1727009" cy="3728345"/>
                      <a:chOff x="3866719" y="338346"/>
                      <a:chExt cx="1727009" cy="3728345"/>
                    </a:xfrm>
                    <a:grpFill/>
                  </p:grpSpPr>
                  <p:sp>
                    <p:nvSpPr>
                      <p:cNvPr id="58" name="Freeform: Shape 57">
                        <a:extLst>
                          <a:ext uri="{FF2B5EF4-FFF2-40B4-BE49-F238E27FC236}">
                            <a16:creationId xmlns:a16="http://schemas.microsoft.com/office/drawing/2014/main" id="{B31EFDA1-D4E5-40E2-A639-92B7A1AC32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24095" y="338346"/>
                        <a:ext cx="1012296" cy="986972"/>
                      </a:xfrm>
                      <a:custGeom>
                        <a:avLst/>
                        <a:gdLst>
                          <a:gd name="connsiteX0" fmla="*/ 497038 w 1012296"/>
                          <a:gd name="connsiteY0" fmla="*/ 0 h 986972"/>
                          <a:gd name="connsiteX1" fmla="*/ 1012296 w 1012296"/>
                          <a:gd name="connsiteY1" fmla="*/ 493486 h 986972"/>
                          <a:gd name="connsiteX2" fmla="*/ 497038 w 1012296"/>
                          <a:gd name="connsiteY2" fmla="*/ 986972 h 986972"/>
                          <a:gd name="connsiteX3" fmla="*/ 22272 w 1012296"/>
                          <a:gd name="connsiteY3" fmla="*/ 685573 h 986972"/>
                          <a:gd name="connsiteX4" fmla="*/ 0 w 1012296"/>
                          <a:gd name="connsiteY4" fmla="*/ 616858 h 986972"/>
                          <a:gd name="connsiteX5" fmla="*/ 269676 w 1012296"/>
                          <a:gd name="connsiteY5" fmla="*/ 616858 h 986972"/>
                          <a:gd name="connsiteX6" fmla="*/ 307169 w 1012296"/>
                          <a:gd name="connsiteY6" fmla="*/ 667960 h 986972"/>
                          <a:gd name="connsiteX7" fmla="*/ 497038 w 1012296"/>
                          <a:gd name="connsiteY7" fmla="*/ 740229 h 986972"/>
                          <a:gd name="connsiteX8" fmla="*/ 765553 w 1012296"/>
                          <a:gd name="connsiteY8" fmla="*/ 493486 h 986972"/>
                          <a:gd name="connsiteX9" fmla="*/ 497038 w 1012296"/>
                          <a:gd name="connsiteY9" fmla="*/ 246743 h 986972"/>
                          <a:gd name="connsiteX10" fmla="*/ 307169 w 1012296"/>
                          <a:gd name="connsiteY10" fmla="*/ 319013 h 986972"/>
                          <a:gd name="connsiteX11" fmla="*/ 269675 w 1012296"/>
                          <a:gd name="connsiteY11" fmla="*/ 370115 h 986972"/>
                          <a:gd name="connsiteX12" fmla="*/ 0 w 1012296"/>
                          <a:gd name="connsiteY12" fmla="*/ 370115 h 986972"/>
                          <a:gd name="connsiteX13" fmla="*/ 22272 w 1012296"/>
                          <a:gd name="connsiteY13" fmla="*/ 301399 h 986972"/>
                          <a:gd name="connsiteX14" fmla="*/ 497038 w 1012296"/>
                          <a:gd name="connsiteY14" fmla="*/ 0 h 9869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012296" h="986972">
                            <a:moveTo>
                              <a:pt x="497038" y="0"/>
                            </a:moveTo>
                            <a:cubicBezTo>
                              <a:pt x="781607" y="0"/>
                              <a:pt x="1012296" y="220941"/>
                              <a:pt x="1012296" y="493486"/>
                            </a:cubicBezTo>
                            <a:cubicBezTo>
                              <a:pt x="1012296" y="766031"/>
                              <a:pt x="781607" y="986972"/>
                              <a:pt x="497038" y="986972"/>
                            </a:cubicBezTo>
                            <a:cubicBezTo>
                              <a:pt x="283612" y="986972"/>
                              <a:pt x="100492" y="862693"/>
                              <a:pt x="22272" y="685573"/>
                            </a:cubicBezTo>
                            <a:lnTo>
                              <a:pt x="0" y="616858"/>
                            </a:lnTo>
                            <a:lnTo>
                              <a:pt x="269676" y="616858"/>
                            </a:lnTo>
                            <a:lnTo>
                              <a:pt x="307169" y="667960"/>
                            </a:lnTo>
                            <a:cubicBezTo>
                              <a:pt x="355761" y="712611"/>
                              <a:pt x="422890" y="740229"/>
                              <a:pt x="497038" y="740229"/>
                            </a:cubicBezTo>
                            <a:cubicBezTo>
                              <a:pt x="645335" y="740229"/>
                              <a:pt x="765553" y="629758"/>
                              <a:pt x="765553" y="493486"/>
                            </a:cubicBezTo>
                            <a:cubicBezTo>
                              <a:pt x="765553" y="357214"/>
                              <a:pt x="645335" y="246743"/>
                              <a:pt x="497038" y="246743"/>
                            </a:cubicBezTo>
                            <a:cubicBezTo>
                              <a:pt x="422890" y="246743"/>
                              <a:pt x="355761" y="274361"/>
                              <a:pt x="307169" y="319013"/>
                            </a:cubicBezTo>
                            <a:lnTo>
                              <a:pt x="269675" y="370115"/>
                            </a:lnTo>
                            <a:lnTo>
                              <a:pt x="0" y="370115"/>
                            </a:lnTo>
                            <a:lnTo>
                              <a:pt x="22272" y="301399"/>
                            </a:lnTo>
                            <a:cubicBezTo>
                              <a:pt x="100492" y="124279"/>
                              <a:pt x="283612" y="0"/>
                              <a:pt x="497038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grpSp>
                    <p:nvGrpSpPr>
                      <p:cNvPr id="59" name="Group 58">
                        <a:extLst>
                          <a:ext uri="{FF2B5EF4-FFF2-40B4-BE49-F238E27FC236}">
                            <a16:creationId xmlns:a16="http://schemas.microsoft.com/office/drawing/2014/main" id="{482A1733-E304-4343-B0AB-071FD28B8A16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708333">
                        <a:off x="3816007" y="1730653"/>
                        <a:ext cx="1828434" cy="1727009"/>
                        <a:chOff x="4586068" y="1448972"/>
                        <a:chExt cx="1356360" cy="1356360"/>
                      </a:xfrm>
                      <a:grpFill/>
                    </p:grpSpPr>
                    <p:sp>
                      <p:nvSpPr>
                        <p:cNvPr id="61" name="Oval 60">
                          <a:extLst>
                            <a:ext uri="{FF2B5EF4-FFF2-40B4-BE49-F238E27FC236}">
                              <a16:creationId xmlns:a16="http://schemas.microsoft.com/office/drawing/2014/main" id="{192E0A63-7D8C-47CE-96F9-F7DFDD87DA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586068" y="14489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62" name="Oval 61">
                          <a:extLst>
                            <a:ext uri="{FF2B5EF4-FFF2-40B4-BE49-F238E27FC236}">
                              <a16:creationId xmlns:a16="http://schemas.microsoft.com/office/drawing/2014/main" id="{B7D5204B-5DCA-4CF1-94C5-21C3CF474E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38468" y="16013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63" name="Oval 62">
                          <a:extLst>
                            <a:ext uri="{FF2B5EF4-FFF2-40B4-BE49-F238E27FC236}">
                              <a16:creationId xmlns:a16="http://schemas.microsoft.com/office/drawing/2014/main" id="{D1E07054-6890-4F31-8889-6A856D7E51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90868" y="17537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64" name="Oval 63">
                          <a:extLst>
                            <a:ext uri="{FF2B5EF4-FFF2-40B4-BE49-F238E27FC236}">
                              <a16:creationId xmlns:a16="http://schemas.microsoft.com/office/drawing/2014/main" id="{24EFA443-B281-4442-9184-45369226DF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43268" y="19061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65" name="Oval 64">
                          <a:extLst>
                            <a:ext uri="{FF2B5EF4-FFF2-40B4-BE49-F238E27FC236}">
                              <a16:creationId xmlns:a16="http://schemas.microsoft.com/office/drawing/2014/main" id="{B953E0F5-D671-4DCB-A9E4-30A23831606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95668" y="20585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66" name="Oval 65">
                          <a:extLst>
                            <a:ext uri="{FF2B5EF4-FFF2-40B4-BE49-F238E27FC236}">
                              <a16:creationId xmlns:a16="http://schemas.microsoft.com/office/drawing/2014/main" id="{843DBD59-D62E-4810-A66D-065355ADDF5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48068" y="22109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67" name="Oval 66">
                          <a:extLst>
                            <a:ext uri="{FF2B5EF4-FFF2-40B4-BE49-F238E27FC236}">
                              <a16:creationId xmlns:a16="http://schemas.microsoft.com/office/drawing/2014/main" id="{7A2F7697-79B2-4F9A-9F2B-39C55862ADE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00468" y="23633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68" name="Oval 67">
                          <a:extLst>
                            <a:ext uri="{FF2B5EF4-FFF2-40B4-BE49-F238E27FC236}">
                              <a16:creationId xmlns:a16="http://schemas.microsoft.com/office/drawing/2014/main" id="{0C345A6D-1C68-49FD-82A1-FA9AE89ECA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52868" y="25157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69" name="Oval 68">
                          <a:extLst>
                            <a:ext uri="{FF2B5EF4-FFF2-40B4-BE49-F238E27FC236}">
                              <a16:creationId xmlns:a16="http://schemas.microsoft.com/office/drawing/2014/main" id="{DAB76600-7026-404F-AEF5-30C07622FD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805268" y="26681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60" name="Oval 59">
                        <a:extLst>
                          <a:ext uri="{FF2B5EF4-FFF2-40B4-BE49-F238E27FC236}">
                            <a16:creationId xmlns:a16="http://schemas.microsoft.com/office/drawing/2014/main" id="{0D5D747A-52B4-43D1-9FFC-68CAEB31EA02}"/>
                          </a:ext>
                        </a:extLst>
                      </p:cNvPr>
                      <p:cNvSpPr/>
                      <p:nvPr/>
                    </p:nvSpPr>
                    <p:spPr>
                      <a:xfrm rot="2708333">
                        <a:off x="4655055" y="3850033"/>
                        <a:ext cx="216133" cy="217183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A984073E-C265-4486-BBFF-6CA997E2AD5E}"/>
                      </a:ext>
                    </a:extLst>
                  </p:cNvPr>
                  <p:cNvGrpSpPr/>
                  <p:nvPr/>
                </p:nvGrpSpPr>
                <p:grpSpPr>
                  <a:xfrm>
                    <a:off x="20300495" y="350844"/>
                    <a:ext cx="1939101" cy="5349028"/>
                    <a:chOff x="10225684" y="377697"/>
                    <a:chExt cx="1939101" cy="5349028"/>
                  </a:xfrm>
                  <a:solidFill>
                    <a:srgbClr val="00B050"/>
                  </a:solidFill>
                </p:grpSpPr>
                <p:pic>
                  <p:nvPicPr>
                    <p:cNvPr id="42" name="Picture 41">
                      <a:extLst>
                        <a:ext uri="{FF2B5EF4-FFF2-40B4-BE49-F238E27FC236}">
                          <a16:creationId xmlns:a16="http://schemas.microsoft.com/office/drawing/2014/main" id="{60B63049-7A51-45D3-A501-C19AECED13E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25684" y="3830454"/>
                      <a:ext cx="1939101" cy="1896271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>
                          <a:lumMod val="95000"/>
                        </a:schemeClr>
                      </a:solidFill>
                    </a:ln>
                  </p:spPr>
                </p:pic>
                <p:grpSp>
                  <p:nvGrpSpPr>
                    <p:cNvPr id="43" name="Group 42">
                      <a:extLst>
                        <a:ext uri="{FF2B5EF4-FFF2-40B4-BE49-F238E27FC236}">
                          <a16:creationId xmlns:a16="http://schemas.microsoft.com/office/drawing/2014/main" id="{10159A52-8EDA-456E-B9B8-607D21605E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291936" y="377697"/>
                      <a:ext cx="1727009" cy="3649405"/>
                      <a:chOff x="3866719" y="355599"/>
                      <a:chExt cx="1727009" cy="3649405"/>
                    </a:xfrm>
                    <a:grpFill/>
                  </p:grpSpPr>
                  <p:sp>
                    <p:nvSpPr>
                      <p:cNvPr id="44" name="Freeform: Shape 43">
                        <a:extLst>
                          <a:ext uri="{FF2B5EF4-FFF2-40B4-BE49-F238E27FC236}">
                            <a16:creationId xmlns:a16="http://schemas.microsoft.com/office/drawing/2014/main" id="{9856F4C8-7780-461E-836C-E34C33CA6C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24095" y="355599"/>
                        <a:ext cx="1012296" cy="986972"/>
                      </a:xfrm>
                      <a:custGeom>
                        <a:avLst/>
                        <a:gdLst>
                          <a:gd name="connsiteX0" fmla="*/ 497038 w 1012296"/>
                          <a:gd name="connsiteY0" fmla="*/ 0 h 986972"/>
                          <a:gd name="connsiteX1" fmla="*/ 1012296 w 1012296"/>
                          <a:gd name="connsiteY1" fmla="*/ 493486 h 986972"/>
                          <a:gd name="connsiteX2" fmla="*/ 497038 w 1012296"/>
                          <a:gd name="connsiteY2" fmla="*/ 986972 h 986972"/>
                          <a:gd name="connsiteX3" fmla="*/ 22272 w 1012296"/>
                          <a:gd name="connsiteY3" fmla="*/ 685573 h 986972"/>
                          <a:gd name="connsiteX4" fmla="*/ 0 w 1012296"/>
                          <a:gd name="connsiteY4" fmla="*/ 616858 h 986972"/>
                          <a:gd name="connsiteX5" fmla="*/ 269676 w 1012296"/>
                          <a:gd name="connsiteY5" fmla="*/ 616858 h 986972"/>
                          <a:gd name="connsiteX6" fmla="*/ 307169 w 1012296"/>
                          <a:gd name="connsiteY6" fmla="*/ 667960 h 986972"/>
                          <a:gd name="connsiteX7" fmla="*/ 497038 w 1012296"/>
                          <a:gd name="connsiteY7" fmla="*/ 740229 h 986972"/>
                          <a:gd name="connsiteX8" fmla="*/ 765553 w 1012296"/>
                          <a:gd name="connsiteY8" fmla="*/ 493486 h 986972"/>
                          <a:gd name="connsiteX9" fmla="*/ 497038 w 1012296"/>
                          <a:gd name="connsiteY9" fmla="*/ 246743 h 986972"/>
                          <a:gd name="connsiteX10" fmla="*/ 307169 w 1012296"/>
                          <a:gd name="connsiteY10" fmla="*/ 319013 h 986972"/>
                          <a:gd name="connsiteX11" fmla="*/ 269675 w 1012296"/>
                          <a:gd name="connsiteY11" fmla="*/ 370115 h 986972"/>
                          <a:gd name="connsiteX12" fmla="*/ 0 w 1012296"/>
                          <a:gd name="connsiteY12" fmla="*/ 370115 h 986972"/>
                          <a:gd name="connsiteX13" fmla="*/ 22272 w 1012296"/>
                          <a:gd name="connsiteY13" fmla="*/ 301399 h 986972"/>
                          <a:gd name="connsiteX14" fmla="*/ 497038 w 1012296"/>
                          <a:gd name="connsiteY14" fmla="*/ 0 h 9869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012296" h="986972">
                            <a:moveTo>
                              <a:pt x="497038" y="0"/>
                            </a:moveTo>
                            <a:cubicBezTo>
                              <a:pt x="781607" y="0"/>
                              <a:pt x="1012296" y="220941"/>
                              <a:pt x="1012296" y="493486"/>
                            </a:cubicBezTo>
                            <a:cubicBezTo>
                              <a:pt x="1012296" y="766031"/>
                              <a:pt x="781607" y="986972"/>
                              <a:pt x="497038" y="986972"/>
                            </a:cubicBezTo>
                            <a:cubicBezTo>
                              <a:pt x="283612" y="986972"/>
                              <a:pt x="100492" y="862693"/>
                              <a:pt x="22272" y="685573"/>
                            </a:cubicBezTo>
                            <a:lnTo>
                              <a:pt x="0" y="616858"/>
                            </a:lnTo>
                            <a:lnTo>
                              <a:pt x="269676" y="616858"/>
                            </a:lnTo>
                            <a:lnTo>
                              <a:pt x="307169" y="667960"/>
                            </a:lnTo>
                            <a:cubicBezTo>
                              <a:pt x="355761" y="712611"/>
                              <a:pt x="422890" y="740229"/>
                              <a:pt x="497038" y="740229"/>
                            </a:cubicBezTo>
                            <a:cubicBezTo>
                              <a:pt x="645335" y="740229"/>
                              <a:pt x="765553" y="629758"/>
                              <a:pt x="765553" y="493486"/>
                            </a:cubicBezTo>
                            <a:cubicBezTo>
                              <a:pt x="765553" y="357214"/>
                              <a:pt x="645335" y="246743"/>
                              <a:pt x="497038" y="246743"/>
                            </a:cubicBezTo>
                            <a:cubicBezTo>
                              <a:pt x="422890" y="246743"/>
                              <a:pt x="355761" y="274361"/>
                              <a:pt x="307169" y="319013"/>
                            </a:cubicBezTo>
                            <a:lnTo>
                              <a:pt x="269675" y="370115"/>
                            </a:lnTo>
                            <a:lnTo>
                              <a:pt x="0" y="370115"/>
                            </a:lnTo>
                            <a:lnTo>
                              <a:pt x="22272" y="301399"/>
                            </a:lnTo>
                            <a:cubicBezTo>
                              <a:pt x="100492" y="124279"/>
                              <a:pt x="283612" y="0"/>
                              <a:pt x="497038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grpSp>
                    <p:nvGrpSpPr>
                      <p:cNvPr id="45" name="Group 44">
                        <a:extLst>
                          <a:ext uri="{FF2B5EF4-FFF2-40B4-BE49-F238E27FC236}">
                            <a16:creationId xmlns:a16="http://schemas.microsoft.com/office/drawing/2014/main" id="{55459CD2-95D2-408C-B2B7-0453AB9751CB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708333">
                        <a:off x="3816007" y="1730653"/>
                        <a:ext cx="1828434" cy="1727009"/>
                        <a:chOff x="4586068" y="1448972"/>
                        <a:chExt cx="1356360" cy="1356360"/>
                      </a:xfrm>
                      <a:grpFill/>
                    </p:grpSpPr>
                    <p:sp>
                      <p:nvSpPr>
                        <p:cNvPr id="47" name="Oval 46">
                          <a:extLst>
                            <a:ext uri="{FF2B5EF4-FFF2-40B4-BE49-F238E27FC236}">
                              <a16:creationId xmlns:a16="http://schemas.microsoft.com/office/drawing/2014/main" id="{91B443AC-B0EC-4BEF-A9CA-254DFF9442A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586068" y="14489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48" name="Oval 47">
                          <a:extLst>
                            <a:ext uri="{FF2B5EF4-FFF2-40B4-BE49-F238E27FC236}">
                              <a16:creationId xmlns:a16="http://schemas.microsoft.com/office/drawing/2014/main" id="{8320F45D-643D-4470-B0B5-81202630744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38468" y="16013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49" name="Oval 48">
                          <a:extLst>
                            <a:ext uri="{FF2B5EF4-FFF2-40B4-BE49-F238E27FC236}">
                              <a16:creationId xmlns:a16="http://schemas.microsoft.com/office/drawing/2014/main" id="{614D3F24-8186-46B2-B10D-2B9B128AA0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90868" y="17537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50" name="Oval 49">
                          <a:extLst>
                            <a:ext uri="{FF2B5EF4-FFF2-40B4-BE49-F238E27FC236}">
                              <a16:creationId xmlns:a16="http://schemas.microsoft.com/office/drawing/2014/main" id="{07192345-8457-45FC-A984-88EF13CDE4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43268" y="19061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51" name="Oval 50">
                          <a:extLst>
                            <a:ext uri="{FF2B5EF4-FFF2-40B4-BE49-F238E27FC236}">
                              <a16:creationId xmlns:a16="http://schemas.microsoft.com/office/drawing/2014/main" id="{CA63CE02-6C79-4F2D-8304-3F27F83345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95668" y="20585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52" name="Oval 51">
                          <a:extLst>
                            <a:ext uri="{FF2B5EF4-FFF2-40B4-BE49-F238E27FC236}">
                              <a16:creationId xmlns:a16="http://schemas.microsoft.com/office/drawing/2014/main" id="{8F02C7D6-2198-484A-91F7-720C4D82E16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48068" y="22109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53" name="Oval 52">
                          <a:extLst>
                            <a:ext uri="{FF2B5EF4-FFF2-40B4-BE49-F238E27FC236}">
                              <a16:creationId xmlns:a16="http://schemas.microsoft.com/office/drawing/2014/main" id="{6B2E243D-6F91-42C2-B6C2-B5C3AAA58F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00468" y="23633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54" name="Oval 53">
                          <a:extLst>
                            <a:ext uri="{FF2B5EF4-FFF2-40B4-BE49-F238E27FC236}">
                              <a16:creationId xmlns:a16="http://schemas.microsoft.com/office/drawing/2014/main" id="{59696880-76E6-4105-AD8D-04E3821996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52868" y="25157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55" name="Oval 54">
                          <a:extLst>
                            <a:ext uri="{FF2B5EF4-FFF2-40B4-BE49-F238E27FC236}">
                              <a16:creationId xmlns:a16="http://schemas.microsoft.com/office/drawing/2014/main" id="{084A7B4B-76AC-467F-8857-CB835CD978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805268" y="26681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46" name="Oval 45">
                        <a:extLst>
                          <a:ext uri="{FF2B5EF4-FFF2-40B4-BE49-F238E27FC236}">
                            <a16:creationId xmlns:a16="http://schemas.microsoft.com/office/drawing/2014/main" id="{1E481847-028C-44B1-BE6C-37A34743EF7C}"/>
                          </a:ext>
                        </a:extLst>
                      </p:cNvPr>
                      <p:cNvSpPr/>
                      <p:nvPr/>
                    </p:nvSpPr>
                    <p:spPr>
                      <a:xfrm rot="2708333">
                        <a:off x="4651194" y="3809606"/>
                        <a:ext cx="194925" cy="195872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A6BA4C0B-6834-4246-A1E9-4BF68884DC63}"/>
                      </a:ext>
                    </a:extLst>
                  </p:cNvPr>
                  <p:cNvGrpSpPr/>
                  <p:nvPr/>
                </p:nvGrpSpPr>
                <p:grpSpPr>
                  <a:xfrm>
                    <a:off x="16144609" y="350844"/>
                    <a:ext cx="1939101" cy="5349028"/>
                    <a:chOff x="10225684" y="377697"/>
                    <a:chExt cx="1939101" cy="5349028"/>
                  </a:xfrm>
                </p:grpSpPr>
                <p:pic>
                  <p:nvPicPr>
                    <p:cNvPr id="28" name="Picture 27">
                      <a:extLst>
                        <a:ext uri="{FF2B5EF4-FFF2-40B4-BE49-F238E27FC236}">
                          <a16:creationId xmlns:a16="http://schemas.microsoft.com/office/drawing/2014/main" id="{9E27C31D-1768-4088-8832-DEFDC4ABA27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25684" y="3830454"/>
                      <a:ext cx="1939101" cy="1896271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29" name="Group 28">
                      <a:extLst>
                        <a:ext uri="{FF2B5EF4-FFF2-40B4-BE49-F238E27FC236}">
                          <a16:creationId xmlns:a16="http://schemas.microsoft.com/office/drawing/2014/main" id="{632D22A3-5C6F-44BB-8BE0-0B288F85889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291936" y="377697"/>
                      <a:ext cx="1727009" cy="3707471"/>
                      <a:chOff x="3866719" y="355599"/>
                      <a:chExt cx="1727009" cy="3707471"/>
                    </a:xfrm>
                  </p:grpSpPr>
                  <p:sp>
                    <p:nvSpPr>
                      <p:cNvPr id="30" name="Freeform: Shape 29">
                        <a:extLst>
                          <a:ext uri="{FF2B5EF4-FFF2-40B4-BE49-F238E27FC236}">
                            <a16:creationId xmlns:a16="http://schemas.microsoft.com/office/drawing/2014/main" id="{B8C8942F-AAD9-4D7D-ABDC-EBF7DBA710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24095" y="355599"/>
                        <a:ext cx="1012296" cy="986972"/>
                      </a:xfrm>
                      <a:custGeom>
                        <a:avLst/>
                        <a:gdLst>
                          <a:gd name="connsiteX0" fmla="*/ 497038 w 1012296"/>
                          <a:gd name="connsiteY0" fmla="*/ 0 h 986972"/>
                          <a:gd name="connsiteX1" fmla="*/ 1012296 w 1012296"/>
                          <a:gd name="connsiteY1" fmla="*/ 493486 h 986972"/>
                          <a:gd name="connsiteX2" fmla="*/ 497038 w 1012296"/>
                          <a:gd name="connsiteY2" fmla="*/ 986972 h 986972"/>
                          <a:gd name="connsiteX3" fmla="*/ 22272 w 1012296"/>
                          <a:gd name="connsiteY3" fmla="*/ 685573 h 986972"/>
                          <a:gd name="connsiteX4" fmla="*/ 0 w 1012296"/>
                          <a:gd name="connsiteY4" fmla="*/ 616858 h 986972"/>
                          <a:gd name="connsiteX5" fmla="*/ 269676 w 1012296"/>
                          <a:gd name="connsiteY5" fmla="*/ 616858 h 986972"/>
                          <a:gd name="connsiteX6" fmla="*/ 307169 w 1012296"/>
                          <a:gd name="connsiteY6" fmla="*/ 667960 h 986972"/>
                          <a:gd name="connsiteX7" fmla="*/ 497038 w 1012296"/>
                          <a:gd name="connsiteY7" fmla="*/ 740229 h 986972"/>
                          <a:gd name="connsiteX8" fmla="*/ 765553 w 1012296"/>
                          <a:gd name="connsiteY8" fmla="*/ 493486 h 986972"/>
                          <a:gd name="connsiteX9" fmla="*/ 497038 w 1012296"/>
                          <a:gd name="connsiteY9" fmla="*/ 246743 h 986972"/>
                          <a:gd name="connsiteX10" fmla="*/ 307169 w 1012296"/>
                          <a:gd name="connsiteY10" fmla="*/ 319013 h 986972"/>
                          <a:gd name="connsiteX11" fmla="*/ 269675 w 1012296"/>
                          <a:gd name="connsiteY11" fmla="*/ 370115 h 986972"/>
                          <a:gd name="connsiteX12" fmla="*/ 0 w 1012296"/>
                          <a:gd name="connsiteY12" fmla="*/ 370115 h 986972"/>
                          <a:gd name="connsiteX13" fmla="*/ 22272 w 1012296"/>
                          <a:gd name="connsiteY13" fmla="*/ 301399 h 986972"/>
                          <a:gd name="connsiteX14" fmla="*/ 497038 w 1012296"/>
                          <a:gd name="connsiteY14" fmla="*/ 0 h 9869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012296" h="986972">
                            <a:moveTo>
                              <a:pt x="497038" y="0"/>
                            </a:moveTo>
                            <a:cubicBezTo>
                              <a:pt x="781607" y="0"/>
                              <a:pt x="1012296" y="220941"/>
                              <a:pt x="1012296" y="493486"/>
                            </a:cubicBezTo>
                            <a:cubicBezTo>
                              <a:pt x="1012296" y="766031"/>
                              <a:pt x="781607" y="986972"/>
                              <a:pt x="497038" y="986972"/>
                            </a:cubicBezTo>
                            <a:cubicBezTo>
                              <a:pt x="283612" y="986972"/>
                              <a:pt x="100492" y="862693"/>
                              <a:pt x="22272" y="685573"/>
                            </a:cubicBezTo>
                            <a:lnTo>
                              <a:pt x="0" y="616858"/>
                            </a:lnTo>
                            <a:lnTo>
                              <a:pt x="269676" y="616858"/>
                            </a:lnTo>
                            <a:lnTo>
                              <a:pt x="307169" y="667960"/>
                            </a:lnTo>
                            <a:cubicBezTo>
                              <a:pt x="355761" y="712611"/>
                              <a:pt x="422890" y="740229"/>
                              <a:pt x="497038" y="740229"/>
                            </a:cubicBezTo>
                            <a:cubicBezTo>
                              <a:pt x="645335" y="740229"/>
                              <a:pt x="765553" y="629758"/>
                              <a:pt x="765553" y="493486"/>
                            </a:cubicBezTo>
                            <a:cubicBezTo>
                              <a:pt x="765553" y="357214"/>
                              <a:pt x="645335" y="246743"/>
                              <a:pt x="497038" y="246743"/>
                            </a:cubicBezTo>
                            <a:cubicBezTo>
                              <a:pt x="422890" y="246743"/>
                              <a:pt x="355761" y="274361"/>
                              <a:pt x="307169" y="319013"/>
                            </a:cubicBezTo>
                            <a:lnTo>
                              <a:pt x="269675" y="370115"/>
                            </a:lnTo>
                            <a:lnTo>
                              <a:pt x="0" y="370115"/>
                            </a:lnTo>
                            <a:lnTo>
                              <a:pt x="22272" y="301399"/>
                            </a:lnTo>
                            <a:cubicBezTo>
                              <a:pt x="100492" y="124279"/>
                              <a:pt x="283612" y="0"/>
                              <a:pt x="497038" y="0"/>
                            </a:cubicBezTo>
                            <a:close/>
                          </a:path>
                        </a:pathLst>
                      </a:cu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grpSp>
                    <p:nvGrpSpPr>
                      <p:cNvPr id="31" name="Group 30">
                        <a:extLst>
                          <a:ext uri="{FF2B5EF4-FFF2-40B4-BE49-F238E27FC236}">
                            <a16:creationId xmlns:a16="http://schemas.microsoft.com/office/drawing/2014/main" id="{48BA49DC-0392-4470-860D-3724F91FCAC4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708333">
                        <a:off x="3816007" y="1730653"/>
                        <a:ext cx="1828434" cy="1727009"/>
                        <a:chOff x="4586068" y="1448972"/>
                        <a:chExt cx="1356360" cy="1356360"/>
                      </a:xfrm>
                    </p:grpSpPr>
                    <p:sp>
                      <p:nvSpPr>
                        <p:cNvPr id="33" name="Oval 32">
                          <a:extLst>
                            <a:ext uri="{FF2B5EF4-FFF2-40B4-BE49-F238E27FC236}">
                              <a16:creationId xmlns:a16="http://schemas.microsoft.com/office/drawing/2014/main" id="{C814EAC2-F5A4-411D-8759-73693CE00E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586068" y="1448972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34" name="Oval 33">
                          <a:extLst>
                            <a:ext uri="{FF2B5EF4-FFF2-40B4-BE49-F238E27FC236}">
                              <a16:creationId xmlns:a16="http://schemas.microsoft.com/office/drawing/2014/main" id="{E0E41841-9265-40E2-A65C-F4FE7B16DD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38468" y="1601372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35" name="Oval 34">
                          <a:extLst>
                            <a:ext uri="{FF2B5EF4-FFF2-40B4-BE49-F238E27FC236}">
                              <a16:creationId xmlns:a16="http://schemas.microsoft.com/office/drawing/2014/main" id="{ADEF2121-C46C-434B-A6D5-0B2913E3EFF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90868" y="1753772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FE3D677C-1384-4802-901B-0157FEBF43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43268" y="1906172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37" name="Oval 36">
                          <a:extLst>
                            <a:ext uri="{FF2B5EF4-FFF2-40B4-BE49-F238E27FC236}">
                              <a16:creationId xmlns:a16="http://schemas.microsoft.com/office/drawing/2014/main" id="{7FF056C2-250A-4282-BB71-A78E1AF0FF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95668" y="2058572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38" name="Oval 37">
                          <a:extLst>
                            <a:ext uri="{FF2B5EF4-FFF2-40B4-BE49-F238E27FC236}">
                              <a16:creationId xmlns:a16="http://schemas.microsoft.com/office/drawing/2014/main" id="{7404824D-BD05-423D-8AFF-DCBF8541F5C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48068" y="2210972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39" name="Oval 38">
                          <a:extLst>
                            <a:ext uri="{FF2B5EF4-FFF2-40B4-BE49-F238E27FC236}">
                              <a16:creationId xmlns:a16="http://schemas.microsoft.com/office/drawing/2014/main" id="{9D7703B9-12BF-4F82-8145-1E01932387E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00468" y="2363372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40" name="Oval 39">
                          <a:extLst>
                            <a:ext uri="{FF2B5EF4-FFF2-40B4-BE49-F238E27FC236}">
                              <a16:creationId xmlns:a16="http://schemas.microsoft.com/office/drawing/2014/main" id="{AE40839A-D632-4F97-BAF2-0315BDA024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52868" y="2515772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  <p:sp>
                      <p:nvSpPr>
                        <p:cNvPr id="41" name="Oval 40">
                          <a:extLst>
                            <a:ext uri="{FF2B5EF4-FFF2-40B4-BE49-F238E27FC236}">
                              <a16:creationId xmlns:a16="http://schemas.microsoft.com/office/drawing/2014/main" id="{E8A19B11-D1B5-4847-9653-7D29280764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805268" y="2668172"/>
                          <a:ext cx="137160" cy="137160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32" name="Oval 31">
                        <a:extLst>
                          <a:ext uri="{FF2B5EF4-FFF2-40B4-BE49-F238E27FC236}">
                            <a16:creationId xmlns:a16="http://schemas.microsoft.com/office/drawing/2014/main" id="{BA49644E-E6BA-4043-A466-483AFB5B5FBA}"/>
                          </a:ext>
                        </a:extLst>
                      </p:cNvPr>
                      <p:cNvSpPr/>
                      <p:nvPr/>
                    </p:nvSpPr>
                    <p:spPr>
                      <a:xfrm rot="2708333">
                        <a:off x="4633357" y="3867620"/>
                        <a:ext cx="215894" cy="175005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BDADE944-59FF-4CD0-A6A4-AFCAFA09937F}"/>
                      </a:ext>
                    </a:extLst>
                  </p:cNvPr>
                  <p:cNvGrpSpPr/>
                  <p:nvPr/>
                </p:nvGrpSpPr>
                <p:grpSpPr>
                  <a:xfrm>
                    <a:off x="18228737" y="350844"/>
                    <a:ext cx="1939101" cy="5349028"/>
                    <a:chOff x="10225684" y="377697"/>
                    <a:chExt cx="1939101" cy="5349028"/>
                  </a:xfrm>
                  <a:solidFill>
                    <a:srgbClr val="C00000"/>
                  </a:solidFill>
                </p:grpSpPr>
                <p:pic>
                  <p:nvPicPr>
                    <p:cNvPr id="14" name="Picture 13">
                      <a:extLst>
                        <a:ext uri="{FF2B5EF4-FFF2-40B4-BE49-F238E27FC236}">
                          <a16:creationId xmlns:a16="http://schemas.microsoft.com/office/drawing/2014/main" id="{13BB9E82-8321-47FB-A2C9-198A3668A6F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225684" y="3830454"/>
                      <a:ext cx="1939101" cy="1896271"/>
                    </a:xfrm>
                    <a:prstGeom prst="rect">
                      <a:avLst/>
                    </a:prstGeom>
                    <a:grpFill/>
                  </p:spPr>
                </p:pic>
                <p:grpSp>
                  <p:nvGrpSpPr>
                    <p:cNvPr id="15" name="Group 14">
                      <a:extLst>
                        <a:ext uri="{FF2B5EF4-FFF2-40B4-BE49-F238E27FC236}">
                          <a16:creationId xmlns:a16="http://schemas.microsoft.com/office/drawing/2014/main" id="{FA13AA63-F307-4D41-AAC6-1B4FF50D89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291936" y="377697"/>
                      <a:ext cx="1727009" cy="3680546"/>
                      <a:chOff x="3866719" y="355599"/>
                      <a:chExt cx="1727009" cy="3680546"/>
                    </a:xfrm>
                    <a:grpFill/>
                  </p:grpSpPr>
                  <p:sp>
                    <p:nvSpPr>
                      <p:cNvPr id="16" name="Freeform: Shape 15">
                        <a:extLst>
                          <a:ext uri="{FF2B5EF4-FFF2-40B4-BE49-F238E27FC236}">
                            <a16:creationId xmlns:a16="http://schemas.microsoft.com/office/drawing/2014/main" id="{7BA0C0D1-FB52-4BCB-873E-D7909377E8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24095" y="355599"/>
                        <a:ext cx="1012296" cy="986972"/>
                      </a:xfrm>
                      <a:custGeom>
                        <a:avLst/>
                        <a:gdLst>
                          <a:gd name="connsiteX0" fmla="*/ 497038 w 1012296"/>
                          <a:gd name="connsiteY0" fmla="*/ 0 h 986972"/>
                          <a:gd name="connsiteX1" fmla="*/ 1012296 w 1012296"/>
                          <a:gd name="connsiteY1" fmla="*/ 493486 h 986972"/>
                          <a:gd name="connsiteX2" fmla="*/ 497038 w 1012296"/>
                          <a:gd name="connsiteY2" fmla="*/ 986972 h 986972"/>
                          <a:gd name="connsiteX3" fmla="*/ 22272 w 1012296"/>
                          <a:gd name="connsiteY3" fmla="*/ 685573 h 986972"/>
                          <a:gd name="connsiteX4" fmla="*/ 0 w 1012296"/>
                          <a:gd name="connsiteY4" fmla="*/ 616858 h 986972"/>
                          <a:gd name="connsiteX5" fmla="*/ 269676 w 1012296"/>
                          <a:gd name="connsiteY5" fmla="*/ 616858 h 986972"/>
                          <a:gd name="connsiteX6" fmla="*/ 307169 w 1012296"/>
                          <a:gd name="connsiteY6" fmla="*/ 667960 h 986972"/>
                          <a:gd name="connsiteX7" fmla="*/ 497038 w 1012296"/>
                          <a:gd name="connsiteY7" fmla="*/ 740229 h 986972"/>
                          <a:gd name="connsiteX8" fmla="*/ 765553 w 1012296"/>
                          <a:gd name="connsiteY8" fmla="*/ 493486 h 986972"/>
                          <a:gd name="connsiteX9" fmla="*/ 497038 w 1012296"/>
                          <a:gd name="connsiteY9" fmla="*/ 246743 h 986972"/>
                          <a:gd name="connsiteX10" fmla="*/ 307169 w 1012296"/>
                          <a:gd name="connsiteY10" fmla="*/ 319013 h 986972"/>
                          <a:gd name="connsiteX11" fmla="*/ 269675 w 1012296"/>
                          <a:gd name="connsiteY11" fmla="*/ 370115 h 986972"/>
                          <a:gd name="connsiteX12" fmla="*/ 0 w 1012296"/>
                          <a:gd name="connsiteY12" fmla="*/ 370115 h 986972"/>
                          <a:gd name="connsiteX13" fmla="*/ 22272 w 1012296"/>
                          <a:gd name="connsiteY13" fmla="*/ 301399 h 986972"/>
                          <a:gd name="connsiteX14" fmla="*/ 497038 w 1012296"/>
                          <a:gd name="connsiteY14" fmla="*/ 0 h 9869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012296" h="986972">
                            <a:moveTo>
                              <a:pt x="497038" y="0"/>
                            </a:moveTo>
                            <a:cubicBezTo>
                              <a:pt x="781607" y="0"/>
                              <a:pt x="1012296" y="220941"/>
                              <a:pt x="1012296" y="493486"/>
                            </a:cubicBezTo>
                            <a:cubicBezTo>
                              <a:pt x="1012296" y="766031"/>
                              <a:pt x="781607" y="986972"/>
                              <a:pt x="497038" y="986972"/>
                            </a:cubicBezTo>
                            <a:cubicBezTo>
                              <a:pt x="283612" y="986972"/>
                              <a:pt x="100492" y="862693"/>
                              <a:pt x="22272" y="685573"/>
                            </a:cubicBezTo>
                            <a:lnTo>
                              <a:pt x="0" y="616858"/>
                            </a:lnTo>
                            <a:lnTo>
                              <a:pt x="269676" y="616858"/>
                            </a:lnTo>
                            <a:lnTo>
                              <a:pt x="307169" y="667960"/>
                            </a:lnTo>
                            <a:cubicBezTo>
                              <a:pt x="355761" y="712611"/>
                              <a:pt x="422890" y="740229"/>
                              <a:pt x="497038" y="740229"/>
                            </a:cubicBezTo>
                            <a:cubicBezTo>
                              <a:pt x="645335" y="740229"/>
                              <a:pt x="765553" y="629758"/>
                              <a:pt x="765553" y="493486"/>
                            </a:cubicBezTo>
                            <a:cubicBezTo>
                              <a:pt x="765553" y="357214"/>
                              <a:pt x="645335" y="246743"/>
                              <a:pt x="497038" y="246743"/>
                            </a:cubicBezTo>
                            <a:cubicBezTo>
                              <a:pt x="422890" y="246743"/>
                              <a:pt x="355761" y="274361"/>
                              <a:pt x="307169" y="319013"/>
                            </a:cubicBezTo>
                            <a:lnTo>
                              <a:pt x="269675" y="370115"/>
                            </a:lnTo>
                            <a:lnTo>
                              <a:pt x="0" y="370115"/>
                            </a:lnTo>
                            <a:lnTo>
                              <a:pt x="22272" y="301399"/>
                            </a:lnTo>
                            <a:cubicBezTo>
                              <a:pt x="100492" y="124279"/>
                              <a:pt x="283612" y="0"/>
                              <a:pt x="497038" y="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grpSp>
                    <p:nvGrpSpPr>
                      <p:cNvPr id="17" name="Group 16">
                        <a:extLst>
                          <a:ext uri="{FF2B5EF4-FFF2-40B4-BE49-F238E27FC236}">
                            <a16:creationId xmlns:a16="http://schemas.microsoft.com/office/drawing/2014/main" id="{FBBFE9C7-978C-43E2-8DC7-FE54DC062EA2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2708333">
                        <a:off x="3816007" y="1730653"/>
                        <a:ext cx="1828434" cy="1727009"/>
                        <a:chOff x="4586068" y="1448972"/>
                        <a:chExt cx="1356360" cy="1356360"/>
                      </a:xfrm>
                      <a:grpFill/>
                    </p:grpSpPr>
                    <p:sp>
                      <p:nvSpPr>
                        <p:cNvPr id="19" name="Oval 18">
                          <a:extLst>
                            <a:ext uri="{FF2B5EF4-FFF2-40B4-BE49-F238E27FC236}">
                              <a16:creationId xmlns:a16="http://schemas.microsoft.com/office/drawing/2014/main" id="{8F649AA0-5CDA-4B83-8B9A-3522F22644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586068" y="14489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0" name="Oval 19">
                          <a:extLst>
                            <a:ext uri="{FF2B5EF4-FFF2-40B4-BE49-F238E27FC236}">
                              <a16:creationId xmlns:a16="http://schemas.microsoft.com/office/drawing/2014/main" id="{9877A768-BFEE-4EF9-8FDF-C8C9A9EB7C7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738468" y="16013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1" name="Oval 20">
                          <a:extLst>
                            <a:ext uri="{FF2B5EF4-FFF2-40B4-BE49-F238E27FC236}">
                              <a16:creationId xmlns:a16="http://schemas.microsoft.com/office/drawing/2014/main" id="{D16E6CF9-C982-4B8F-AAEE-BE44A80C16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890868" y="17537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2" name="Oval 21">
                          <a:extLst>
                            <a:ext uri="{FF2B5EF4-FFF2-40B4-BE49-F238E27FC236}">
                              <a16:creationId xmlns:a16="http://schemas.microsoft.com/office/drawing/2014/main" id="{CA3E3AFB-A5A6-471A-90A7-2363958388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43268" y="19061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3" name="Oval 22">
                          <a:extLst>
                            <a:ext uri="{FF2B5EF4-FFF2-40B4-BE49-F238E27FC236}">
                              <a16:creationId xmlns:a16="http://schemas.microsoft.com/office/drawing/2014/main" id="{BBEB4926-D26D-4A15-B01A-1949B002BE9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195668" y="20585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" name="Oval 23">
                          <a:extLst>
                            <a:ext uri="{FF2B5EF4-FFF2-40B4-BE49-F238E27FC236}">
                              <a16:creationId xmlns:a16="http://schemas.microsoft.com/office/drawing/2014/main" id="{CDC276A1-1924-40D3-9766-C4290E39DAC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48068" y="22109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" name="Oval 24">
                          <a:extLst>
                            <a:ext uri="{FF2B5EF4-FFF2-40B4-BE49-F238E27FC236}">
                              <a16:creationId xmlns:a16="http://schemas.microsoft.com/office/drawing/2014/main" id="{DD953129-B54E-4978-A096-E59CA23553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500468" y="23633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6" name="Oval 25">
                          <a:extLst>
                            <a:ext uri="{FF2B5EF4-FFF2-40B4-BE49-F238E27FC236}">
                              <a16:creationId xmlns:a16="http://schemas.microsoft.com/office/drawing/2014/main" id="{292DBD92-F963-405D-AFDF-472861F2AD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652868" y="25157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7" name="Oval 26">
                          <a:extLst>
                            <a:ext uri="{FF2B5EF4-FFF2-40B4-BE49-F238E27FC236}">
                              <a16:creationId xmlns:a16="http://schemas.microsoft.com/office/drawing/2014/main" id="{162D7EA2-E06C-4FDA-A3FE-96FEC94588F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805268" y="2668172"/>
                          <a:ext cx="137160" cy="137160"/>
                        </a:xfrm>
                        <a:prstGeom prst="ellipse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18" name="Oval 17">
                        <a:extLst>
                          <a:ext uri="{FF2B5EF4-FFF2-40B4-BE49-F238E27FC236}">
                            <a16:creationId xmlns:a16="http://schemas.microsoft.com/office/drawing/2014/main" id="{B66346C8-9E2F-42F3-A081-55AC217CF864}"/>
                          </a:ext>
                        </a:extLst>
                      </p:cNvPr>
                      <p:cNvSpPr/>
                      <p:nvPr/>
                    </p:nvSpPr>
                    <p:spPr>
                      <a:xfrm rot="2708333">
                        <a:off x="4646523" y="3835941"/>
                        <a:ext cx="196367" cy="204041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D9DFC01A-1AEB-4DCD-83B5-841DECF423DD}"/>
                    </a:ext>
                  </a:extLst>
                </p:cNvPr>
                <p:cNvSpPr/>
                <p:nvPr/>
              </p:nvSpPr>
              <p:spPr>
                <a:xfrm>
                  <a:off x="4166165" y="4235181"/>
                  <a:ext cx="1146533" cy="950233"/>
                </a:xfrm>
                <a:prstGeom prst="roundRect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cene3d>
                  <a:camera prst="perspectiveFront" fov="5100000">
                    <a:rot lat="0" lon="2100000" rev="0"/>
                  </a:camera>
                  <a:lightRig rig="flood" dir="t">
                    <a:rot lat="0" lon="0" rev="13800000"/>
                  </a:lightRig>
                </a:scene3d>
                <a:sp3d extrusionH="107950" prstMaterial="plastic">
                  <a:bevelT w="82550" h="63500" prst="divot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9600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স্বা</a:t>
                  </a:r>
                  <a:endParaRPr lang="en-US" sz="9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2DC55F1F-8A65-4120-9FFE-9AEA0715432C}"/>
                    </a:ext>
                  </a:extLst>
                </p:cNvPr>
                <p:cNvSpPr/>
                <p:nvPr/>
              </p:nvSpPr>
              <p:spPr>
                <a:xfrm>
                  <a:off x="6245385" y="4227751"/>
                  <a:ext cx="1146533" cy="9538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cene3d>
                  <a:camera prst="perspectiveFront" fov="5100000">
                    <a:rot lat="0" lon="2100000" rev="0"/>
                  </a:camera>
                  <a:lightRig rig="flood" dir="t">
                    <a:rot lat="0" lon="0" rev="13800000"/>
                  </a:lightRig>
                </a:scene3d>
                <a:sp3d extrusionH="107950" prstMaterial="plastic">
                  <a:bevelT w="82550" h="63500" prst="divot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9600" dirty="0">
                      <a:solidFill>
                        <a:srgbClr val="FFFF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</a:t>
                  </a:r>
                </a:p>
              </p:txBody>
            </p:sp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C57E3C8A-64E2-4A39-AEAA-D80D397C0353}"/>
                    </a:ext>
                  </a:extLst>
                </p:cNvPr>
                <p:cNvSpPr/>
                <p:nvPr/>
              </p:nvSpPr>
              <p:spPr>
                <a:xfrm>
                  <a:off x="10356682" y="4215759"/>
                  <a:ext cx="1146533" cy="950233"/>
                </a:xfrm>
                <a:prstGeom prst="roundRect">
                  <a:avLst/>
                </a:prstGeom>
                <a:solidFill>
                  <a:srgbClr val="7030A0"/>
                </a:solidFill>
                <a:ln>
                  <a:noFill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cene3d>
                  <a:camera prst="perspectiveFront" fov="5100000">
                    <a:rot lat="0" lon="2100000" rev="0"/>
                  </a:camera>
                  <a:lightRig rig="flood" dir="t">
                    <a:rot lat="0" lon="0" rev="13800000"/>
                  </a:lightRig>
                </a:scene3d>
                <a:sp3d extrusionH="107950" prstMaterial="plastic">
                  <a:bevelT w="82550" h="63500" prst="divot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96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</a:t>
                  </a:r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F16922CC-A05A-4157-B8B2-E3A63A10BF48}"/>
                    </a:ext>
                  </a:extLst>
                </p:cNvPr>
                <p:cNvSpPr/>
                <p:nvPr/>
              </p:nvSpPr>
              <p:spPr>
                <a:xfrm>
                  <a:off x="8336886" y="4198560"/>
                  <a:ext cx="1146533" cy="950233"/>
                </a:xfrm>
                <a:prstGeom prst="roundRect">
                  <a:avLst/>
                </a:prstGeom>
                <a:solidFill>
                  <a:srgbClr val="0070C0"/>
                </a:solidFill>
                <a:ln>
                  <a:noFill/>
                </a:ln>
                <a:effectLst>
                  <a:outerShdw blurRad="184150" dist="241300" dir="11520000" sx="110000" sy="110000" algn="ctr">
                    <a:srgbClr val="000000">
                      <a:alpha val="18000"/>
                    </a:srgbClr>
                  </a:outerShdw>
                </a:effectLst>
                <a:scene3d>
                  <a:camera prst="perspectiveFront" fov="5100000">
                    <a:rot lat="0" lon="2100000" rev="0"/>
                  </a:camera>
                  <a:lightRig rig="flood" dir="t">
                    <a:rot lat="0" lon="0" rev="13800000"/>
                  </a:lightRig>
                </a:scene3d>
                <a:sp3d extrusionH="107950" prstMaterial="plastic">
                  <a:bevelT w="82550" h="63500" prst="divot"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96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</a:t>
                  </a: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202950EA-7C8A-48BA-A8E1-7ADFDB43B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994" y="3758712"/>
              <a:ext cx="3147644" cy="2360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467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45865EC-0C5E-4246-9E17-8B3C3AF774C5}"/>
              </a:ext>
            </a:extLst>
          </p:cNvPr>
          <p:cNvGrpSpPr/>
          <p:nvPr/>
        </p:nvGrpSpPr>
        <p:grpSpPr>
          <a:xfrm>
            <a:off x="7033847" y="1172647"/>
            <a:ext cx="3263704" cy="3962060"/>
            <a:chOff x="8510955" y="2143318"/>
            <a:chExt cx="2832932" cy="35963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741BA65-930C-47AC-8625-C3C37AF1EC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70" b="14207"/>
            <a:stretch/>
          </p:blipFill>
          <p:spPr>
            <a:xfrm>
              <a:off x="10159639" y="2176673"/>
              <a:ext cx="1184248" cy="356294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AEB852F-595F-4616-BE13-D25F41EAB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60" b="87159"/>
            <a:stretch/>
          </p:blipFill>
          <p:spPr>
            <a:xfrm>
              <a:off x="8510955" y="2143318"/>
              <a:ext cx="1721632" cy="78276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C09B3BC-0CCF-4725-99E3-4ED4C4580ADC}"/>
              </a:ext>
            </a:extLst>
          </p:cNvPr>
          <p:cNvGrpSpPr/>
          <p:nvPr/>
        </p:nvGrpSpPr>
        <p:grpSpPr>
          <a:xfrm>
            <a:off x="9678573" y="4473525"/>
            <a:ext cx="1782923" cy="1761980"/>
            <a:chOff x="9160724" y="618977"/>
            <a:chExt cx="2037157" cy="18710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FDB879F-628B-427D-BA5A-E3F5F1C49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22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737" y="618977"/>
              <a:ext cx="1976144" cy="187100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851D1E7-78F9-4DAA-B721-52653BF77C0F}"/>
                </a:ext>
              </a:extLst>
            </p:cNvPr>
            <p:cNvSpPr/>
            <p:nvPr/>
          </p:nvSpPr>
          <p:spPr>
            <a:xfrm>
              <a:off x="9160724" y="1156862"/>
              <a:ext cx="2016369" cy="115031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5000"/>
                </a:lnSpc>
              </a:pPr>
              <a:r>
                <a: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আদর্শ</a:t>
              </a:r>
            </a:p>
            <a:p>
              <a:pPr algn="ctr">
                <a:lnSpc>
                  <a:spcPct val="75000"/>
                </a:lnSpc>
              </a:pPr>
              <a:r>
                <a: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01823AC-21D8-491D-A449-084215A3A57E}"/>
              </a:ext>
            </a:extLst>
          </p:cNvPr>
          <p:cNvSpPr/>
          <p:nvPr/>
        </p:nvSpPr>
        <p:spPr>
          <a:xfrm>
            <a:off x="5261317" y="745588"/>
            <a:ext cx="84406" cy="485335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0042E2-4B13-464A-A737-85F0FA136693}"/>
              </a:ext>
            </a:extLst>
          </p:cNvPr>
          <p:cNvSpPr txBox="1"/>
          <p:nvPr/>
        </p:nvSpPr>
        <p:spPr>
          <a:xfrm>
            <a:off x="379827" y="581927"/>
            <a:ext cx="444539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ঝিঙে ফুল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as-IN" sz="2400" b="1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ঝিঙে ফুল! ঝিঙে ফুল!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সবুজ পাতার দেশে ফিরো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জিয়া</a:t>
            </a: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ফিঙে-কুল-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ঝিঙে ফুল।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গুল্মে পর্ণে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লতিকার কর্ণে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ঢলঢল স্বর্ণে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ঝলমল দোলে দুল-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ঝিঙে ফুল।।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পাতার দেশের পাখি বাঁধা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হিয়া</a:t>
            </a: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বোঁটাতে,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গান তব শুনি সাঁঝে তব ফুটে ওঠাতে।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পউষের বেলাশেষ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জাফরানি বেশ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মরা মাচানের দেশ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 তোল ম</a:t>
            </a:r>
            <a:r>
              <a:rPr lang="en-US" sz="20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</a:t>
            </a: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গুল-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</a:t>
            </a: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ঝিঙে ফুল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82E39B-4D6F-4DCF-86EC-E320884ED51C}"/>
              </a:ext>
            </a:extLst>
          </p:cNvPr>
          <p:cNvSpPr txBox="1"/>
          <p:nvPr/>
        </p:nvSpPr>
        <p:spPr>
          <a:xfrm>
            <a:off x="5767756" y="1941342"/>
            <a:ext cx="38826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শ্যামলী মা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কোলে সোনামুখ খুকু রে,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আলুথালু ঘুমু যাও রোদে গলা দুকুরে।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প্রজাপতি ডেকে যা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য়-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বোঁটা ছিঁ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চলে আ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য়!’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আসমানের তারা চা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চলে আ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 অকূল!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ঝিঙে ফুল।।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তুমি ব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0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0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হায়</a:t>
            </a: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ভালোবাসি মাটি-মা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‘য়,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চাই না ও অলকা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ভালো এই পথ-ভুল!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b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as-IN" sz="20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ঝিঙে ফুল।।</a:t>
            </a:r>
            <a:endParaRPr lang="en-US" sz="2000" dirty="0"/>
          </a:p>
        </p:txBody>
      </p:sp>
      <p:pic>
        <p:nvPicPr>
          <p:cNvPr id="3" name="y2mate.com - Jhinge Ful Kobita ঝঙ ফল  Kazi Nazrul Islam Kobita  Jhinge Full  Jhinge Ful Kobita Lyrics">
            <a:hlinkClick r:id="" action="ppaction://media"/>
            <a:extLst>
              <a:ext uri="{FF2B5EF4-FFF2-40B4-BE49-F238E27FC236}">
                <a16:creationId xmlns:a16="http://schemas.microsoft.com/office/drawing/2014/main" id="{43A4A05D-6523-4EFB-BF39-75DCC285CE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01686" y="56423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38BD11-8484-4B61-8960-94A724246F9C}"/>
              </a:ext>
            </a:extLst>
          </p:cNvPr>
          <p:cNvSpPr/>
          <p:nvPr/>
        </p:nvSpPr>
        <p:spPr>
          <a:xfrm>
            <a:off x="435989" y="706750"/>
            <a:ext cx="298789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b="1" dirty="0">
              <a:ln w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053C2-B8D0-481D-ABB1-6F4C4062D4B9}"/>
              </a:ext>
            </a:extLst>
          </p:cNvPr>
          <p:cNvSpPr/>
          <p:nvPr/>
        </p:nvSpPr>
        <p:spPr>
          <a:xfrm>
            <a:off x="8450485" y="865710"/>
            <a:ext cx="3305525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সময়ঃ৫মিনিট</a:t>
            </a:r>
            <a:endParaRPr lang="en-US" sz="3200" b="1" dirty="0">
              <a:ln w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668CEF-88C0-44A7-AC96-1DD05AA7563F}"/>
              </a:ext>
            </a:extLst>
          </p:cNvPr>
          <p:cNvSpPr/>
          <p:nvPr/>
        </p:nvSpPr>
        <p:spPr>
          <a:xfrm>
            <a:off x="2037192" y="5009529"/>
            <a:ext cx="8961120" cy="9706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বিদ্রোহী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as-IN" sz="3600" i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-এর জন্ম</a:t>
            </a:r>
            <a:r>
              <a:rPr lang="en-US" sz="3600" i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i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0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170C1E-AFEC-4F22-84AC-0B702AB05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926" y="1614926"/>
            <a:ext cx="3794981" cy="2525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78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FFDAFF66-3E24-42A6-B0C8-EB8C237F1A48}"/>
              </a:ext>
            </a:extLst>
          </p:cNvPr>
          <p:cNvSpPr/>
          <p:nvPr/>
        </p:nvSpPr>
        <p:spPr>
          <a:xfrm>
            <a:off x="3764475" y="741515"/>
            <a:ext cx="4074511" cy="109450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5000"/>
              </a:lnSpc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32FED-6DA3-4D69-8064-0AAF6AFE64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7" t="19806" r="9459"/>
          <a:stretch/>
        </p:blipFill>
        <p:spPr>
          <a:xfrm>
            <a:off x="3329535" y="2180025"/>
            <a:ext cx="5094937" cy="323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FAC2E42E-1662-4FB5-80BE-52E73096FDA2}"/>
              </a:ext>
            </a:extLst>
          </p:cNvPr>
          <p:cNvSpPr txBox="1"/>
          <p:nvPr/>
        </p:nvSpPr>
        <p:spPr>
          <a:xfrm>
            <a:off x="3236156" y="348567"/>
            <a:ext cx="557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শব্দার্থগুলোর অর্থ জেনে নেই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C396E-9768-4E6F-9C55-E295BF4D4850}"/>
              </a:ext>
            </a:extLst>
          </p:cNvPr>
          <p:cNvSpPr txBox="1"/>
          <p:nvPr/>
        </p:nvSpPr>
        <p:spPr>
          <a:xfrm>
            <a:off x="2295802" y="5091583"/>
            <a:ext cx="1856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A03E4-8682-4AF9-B104-F8CB70FABAFC}"/>
              </a:ext>
            </a:extLst>
          </p:cNvPr>
          <p:cNvSpPr txBox="1"/>
          <p:nvPr/>
        </p:nvSpPr>
        <p:spPr>
          <a:xfrm>
            <a:off x="8112373" y="4953403"/>
            <a:ext cx="2593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হ্রদয়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B93971-9D42-4BEF-8F94-802D24968EEC}"/>
              </a:ext>
            </a:extLst>
          </p:cNvPr>
          <p:cNvSpPr txBox="1"/>
          <p:nvPr/>
        </p:nvSpPr>
        <p:spPr>
          <a:xfrm>
            <a:off x="1913630" y="3176031"/>
            <a:ext cx="1856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গুল্মে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06384-30CB-4529-A67C-4D07438521CC}"/>
              </a:ext>
            </a:extLst>
          </p:cNvPr>
          <p:cNvSpPr txBox="1"/>
          <p:nvPr/>
        </p:nvSpPr>
        <p:spPr>
          <a:xfrm>
            <a:off x="2220774" y="1668444"/>
            <a:ext cx="1856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157589-91DF-4DFB-B3F6-6F7AB48FDE98}"/>
              </a:ext>
            </a:extLst>
          </p:cNvPr>
          <p:cNvSpPr txBox="1"/>
          <p:nvPr/>
        </p:nvSpPr>
        <p:spPr>
          <a:xfrm>
            <a:off x="7957546" y="1621035"/>
            <a:ext cx="290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468CA6-9BC0-48A2-89F7-F583C31918AE}"/>
              </a:ext>
            </a:extLst>
          </p:cNvPr>
          <p:cNvSpPr txBox="1"/>
          <p:nvPr/>
        </p:nvSpPr>
        <p:spPr>
          <a:xfrm>
            <a:off x="7997907" y="3211200"/>
            <a:ext cx="3214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ঝোপঝাড়ে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C6CA3D-A48E-4A24-945A-5BD901932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64" y="1260159"/>
            <a:ext cx="1314229" cy="131422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56784F-7DEC-4200-B409-DB9B5D422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44" y="2757267"/>
            <a:ext cx="2124222" cy="1593166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1F3B8C-E879-448B-B228-908BF3250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061" y="4438210"/>
            <a:ext cx="2695575" cy="169545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280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FAC2E42E-1662-4FB5-80BE-52E73096FDA2}"/>
              </a:ext>
            </a:extLst>
          </p:cNvPr>
          <p:cNvSpPr txBox="1"/>
          <p:nvPr/>
        </p:nvSpPr>
        <p:spPr>
          <a:xfrm>
            <a:off x="3236156" y="348567"/>
            <a:ext cx="557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শব্দার্থগুলোর অর্থ জেনে নেই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0A104-C35A-4042-B1DF-794050435C5E}"/>
              </a:ext>
            </a:extLst>
          </p:cNvPr>
          <p:cNvSpPr txBox="1"/>
          <p:nvPr/>
        </p:nvSpPr>
        <p:spPr>
          <a:xfrm>
            <a:off x="1936739" y="3249367"/>
            <a:ext cx="1856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মাচন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57546-0D4B-4900-801B-2C362D8B834C}"/>
              </a:ext>
            </a:extLst>
          </p:cNvPr>
          <p:cNvSpPr txBox="1"/>
          <p:nvPr/>
        </p:nvSpPr>
        <p:spPr>
          <a:xfrm>
            <a:off x="8201619" y="1574812"/>
            <a:ext cx="2306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F89C06-582D-4565-82A9-5C8C4244735A}"/>
              </a:ext>
            </a:extLst>
          </p:cNvPr>
          <p:cNvSpPr txBox="1"/>
          <p:nvPr/>
        </p:nvSpPr>
        <p:spPr>
          <a:xfrm>
            <a:off x="2159393" y="1547099"/>
            <a:ext cx="1856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FBB4C9-DAC5-4149-A2AC-DD7B8D261E7F}"/>
              </a:ext>
            </a:extLst>
          </p:cNvPr>
          <p:cNvSpPr txBox="1"/>
          <p:nvPr/>
        </p:nvSpPr>
        <p:spPr>
          <a:xfrm>
            <a:off x="8367279" y="3312628"/>
            <a:ext cx="1830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পাটাতন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06514-4A1E-4163-BC1D-01FEA146D1A3}"/>
              </a:ext>
            </a:extLst>
          </p:cNvPr>
          <p:cNvSpPr txBox="1"/>
          <p:nvPr/>
        </p:nvSpPr>
        <p:spPr>
          <a:xfrm>
            <a:off x="8078430" y="5147830"/>
            <a:ext cx="266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F20D77-D27E-4F4F-92EC-F29ED33989E0}"/>
              </a:ext>
            </a:extLst>
          </p:cNvPr>
          <p:cNvSpPr txBox="1"/>
          <p:nvPr/>
        </p:nvSpPr>
        <p:spPr>
          <a:xfrm>
            <a:off x="1785650" y="5176481"/>
            <a:ext cx="198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আলুথালু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A48290-1609-4254-9250-3E3867569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83" y="1125565"/>
            <a:ext cx="2847975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4AE505-D5D2-4849-9A34-3EB4370A89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1" b="3681"/>
          <a:stretch/>
        </p:blipFill>
        <p:spPr>
          <a:xfrm>
            <a:off x="4086385" y="2913682"/>
            <a:ext cx="2810361" cy="1610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B14A1F-DEF8-4D43-86AC-09634D6DCB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06" y="4742481"/>
            <a:ext cx="2872721" cy="1508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179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01B546-65E0-47C5-90A1-0AD97996F677}"/>
              </a:ext>
            </a:extLst>
          </p:cNvPr>
          <p:cNvSpPr/>
          <p:nvPr/>
        </p:nvSpPr>
        <p:spPr>
          <a:xfrm>
            <a:off x="358924" y="599357"/>
            <a:ext cx="352854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200" dirty="0">
              <a:ln w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AE8D50-D832-4530-8936-357B9B60AA94}"/>
              </a:ext>
            </a:extLst>
          </p:cNvPr>
          <p:cNvSpPr/>
          <p:nvPr/>
        </p:nvSpPr>
        <p:spPr>
          <a:xfrm>
            <a:off x="1524401" y="5293017"/>
            <a:ext cx="9835858" cy="667649"/>
          </a:xfrm>
          <a:prstGeom prst="rect">
            <a:avLst/>
          </a:prstGeom>
          <a:noFill/>
          <a:ln w="15875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ঝিঙেফুল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জাফরানি 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জ,</a:t>
            </a:r>
            <a:r>
              <a:rPr lang="as-IN" sz="32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আসমানের তারা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D94C56-FDC5-464B-9235-56D23BBD99A4}"/>
              </a:ext>
            </a:extLst>
          </p:cNvPr>
          <p:cNvSpPr/>
          <p:nvPr/>
        </p:nvSpPr>
        <p:spPr>
          <a:xfrm>
            <a:off x="8304532" y="583870"/>
            <a:ext cx="352854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সময়ঃ০৭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CA43AA24-32AE-4127-A1B3-5AE16E6394BB}"/>
              </a:ext>
            </a:extLst>
          </p:cNvPr>
          <p:cNvSpPr/>
          <p:nvPr/>
        </p:nvSpPr>
        <p:spPr>
          <a:xfrm>
            <a:off x="622466" y="5254764"/>
            <a:ext cx="821821" cy="584775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D185C0-DF4A-4EF0-B1CF-4378AE5E8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98" y="1540497"/>
            <a:ext cx="5613742" cy="3286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92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702E0B-B000-4176-B3C6-1DEDF45F915E}"/>
              </a:ext>
            </a:extLst>
          </p:cNvPr>
          <p:cNvSpPr txBox="1"/>
          <p:nvPr/>
        </p:nvSpPr>
        <p:spPr>
          <a:xfrm>
            <a:off x="3052926" y="5169425"/>
            <a:ext cx="6752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ঝিঙে ফুল! ঝিঙে ফুল!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সবুজ পাতার দেশে ফিরো</a:t>
            </a:r>
            <a:r>
              <a:rPr lang="en-US" sz="28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জিয়া</a:t>
            </a: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ফিঙে-কুল-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E0729-04F4-4639-99A7-DF0B799CE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81" y="681925"/>
            <a:ext cx="4204564" cy="4068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7386E4-8953-4923-8DDD-89F8A0D81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88" y="671512"/>
            <a:ext cx="5427668" cy="4086468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A084BD8C-446F-4948-807F-8DF01F007F2D}"/>
              </a:ext>
            </a:extLst>
          </p:cNvPr>
          <p:cNvSpPr/>
          <p:nvPr/>
        </p:nvSpPr>
        <p:spPr>
          <a:xfrm>
            <a:off x="1751309" y="557939"/>
            <a:ext cx="9670942" cy="4339525"/>
          </a:xfrm>
          <a:prstGeom prst="frame">
            <a:avLst>
              <a:gd name="adj1" fmla="val 3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5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D2F94E-CEEE-4490-A85F-C24C3B88A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0" t="-680" r="29030" b="680"/>
          <a:stretch/>
        </p:blipFill>
        <p:spPr>
          <a:xfrm>
            <a:off x="511444" y="1018288"/>
            <a:ext cx="3842771" cy="44061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702E0B-B000-4176-B3C6-1DEDF45F915E}"/>
              </a:ext>
            </a:extLst>
          </p:cNvPr>
          <p:cNvSpPr txBox="1"/>
          <p:nvPr/>
        </p:nvSpPr>
        <p:spPr>
          <a:xfrm>
            <a:off x="6757261" y="3619595"/>
            <a:ext cx="47839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ঝিঙে ফুল।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গুল্মে পর্ণে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লতিকার কর্ণে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ঢলঢল স্বর্ণে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ঝলমল দোলে দুল-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ঝিঙে ফুল।।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5717F4-4E39-47FE-B717-2394437F2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47" y="1070916"/>
            <a:ext cx="3813748" cy="4260501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A6C99D06-33BA-42BC-98A0-D8921E5AB4F0}"/>
              </a:ext>
            </a:extLst>
          </p:cNvPr>
          <p:cNvSpPr/>
          <p:nvPr/>
        </p:nvSpPr>
        <p:spPr>
          <a:xfrm>
            <a:off x="433953" y="929898"/>
            <a:ext cx="7656162" cy="4541004"/>
          </a:xfrm>
          <a:prstGeom prst="frame">
            <a:avLst>
              <a:gd name="adj1" fmla="val 2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1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702E0B-B000-4176-B3C6-1DEDF45F915E}"/>
              </a:ext>
            </a:extLst>
          </p:cNvPr>
          <p:cNvSpPr txBox="1"/>
          <p:nvPr/>
        </p:nvSpPr>
        <p:spPr>
          <a:xfrm>
            <a:off x="3021930" y="5277914"/>
            <a:ext cx="67524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পাতার দেশের পাখি বাঁধা </a:t>
            </a:r>
            <a:r>
              <a:rPr lang="en-US" sz="28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হিয়া</a:t>
            </a: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বোঁটাতে,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গান তব শুনি সাঁঝে তব ফুটে ওঠাতে।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7EBEC5-E4B1-4508-B13F-9398FC157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782" y="846029"/>
            <a:ext cx="4394181" cy="4051435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4070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E27154-77A2-4A26-BD3A-1F568FC30020}"/>
              </a:ext>
            </a:extLst>
          </p:cNvPr>
          <p:cNvSpPr txBox="1"/>
          <p:nvPr/>
        </p:nvSpPr>
        <p:spPr>
          <a:xfrm>
            <a:off x="4016447" y="5180488"/>
            <a:ext cx="6057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শ্যামলী মা</a:t>
            </a:r>
            <a:r>
              <a:rPr lang="en-US" sz="28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 কোলে সোনামুখ খুকু রে,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আলুথালু ঘুমু যাও রোদে গলা দুকুরে।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5B18C-23B0-4877-9C0C-191EDC31E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26" y="1416641"/>
            <a:ext cx="7069327" cy="3676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6590D9-0D87-40BD-9D07-E007F01DF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96" y="2805194"/>
            <a:ext cx="3672123" cy="224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4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2066ECAF-03B9-454F-9F26-ECD77C32D4AF}"/>
              </a:ext>
            </a:extLst>
          </p:cNvPr>
          <p:cNvSpPr txBox="1"/>
          <p:nvPr/>
        </p:nvSpPr>
        <p:spPr>
          <a:xfrm>
            <a:off x="1369255" y="3437641"/>
            <a:ext cx="4145280" cy="3021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795"/>
              </a:lnSpc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3795"/>
              </a:lnSpc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হারুন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রশিদ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3795"/>
              </a:lnSpc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lnSpc>
                <a:spcPts val="3795"/>
              </a:lnSpc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কংশেরকুল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lnSpc>
                <a:spcPts val="3795"/>
              </a:lnSpc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ভালুকা,ময়মনসিংহ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D180D-1416-45A4-91BC-5BE9636FDB29}"/>
              </a:ext>
            </a:extLst>
          </p:cNvPr>
          <p:cNvSpPr txBox="1"/>
          <p:nvPr/>
        </p:nvSpPr>
        <p:spPr>
          <a:xfrm>
            <a:off x="7022123" y="3786989"/>
            <a:ext cx="3767797" cy="254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: 6ষ্ঠ  </a:t>
            </a:r>
          </a:p>
          <a:p>
            <a:pPr algn="ctr"/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বিষয়ঃচারুপাঠ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>
              <a:lnSpc>
                <a:spcPts val="3795"/>
              </a:lnSpc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366E5BF9-828E-4677-A0ED-F367DF8B5EA6}"/>
              </a:ext>
            </a:extLst>
          </p:cNvPr>
          <p:cNvSpPr/>
          <p:nvPr/>
        </p:nvSpPr>
        <p:spPr>
          <a:xfrm>
            <a:off x="7835704" y="886264"/>
            <a:ext cx="2096085" cy="2574388"/>
          </a:xfrm>
          <a:prstGeom prst="frame">
            <a:avLst>
              <a:gd name="adj1" fmla="val 1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F33124B-8CC4-4CE2-AAD5-7BF2EBCAD571}"/>
              </a:ext>
            </a:extLst>
          </p:cNvPr>
          <p:cNvCxnSpPr>
            <a:cxnSpLocks/>
          </p:cNvCxnSpPr>
          <p:nvPr/>
        </p:nvCxnSpPr>
        <p:spPr>
          <a:xfrm flipH="1">
            <a:off x="6189785" y="914400"/>
            <a:ext cx="1" cy="482521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BAA831-5640-4CB1-B605-F80F5CBB49DC}"/>
              </a:ext>
            </a:extLst>
          </p:cNvPr>
          <p:cNvCxnSpPr>
            <a:cxnSpLocks/>
          </p:cNvCxnSpPr>
          <p:nvPr/>
        </p:nvCxnSpPr>
        <p:spPr>
          <a:xfrm flipH="1">
            <a:off x="6414867" y="1842868"/>
            <a:ext cx="1" cy="3235569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2D91BB-24C4-4009-98D7-02D65D3CB6CA}"/>
              </a:ext>
            </a:extLst>
          </p:cNvPr>
          <p:cNvCxnSpPr>
            <a:cxnSpLocks/>
          </p:cNvCxnSpPr>
          <p:nvPr/>
        </p:nvCxnSpPr>
        <p:spPr>
          <a:xfrm flipH="1">
            <a:off x="5976424" y="1854591"/>
            <a:ext cx="1" cy="3235569"/>
          </a:xfrm>
          <a:prstGeom prst="line">
            <a:avLst/>
          </a:prstGeom>
          <a:ln w="571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535B833-2D38-40E0-AB24-25514E9BC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653" y="1073864"/>
            <a:ext cx="1737054" cy="206323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Left"/>
            <a:lightRig rig="harsh" dir="t">
              <a:rot lat="0" lon="0" rev="3000000"/>
            </a:lightRig>
          </a:scene3d>
          <a:sp3d extrusionH="254000" contourW="19050">
            <a:bevelB w="82550" h="44450" prst="angle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F6404E-800C-4D93-B048-BF0E2021E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87" y="1043298"/>
            <a:ext cx="1691409" cy="2192271"/>
          </a:xfrm>
          <a:prstGeom prst="rect">
            <a:avLst/>
          </a:prstGeom>
          <a:ln w="5715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15117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E27154-77A2-4A26-BD3A-1F568FC30020}"/>
              </a:ext>
            </a:extLst>
          </p:cNvPr>
          <p:cNvSpPr txBox="1"/>
          <p:nvPr/>
        </p:nvSpPr>
        <p:spPr>
          <a:xfrm>
            <a:off x="7426074" y="4064610"/>
            <a:ext cx="45386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প্রজাপতি ডেকে যা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য়-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বোঁটা ছিঁ</a:t>
            </a:r>
            <a:r>
              <a:rPr lang="en-US" sz="28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চলে আ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য়!’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আসমানের তারা চা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চলে আ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এ অকূল!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ঝিঙে ফুল।।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A29CF-572E-453B-97AC-BBA3BCF7E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9" y="370668"/>
            <a:ext cx="5844152" cy="5844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3AEA1F-9DF9-42B0-92A5-077270E29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38" y="1170257"/>
            <a:ext cx="4912848" cy="49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1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E27154-77A2-4A26-BD3A-1F568FC30020}"/>
              </a:ext>
            </a:extLst>
          </p:cNvPr>
          <p:cNvSpPr txBox="1"/>
          <p:nvPr/>
        </p:nvSpPr>
        <p:spPr>
          <a:xfrm>
            <a:off x="7809002" y="3824029"/>
            <a:ext cx="37827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তুমি ব</a:t>
            </a:r>
            <a:r>
              <a:rPr lang="en-US" sz="2800" b="0" i="0" dirty="0" err="1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হায়</a:t>
            </a: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ভালোবাসি মাটি-মা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‘য়,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চাই না ও অলকা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ভালো এই পথ-ভুল!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b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as-IN" sz="2800" b="0" i="0" dirty="0">
                <a:solidFill>
                  <a:srgbClr val="222222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ঝিঙে ফুল।।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7E12BA-920C-4BF4-B29B-7E6431BB2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7" y="1671857"/>
            <a:ext cx="6916230" cy="39552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829A4F-3CE8-4A1F-9839-152414D2C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8" y="4424283"/>
            <a:ext cx="1955410" cy="119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7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17D51-A220-49B9-88E8-B6199A6BBEF8}"/>
              </a:ext>
            </a:extLst>
          </p:cNvPr>
          <p:cNvSpPr/>
          <p:nvPr/>
        </p:nvSpPr>
        <p:spPr>
          <a:xfrm>
            <a:off x="1134331" y="640436"/>
            <a:ext cx="249342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3200" dirty="0">
              <a:ln w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E71FBD-FBB1-4A03-B3DB-F2B32605B6E4}"/>
              </a:ext>
            </a:extLst>
          </p:cNvPr>
          <p:cNvSpPr/>
          <p:nvPr/>
        </p:nvSpPr>
        <p:spPr>
          <a:xfrm>
            <a:off x="2391508" y="5260877"/>
            <a:ext cx="7632080" cy="788074"/>
          </a:xfrm>
          <a:prstGeom prst="rect">
            <a:avLst/>
          </a:prstGeom>
          <a:noFill/>
          <a:ln w="12700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CFE352-9CEB-47C4-BEA6-4E00BC8FABFD}"/>
              </a:ext>
            </a:extLst>
          </p:cNvPr>
          <p:cNvSpPr/>
          <p:nvPr/>
        </p:nvSpPr>
        <p:spPr>
          <a:xfrm>
            <a:off x="8666302" y="654502"/>
            <a:ext cx="249342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সময়ঃ৭মিনিট </a:t>
            </a:r>
            <a:endParaRPr lang="en-US" sz="3200" dirty="0">
              <a:ln w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EE943E-5421-44E1-A565-C2E8EB27C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82" y="1795996"/>
            <a:ext cx="4945858" cy="278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4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6621F0-DF13-4BB2-A749-DF919D8222C6}"/>
              </a:ext>
            </a:extLst>
          </p:cNvPr>
          <p:cNvSpPr/>
          <p:nvPr/>
        </p:nvSpPr>
        <p:spPr>
          <a:xfrm>
            <a:off x="3728831" y="620228"/>
            <a:ext cx="352854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ln w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064956-2CC9-439D-A2A3-60B36B73DD85}"/>
              </a:ext>
            </a:extLst>
          </p:cNvPr>
          <p:cNvSpPr txBox="1"/>
          <p:nvPr/>
        </p:nvSpPr>
        <p:spPr>
          <a:xfrm>
            <a:off x="2038999" y="1169372"/>
            <a:ext cx="9097013" cy="376868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01.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করেন?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02.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কাব্যগ্রন্থের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? 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03.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ভালোবাসে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? 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04. ‘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?  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০৫.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ফুলকে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ঝলমল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দোলে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দুল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C0635C-2CAF-47F9-89FA-212D06982B81}"/>
              </a:ext>
            </a:extLst>
          </p:cNvPr>
          <p:cNvGrpSpPr/>
          <p:nvPr/>
        </p:nvGrpSpPr>
        <p:grpSpPr>
          <a:xfrm>
            <a:off x="140677" y="5141626"/>
            <a:ext cx="11707091" cy="959370"/>
            <a:chOff x="140677" y="5141626"/>
            <a:chExt cx="11707091" cy="95937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B08D2EC-BD9B-4944-B427-F8C518749CE6}"/>
                </a:ext>
              </a:extLst>
            </p:cNvPr>
            <p:cNvSpPr/>
            <p:nvPr/>
          </p:nvSpPr>
          <p:spPr>
            <a:xfrm>
              <a:off x="419725" y="5141626"/>
              <a:ext cx="11242623" cy="95937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relaxedInset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75584C-8A7C-4E63-9E9D-CFB0EB770DAC}"/>
                </a:ext>
              </a:extLst>
            </p:cNvPr>
            <p:cNvSpPr/>
            <p:nvPr/>
          </p:nvSpPr>
          <p:spPr>
            <a:xfrm>
              <a:off x="140677" y="5388123"/>
              <a:ext cx="11707091" cy="4616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উত্তরঃ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১. ১৮৯৯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, ২. ‘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অগ্নি-বীণা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’, ‘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সাম্যবাদী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’ 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৩.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মাটি-মাকে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, ৪.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প্রকৃতি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প্রেম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, ০৫. </a:t>
              </a:r>
              <a:r>
                <a:rPr lang="en-US" sz="2400" dirty="0" err="1">
                  <a:ln w="0"/>
                  <a:latin typeface="NikoshBAN" pitchFamily="2" charset="0"/>
                  <a:cs typeface="NikoshBAN" pitchFamily="2" charset="0"/>
                </a:rPr>
                <a:t>লতাপাতায়</a:t>
              </a:r>
              <a:r>
                <a:rPr lang="en-US" sz="24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 w="0"/>
                  <a:latin typeface="NikoshBAN" pitchFamily="2" charset="0"/>
                  <a:cs typeface="NikoshBAN" pitchFamily="2" charset="0"/>
                </a:rPr>
                <a:t>দুলের</a:t>
              </a:r>
              <a:r>
                <a:rPr lang="en-US" sz="24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 w="0"/>
                  <a:latin typeface="NikoshBAN" pitchFamily="2" charset="0"/>
                  <a:cs typeface="NikoshBAN" pitchFamily="2" charset="0"/>
                </a:rPr>
                <a:t>মতো</a:t>
              </a:r>
              <a:r>
                <a:rPr lang="en-US" sz="24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 w="0"/>
                  <a:latin typeface="NikoshBAN" pitchFamily="2" charset="0"/>
                  <a:cs typeface="NikoshBAN" pitchFamily="2" charset="0"/>
                </a:rPr>
                <a:t>দুল</a:t>
              </a:r>
              <a:r>
                <a:rPr lang="en-US" sz="24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n w="0"/>
                  <a:latin typeface="NikoshBAN" pitchFamily="2" charset="0"/>
                  <a:cs typeface="NikoshBAN" pitchFamily="2" charset="0"/>
                </a:rPr>
                <a:t>দেখে</a:t>
              </a:r>
              <a:r>
                <a:rPr lang="en-US" sz="2400" dirty="0">
                  <a:ln w="0"/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ln w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D1E88FE-ADC6-4B98-A994-F76EF7076448}"/>
              </a:ext>
            </a:extLst>
          </p:cNvPr>
          <p:cNvSpPr/>
          <p:nvPr/>
        </p:nvSpPr>
        <p:spPr>
          <a:xfrm>
            <a:off x="1784753" y="5308417"/>
            <a:ext cx="730906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50359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3">
            <a:extLst>
              <a:ext uri="{FF2B5EF4-FFF2-40B4-BE49-F238E27FC236}">
                <a16:creationId xmlns:a16="http://schemas.microsoft.com/office/drawing/2014/main" id="{9804BBB8-5C4F-4651-B422-AAA4BC7857D3}"/>
              </a:ext>
            </a:extLst>
          </p:cNvPr>
          <p:cNvSpPr/>
          <p:nvPr/>
        </p:nvSpPr>
        <p:spPr>
          <a:xfrm>
            <a:off x="4031430" y="413946"/>
            <a:ext cx="3340041" cy="1189772"/>
          </a:xfrm>
          <a:prstGeom prst="wedgeRectCallout">
            <a:avLst>
              <a:gd name="adj1" fmla="val -47448"/>
              <a:gd name="adj2" fmla="val 61918"/>
            </a:avLst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6FFCF5-8D64-4E53-911A-903826ABEAA4}"/>
              </a:ext>
            </a:extLst>
          </p:cNvPr>
          <p:cNvSpPr/>
          <p:nvPr/>
        </p:nvSpPr>
        <p:spPr>
          <a:xfrm>
            <a:off x="2321170" y="5252182"/>
            <a:ext cx="8623496" cy="674250"/>
          </a:xfrm>
          <a:prstGeom prst="rect">
            <a:avLst/>
          </a:prstGeom>
          <a:noFill/>
          <a:ln w="15875" cmpd="thickThin"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ফুলকে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কেন-ব্যাখ্যা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B446F91F-EBA7-4295-B147-73B1ACFA3F38}"/>
              </a:ext>
            </a:extLst>
          </p:cNvPr>
          <p:cNvSpPr/>
          <p:nvPr/>
        </p:nvSpPr>
        <p:spPr>
          <a:xfrm>
            <a:off x="1361086" y="5434468"/>
            <a:ext cx="667789" cy="382386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42A56F-C2FD-44DF-9707-1BD60458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117" y="2335236"/>
            <a:ext cx="3179298" cy="238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19352"/>
      </p:ext>
    </p:extLst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A1B90C-C7B3-4FD1-888F-E45E0A9E9879}"/>
              </a:ext>
            </a:extLst>
          </p:cNvPr>
          <p:cNvSpPr/>
          <p:nvPr/>
        </p:nvSpPr>
        <p:spPr>
          <a:xfrm>
            <a:off x="2583543" y="2002236"/>
            <a:ext cx="648051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1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C56C54DF-FE27-4915-8AFF-2F87F99E13C1}"/>
              </a:ext>
            </a:extLst>
          </p:cNvPr>
          <p:cNvSpPr txBox="1"/>
          <p:nvPr/>
        </p:nvSpPr>
        <p:spPr>
          <a:xfrm>
            <a:off x="2599367" y="321772"/>
            <a:ext cx="7107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77590F-E2E8-4817-877D-DEE47B5F08A5}"/>
              </a:ext>
            </a:extLst>
          </p:cNvPr>
          <p:cNvSpPr txBox="1"/>
          <p:nvPr/>
        </p:nvSpPr>
        <p:spPr>
          <a:xfrm>
            <a:off x="4242246" y="5667741"/>
            <a:ext cx="5416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ঝিঙে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DB2FC-EBA0-4426-92F1-FA0E14CD4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34" y="1053098"/>
            <a:ext cx="7526749" cy="436296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768D33C-96BC-42A2-B335-FC094B9E33FD}"/>
              </a:ext>
            </a:extLst>
          </p:cNvPr>
          <p:cNvGrpSpPr/>
          <p:nvPr/>
        </p:nvGrpSpPr>
        <p:grpSpPr>
          <a:xfrm>
            <a:off x="2363371" y="1077276"/>
            <a:ext cx="7568419" cy="4437259"/>
            <a:chOff x="2433710" y="1063209"/>
            <a:chExt cx="7568419" cy="443725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39253C3-B487-4ABB-9165-FB7DC86CD2A6}"/>
                </a:ext>
              </a:extLst>
            </p:cNvPr>
            <p:cNvGrpSpPr/>
            <p:nvPr/>
          </p:nvGrpSpPr>
          <p:grpSpPr>
            <a:xfrm>
              <a:off x="2433710" y="1063209"/>
              <a:ext cx="7568419" cy="4437259"/>
              <a:chOff x="2433710" y="1063209"/>
              <a:chExt cx="7568419" cy="443725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0A286B0-9591-4B34-808D-4A6FD4980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3710" y="1103142"/>
                <a:ext cx="4397326" cy="439732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4F9E14C-A447-456A-8D01-B532C6D32C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58" r="22165"/>
              <a:stretch/>
            </p:blipFill>
            <p:spPr>
              <a:xfrm>
                <a:off x="6865032" y="1063209"/>
                <a:ext cx="3137097" cy="4432358"/>
              </a:xfrm>
              <a:prstGeom prst="rect">
                <a:avLst/>
              </a:prstGeom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29D0AFD-D471-401E-AD55-830E11BB0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525091">
              <a:off x="6172491" y="2513429"/>
              <a:ext cx="2857500" cy="2590800"/>
            </a:xfrm>
            <a:prstGeom prst="rect">
              <a:avLst/>
            </a:prstGeom>
          </p:spPr>
        </p:pic>
      </p:grpSp>
      <p:sp>
        <p:nvSpPr>
          <p:cNvPr id="22" name="Frame 21">
            <a:extLst>
              <a:ext uri="{FF2B5EF4-FFF2-40B4-BE49-F238E27FC236}">
                <a16:creationId xmlns:a16="http://schemas.microsoft.com/office/drawing/2014/main" id="{3DDC385B-D5BA-412F-B342-9AF93CBFFAD0}"/>
              </a:ext>
            </a:extLst>
          </p:cNvPr>
          <p:cNvSpPr/>
          <p:nvPr/>
        </p:nvSpPr>
        <p:spPr>
          <a:xfrm>
            <a:off x="2299058" y="965980"/>
            <a:ext cx="7849772" cy="4642340"/>
          </a:xfrm>
          <a:prstGeom prst="frame">
            <a:avLst>
              <a:gd name="adj1" fmla="val 356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8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6845FDF-2C18-4753-8D6A-4CD853203530}"/>
              </a:ext>
            </a:extLst>
          </p:cNvPr>
          <p:cNvSpPr txBox="1"/>
          <p:nvPr/>
        </p:nvSpPr>
        <p:spPr>
          <a:xfrm>
            <a:off x="3080824" y="392670"/>
            <a:ext cx="6231988" cy="15081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6000" b="1" dirty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ঝিঙে</a:t>
            </a:r>
            <a:r>
              <a:rPr lang="en-US" sz="6000" b="1" dirty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ফুল</a:t>
            </a:r>
            <a:endParaRPr lang="en-US" sz="6000" b="1" dirty="0">
              <a:ln w="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2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14F39-66CE-49EE-8ED7-EAC0B95C3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553" y="2298149"/>
            <a:ext cx="3719494" cy="3598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26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FD72A01E-F949-42B8-99CE-076B9B979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810" y="4940474"/>
            <a:ext cx="730867" cy="675728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8FFC63D3-F71C-477E-AD27-E8743CDAC2B9}"/>
              </a:ext>
            </a:extLst>
          </p:cNvPr>
          <p:cNvGrpSpPr/>
          <p:nvPr/>
        </p:nvGrpSpPr>
        <p:grpSpPr>
          <a:xfrm>
            <a:off x="1062541" y="1097278"/>
            <a:ext cx="1090248" cy="4933073"/>
            <a:chOff x="4792392" y="801857"/>
            <a:chExt cx="1090248" cy="493307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3B198CE-C0A4-4A37-962B-9DE38CF996F3}"/>
                </a:ext>
              </a:extLst>
            </p:cNvPr>
            <p:cNvGrpSpPr/>
            <p:nvPr/>
          </p:nvGrpSpPr>
          <p:grpSpPr>
            <a:xfrm>
              <a:off x="4792392" y="801857"/>
              <a:ext cx="1090248" cy="4077289"/>
              <a:chOff x="4665783" y="2518117"/>
              <a:chExt cx="1090248" cy="4077289"/>
            </a:xfrm>
          </p:grpSpPr>
          <p:sp>
            <p:nvSpPr>
              <p:cNvPr id="28" name="Arrow: Chevron 27">
                <a:extLst>
                  <a:ext uri="{FF2B5EF4-FFF2-40B4-BE49-F238E27FC236}">
                    <a16:creationId xmlns:a16="http://schemas.microsoft.com/office/drawing/2014/main" id="{3EA86EAA-F7BD-4617-A775-0BE7A8CF8466}"/>
                  </a:ext>
                </a:extLst>
              </p:cNvPr>
              <p:cNvSpPr/>
              <p:nvPr/>
            </p:nvSpPr>
            <p:spPr>
              <a:xfrm rot="5400000">
                <a:off x="4754877" y="2447780"/>
                <a:ext cx="928471" cy="1069145"/>
              </a:xfrm>
              <a:prstGeom prst="chevron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Arrow: Chevron 28">
                <a:extLst>
                  <a:ext uri="{FF2B5EF4-FFF2-40B4-BE49-F238E27FC236}">
                    <a16:creationId xmlns:a16="http://schemas.microsoft.com/office/drawing/2014/main" id="{FBE3F76E-E857-4A0E-85D5-55A2CD45FD70}"/>
                  </a:ext>
                </a:extLst>
              </p:cNvPr>
              <p:cNvSpPr/>
              <p:nvPr/>
            </p:nvSpPr>
            <p:spPr>
              <a:xfrm rot="5400000">
                <a:off x="4738465" y="2881533"/>
                <a:ext cx="928471" cy="1069145"/>
              </a:xfrm>
              <a:prstGeom prst="chevron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Arrow: Chevron 29">
                <a:extLst>
                  <a:ext uri="{FF2B5EF4-FFF2-40B4-BE49-F238E27FC236}">
                    <a16:creationId xmlns:a16="http://schemas.microsoft.com/office/drawing/2014/main" id="{104238E8-E86E-440C-ABE8-239AB47F3FBD}"/>
                  </a:ext>
                </a:extLst>
              </p:cNvPr>
              <p:cNvSpPr/>
              <p:nvPr/>
            </p:nvSpPr>
            <p:spPr>
              <a:xfrm rot="5400000">
                <a:off x="4736120" y="3343421"/>
                <a:ext cx="928471" cy="1069145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Arrow: Chevron 30">
                <a:extLst>
                  <a:ext uri="{FF2B5EF4-FFF2-40B4-BE49-F238E27FC236}">
                    <a16:creationId xmlns:a16="http://schemas.microsoft.com/office/drawing/2014/main" id="{BC76DF20-C380-46EB-887F-6197302D945D}"/>
                  </a:ext>
                </a:extLst>
              </p:cNvPr>
              <p:cNvSpPr/>
              <p:nvPr/>
            </p:nvSpPr>
            <p:spPr>
              <a:xfrm rot="5400000">
                <a:off x="4747844" y="3805310"/>
                <a:ext cx="928471" cy="1069145"/>
              </a:xfrm>
              <a:prstGeom prst="chevron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Arrow: Chevron 31">
                <a:extLst>
                  <a:ext uri="{FF2B5EF4-FFF2-40B4-BE49-F238E27FC236}">
                    <a16:creationId xmlns:a16="http://schemas.microsoft.com/office/drawing/2014/main" id="{79200E94-11B9-4AFF-B79C-052E34A71E7F}"/>
                  </a:ext>
                </a:extLst>
              </p:cNvPr>
              <p:cNvSpPr/>
              <p:nvPr/>
            </p:nvSpPr>
            <p:spPr>
              <a:xfrm rot="5400000">
                <a:off x="4745500" y="4267199"/>
                <a:ext cx="928471" cy="1069145"/>
              </a:xfrm>
              <a:prstGeom prst="chevron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Arrow: Chevron 32">
                <a:extLst>
                  <a:ext uri="{FF2B5EF4-FFF2-40B4-BE49-F238E27FC236}">
                    <a16:creationId xmlns:a16="http://schemas.microsoft.com/office/drawing/2014/main" id="{1D4489DE-6332-45B6-8217-9564A6F86603}"/>
                  </a:ext>
                </a:extLst>
              </p:cNvPr>
              <p:cNvSpPr/>
              <p:nvPr/>
            </p:nvSpPr>
            <p:spPr>
              <a:xfrm rot="5400000">
                <a:off x="4757223" y="4729088"/>
                <a:ext cx="928471" cy="1069145"/>
              </a:xfrm>
              <a:prstGeom prst="chevron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Arrow: Chevron 35">
                <a:extLst>
                  <a:ext uri="{FF2B5EF4-FFF2-40B4-BE49-F238E27FC236}">
                    <a16:creationId xmlns:a16="http://schemas.microsoft.com/office/drawing/2014/main" id="{1ECF100F-FB28-47C3-867B-5C70F7518FD6}"/>
                  </a:ext>
                </a:extLst>
              </p:cNvPr>
              <p:cNvSpPr/>
              <p:nvPr/>
            </p:nvSpPr>
            <p:spPr>
              <a:xfrm rot="5400000">
                <a:off x="4752532" y="5596598"/>
                <a:ext cx="928471" cy="1069145"/>
              </a:xfrm>
              <a:prstGeom prst="chevron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Arrow: Chevron 33">
              <a:extLst>
                <a:ext uri="{FF2B5EF4-FFF2-40B4-BE49-F238E27FC236}">
                  <a16:creationId xmlns:a16="http://schemas.microsoft.com/office/drawing/2014/main" id="{25AD1637-226A-40FB-B071-3C7FF87D8560}"/>
                </a:ext>
              </a:extLst>
            </p:cNvPr>
            <p:cNvSpPr/>
            <p:nvPr/>
          </p:nvSpPr>
          <p:spPr>
            <a:xfrm rot="5400000">
              <a:off x="4881488" y="3418447"/>
              <a:ext cx="928471" cy="1069145"/>
            </a:xfrm>
            <a:prstGeom prst="chevron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Arrow: Chevron 39">
              <a:extLst>
                <a:ext uri="{FF2B5EF4-FFF2-40B4-BE49-F238E27FC236}">
                  <a16:creationId xmlns:a16="http://schemas.microsoft.com/office/drawing/2014/main" id="{E9E65A3C-7DF3-45BD-BEE4-468DCBA433CA}"/>
                </a:ext>
              </a:extLst>
            </p:cNvPr>
            <p:cNvSpPr/>
            <p:nvPr/>
          </p:nvSpPr>
          <p:spPr>
            <a:xfrm rot="5400000">
              <a:off x="4862729" y="4300024"/>
              <a:ext cx="928471" cy="1069145"/>
            </a:xfrm>
            <a:prstGeom prst="chevron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Arrow: Chevron 40">
              <a:extLst>
                <a:ext uri="{FF2B5EF4-FFF2-40B4-BE49-F238E27FC236}">
                  <a16:creationId xmlns:a16="http://schemas.microsoft.com/office/drawing/2014/main" id="{9C8A80CD-A021-4ADE-820D-8010C1A37638}"/>
                </a:ext>
              </a:extLst>
            </p:cNvPr>
            <p:cNvSpPr/>
            <p:nvPr/>
          </p:nvSpPr>
          <p:spPr>
            <a:xfrm rot="5400000">
              <a:off x="4876797" y="4736122"/>
              <a:ext cx="928471" cy="1069145"/>
            </a:xfrm>
            <a:prstGeom prst="chevron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A27A1D2-AB68-4350-8BED-87EF6B605C4B}"/>
              </a:ext>
            </a:extLst>
          </p:cNvPr>
          <p:cNvGrpSpPr/>
          <p:nvPr/>
        </p:nvGrpSpPr>
        <p:grpSpPr>
          <a:xfrm>
            <a:off x="735335" y="2224746"/>
            <a:ext cx="2616590" cy="3514873"/>
            <a:chOff x="351691" y="2277501"/>
            <a:chExt cx="2331188" cy="28428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5D30F3-833B-4958-8726-EDC42D70292F}"/>
                </a:ext>
              </a:extLst>
            </p:cNvPr>
            <p:cNvCxnSpPr/>
            <p:nvPr/>
          </p:nvCxnSpPr>
          <p:spPr>
            <a:xfrm flipH="1">
              <a:off x="2671477" y="2277501"/>
              <a:ext cx="11402" cy="2842800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B0B56C9-9358-4171-B1D5-AA35A9CE412D}"/>
                </a:ext>
              </a:extLst>
            </p:cNvPr>
            <p:cNvGrpSpPr/>
            <p:nvPr/>
          </p:nvGrpSpPr>
          <p:grpSpPr>
            <a:xfrm>
              <a:off x="351691" y="2471194"/>
              <a:ext cx="1609980" cy="1662420"/>
              <a:chOff x="8957005" y="2276958"/>
              <a:chExt cx="1542590" cy="1694763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CEC854D-E313-48F4-B80A-FB6DD9229C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57005" y="2276958"/>
                <a:ext cx="1542590" cy="1694763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sp>
            <p:nvSpPr>
              <p:cNvPr id="14" name="Donut 23">
                <a:extLst>
                  <a:ext uri="{FF2B5EF4-FFF2-40B4-BE49-F238E27FC236}">
                    <a16:creationId xmlns:a16="http://schemas.microsoft.com/office/drawing/2014/main" id="{D3D21320-4CB5-444A-B1FB-E140A3C57446}"/>
                  </a:ext>
                </a:extLst>
              </p:cNvPr>
              <p:cNvSpPr/>
              <p:nvPr/>
            </p:nvSpPr>
            <p:spPr>
              <a:xfrm>
                <a:off x="9133268" y="2533189"/>
                <a:ext cx="1185062" cy="1140985"/>
              </a:xfrm>
              <a:prstGeom prst="donut">
                <a:avLst>
                  <a:gd name="adj" fmla="val 17781"/>
                </a:avLst>
              </a:prstGeom>
              <a:solidFill>
                <a:srgbClr val="00B050"/>
              </a:solidFill>
              <a:ln>
                <a:solidFill>
                  <a:schemeClr val="accent6"/>
                </a:solidFill>
              </a:ln>
              <a:effectLst>
                <a:innerShdw blurRad="63500" dist="50800" dir="189000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F9D84A6-80C8-4BD5-B16A-EC2E73B7E033}"/>
                  </a:ext>
                </a:extLst>
              </p:cNvPr>
              <p:cNvSpPr/>
              <p:nvPr/>
            </p:nvSpPr>
            <p:spPr>
              <a:xfrm>
                <a:off x="9297626" y="2704161"/>
                <a:ext cx="836423" cy="840356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009900"/>
                </a:solidFill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2700" prstMaterial="flat">
                <a:bevelT w="177800" h="254000" prst="convex"/>
                <a:bevelB w="1524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rtlCol="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9945C3-7769-44EB-9A8F-70C9E623B9C4}"/>
              </a:ext>
            </a:extLst>
          </p:cNvPr>
          <p:cNvGrpSpPr/>
          <p:nvPr/>
        </p:nvGrpSpPr>
        <p:grpSpPr>
          <a:xfrm>
            <a:off x="2694187" y="2057118"/>
            <a:ext cx="7973609" cy="3423152"/>
            <a:chOff x="1550765" y="1586412"/>
            <a:chExt cx="7973609" cy="3423152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088E1E99-EABE-4EEA-9219-9DBE640A94A4}"/>
                </a:ext>
              </a:extLst>
            </p:cNvPr>
            <p:cNvSpPr/>
            <p:nvPr/>
          </p:nvSpPr>
          <p:spPr>
            <a:xfrm>
              <a:off x="1916200" y="2341310"/>
              <a:ext cx="7515184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15D83DF-6DAE-4C1F-B1CD-0CEEDAF1DE94}"/>
                </a:ext>
              </a:extLst>
            </p:cNvPr>
            <p:cNvGrpSpPr/>
            <p:nvPr/>
          </p:nvGrpSpPr>
          <p:grpSpPr>
            <a:xfrm>
              <a:off x="1550765" y="2307191"/>
              <a:ext cx="730867" cy="675728"/>
              <a:chOff x="984832" y="2554114"/>
              <a:chExt cx="730867" cy="730867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F44533D8-D76C-453F-BA58-7735E62415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739477D-9DD9-484F-B476-44D4F370668F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1B2D05A-7D8E-4636-A064-724CA0F78A54}"/>
                </a:ext>
              </a:extLst>
            </p:cNvPr>
            <p:cNvSpPr/>
            <p:nvPr/>
          </p:nvSpPr>
          <p:spPr>
            <a:xfrm>
              <a:off x="2347509" y="2366504"/>
              <a:ext cx="5424105" cy="547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কবি</a:t>
              </a:r>
              <a:r>
                <a:rPr lang="en-US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পরিচিতি</a:t>
              </a:r>
              <a:r>
                <a:rPr lang="en-US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উল্লেখ</a:t>
              </a:r>
              <a:r>
                <a:rPr lang="en-US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করতে</a:t>
              </a:r>
              <a:r>
                <a:rPr lang="en-US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পারবে</a:t>
              </a:r>
              <a:r>
                <a:rPr lang="en-US" sz="28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;</a:t>
              </a: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E84857E7-E6D4-4CFE-A807-01F26F4595AB}"/>
                </a:ext>
              </a:extLst>
            </p:cNvPr>
            <p:cNvSpPr/>
            <p:nvPr/>
          </p:nvSpPr>
          <p:spPr>
            <a:xfrm>
              <a:off x="1916200" y="3070373"/>
              <a:ext cx="7515183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7C67D6D-F8F5-427D-A4F5-CC4E39FF9FF2}"/>
                </a:ext>
              </a:extLst>
            </p:cNvPr>
            <p:cNvGrpSpPr/>
            <p:nvPr/>
          </p:nvGrpSpPr>
          <p:grpSpPr>
            <a:xfrm>
              <a:off x="1550765" y="3036254"/>
              <a:ext cx="730867" cy="675728"/>
              <a:chOff x="984832" y="2554114"/>
              <a:chExt cx="730867" cy="730867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37583B11-D4CD-490A-AFBB-FCE6EC314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67910AD-9102-42D8-8242-66676D282C69}"/>
                  </a:ext>
                </a:extLst>
              </p:cNvPr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39D63E6-292F-4CC8-BA85-B62D6E71F423}"/>
                </a:ext>
              </a:extLst>
            </p:cNvPr>
            <p:cNvSpPr/>
            <p:nvPr/>
          </p:nvSpPr>
          <p:spPr>
            <a:xfrm>
              <a:off x="2281630" y="2932776"/>
              <a:ext cx="6849307" cy="799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কবিতাটি</a:t>
              </a:r>
              <a:r>
                <a:rPr lang="en-US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শুদ্ধ</a:t>
              </a:r>
              <a:r>
                <a:rPr lang="en-US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উচ্চারণে</a:t>
              </a:r>
              <a:r>
                <a:rPr lang="en-US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পড়তে</a:t>
              </a:r>
              <a:r>
                <a:rPr lang="en-US" sz="3200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পারবে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;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531764D7-16AB-4D16-9A29-EAB7E6937D51}"/>
                </a:ext>
              </a:extLst>
            </p:cNvPr>
            <p:cNvSpPr/>
            <p:nvPr/>
          </p:nvSpPr>
          <p:spPr>
            <a:xfrm>
              <a:off x="2009190" y="3793545"/>
              <a:ext cx="7515184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D62FAA4-45C5-4CA6-A2D7-E58C2C2433C1}"/>
                </a:ext>
              </a:extLst>
            </p:cNvPr>
            <p:cNvGrpSpPr/>
            <p:nvPr/>
          </p:nvGrpSpPr>
          <p:grpSpPr>
            <a:xfrm>
              <a:off x="1550765" y="3759431"/>
              <a:ext cx="730867" cy="1250133"/>
              <a:chOff x="984832" y="2554114"/>
              <a:chExt cx="730867" cy="1352141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54468AFE-8437-49F6-B288-97F14F71E0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0EFFCC0-B3C3-46EE-B441-9F4246C1CA1E}"/>
                  </a:ext>
                </a:extLst>
              </p:cNvPr>
              <p:cNvSpPr/>
              <p:nvPr/>
            </p:nvSpPr>
            <p:spPr>
              <a:xfrm>
                <a:off x="1126860" y="3475034"/>
                <a:ext cx="446809" cy="431221"/>
              </a:xfrm>
              <a:prstGeom prst="ellipse">
                <a:avLst/>
              </a:prstGeom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4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744764A-F698-47B9-BA14-C250F0436489}"/>
                </a:ext>
              </a:extLst>
            </p:cNvPr>
            <p:cNvSpPr/>
            <p:nvPr/>
          </p:nvSpPr>
          <p:spPr>
            <a:xfrm>
              <a:off x="2207670" y="3851670"/>
              <a:ext cx="7130053" cy="547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 </a:t>
              </a:r>
              <a:r>
                <a:rPr lang="en-US" sz="3200" kern="12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নতুন</a:t>
              </a:r>
              <a:r>
                <a:rPr lang="en-US" sz="3200" kern="12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শব্দগুলোর</a:t>
              </a:r>
              <a:r>
                <a:rPr lang="en-US" sz="3200" kern="12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অর্থসহ</a:t>
              </a:r>
              <a:r>
                <a:rPr lang="en-US" sz="3200" kern="12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বাক্য</a:t>
              </a:r>
              <a:r>
                <a:rPr lang="en-US" sz="3200" kern="12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গঠন</a:t>
              </a:r>
              <a:r>
                <a:rPr lang="en-US" sz="3200" kern="12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করতে</a:t>
              </a:r>
              <a:r>
                <a:rPr lang="en-US" sz="3200" kern="12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পারবে</a:t>
              </a:r>
              <a:r>
                <a:rPr lang="en-US" sz="3200" kern="1200" dirty="0">
                  <a:ln w="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itchFamily="2" charset="0"/>
                </a:rPr>
                <a:t>;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B9E9CBC-783C-4782-AF3D-66F03AF9CE73}"/>
                </a:ext>
              </a:extLst>
            </p:cNvPr>
            <p:cNvSpPr txBox="1"/>
            <p:nvPr/>
          </p:nvSpPr>
          <p:spPr>
            <a:xfrm>
              <a:off x="1711376" y="1586412"/>
              <a:ext cx="489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শিক্ষার্থীরা..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857CD416-37A4-46B6-AA49-FD8F85885A1E}"/>
              </a:ext>
            </a:extLst>
          </p:cNvPr>
          <p:cNvSpPr/>
          <p:nvPr/>
        </p:nvSpPr>
        <p:spPr>
          <a:xfrm>
            <a:off x="3586782" y="866899"/>
            <a:ext cx="2327044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9" name="Freeform 16">
            <a:extLst>
              <a:ext uri="{FF2B5EF4-FFF2-40B4-BE49-F238E27FC236}">
                <a16:creationId xmlns:a16="http://schemas.microsoft.com/office/drawing/2014/main" id="{7ADC546B-E1B3-467F-B457-6E95F3F2CF14}"/>
              </a:ext>
            </a:extLst>
          </p:cNvPr>
          <p:cNvSpPr/>
          <p:nvPr/>
        </p:nvSpPr>
        <p:spPr>
          <a:xfrm>
            <a:off x="3202008" y="4961952"/>
            <a:ext cx="7515184" cy="607491"/>
          </a:xfrm>
          <a:custGeom>
            <a:avLst/>
            <a:gdLst>
              <a:gd name="connsiteX0" fmla="*/ 64352 w 7288108"/>
              <a:gd name="connsiteY0" fmla="*/ 0 h 627017"/>
              <a:gd name="connsiteX1" fmla="*/ 7039910 w 7288108"/>
              <a:gd name="connsiteY1" fmla="*/ 0 h 627017"/>
              <a:gd name="connsiteX2" fmla="*/ 7288108 w 7288108"/>
              <a:gd name="connsiteY2" fmla="*/ 248198 h 627017"/>
              <a:gd name="connsiteX3" fmla="*/ 7288108 w 7288108"/>
              <a:gd name="connsiteY3" fmla="*/ 378819 h 627017"/>
              <a:gd name="connsiteX4" fmla="*/ 7039910 w 7288108"/>
              <a:gd name="connsiteY4" fmla="*/ 627017 h 627017"/>
              <a:gd name="connsiteX5" fmla="*/ 64352 w 7288108"/>
              <a:gd name="connsiteY5" fmla="*/ 627017 h 627017"/>
              <a:gd name="connsiteX6" fmla="*/ 14332 w 7288108"/>
              <a:gd name="connsiteY6" fmla="*/ 621975 h 627017"/>
              <a:gd name="connsiteX7" fmla="*/ 0 w 7288108"/>
              <a:gd name="connsiteY7" fmla="*/ 617526 h 627017"/>
              <a:gd name="connsiteX8" fmla="*/ 52858 w 7288108"/>
              <a:gd name="connsiteY8" fmla="*/ 602380 h 627017"/>
              <a:gd name="connsiteX9" fmla="*/ 260292 w 7288108"/>
              <a:gd name="connsiteY9" fmla="*/ 313508 h 627017"/>
              <a:gd name="connsiteX10" fmla="*/ 52858 w 7288108"/>
              <a:gd name="connsiteY10" fmla="*/ 24636 h 627017"/>
              <a:gd name="connsiteX11" fmla="*/ 2 w 7288108"/>
              <a:gd name="connsiteY11" fmla="*/ 9491 h 627017"/>
              <a:gd name="connsiteX12" fmla="*/ 14332 w 7288108"/>
              <a:gd name="connsiteY12" fmla="*/ 5043 h 627017"/>
              <a:gd name="connsiteX13" fmla="*/ 64352 w 7288108"/>
              <a:gd name="connsiteY13" fmla="*/ 0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88108" h="627017">
                <a:moveTo>
                  <a:pt x="64352" y="0"/>
                </a:moveTo>
                <a:lnTo>
                  <a:pt x="7039910" y="0"/>
                </a:lnTo>
                <a:cubicBezTo>
                  <a:pt x="7176986" y="0"/>
                  <a:pt x="7288108" y="111122"/>
                  <a:pt x="7288108" y="248198"/>
                </a:cubicBezTo>
                <a:lnTo>
                  <a:pt x="7288108" y="378819"/>
                </a:lnTo>
                <a:cubicBezTo>
                  <a:pt x="7288108" y="515895"/>
                  <a:pt x="7176986" y="627017"/>
                  <a:pt x="7039910" y="627017"/>
                </a:cubicBezTo>
                <a:lnTo>
                  <a:pt x="64352" y="627017"/>
                </a:lnTo>
                <a:cubicBezTo>
                  <a:pt x="47218" y="627017"/>
                  <a:pt x="30489" y="625281"/>
                  <a:pt x="14332" y="621975"/>
                </a:cubicBezTo>
                <a:lnTo>
                  <a:pt x="0" y="617526"/>
                </a:lnTo>
                <a:lnTo>
                  <a:pt x="52858" y="602380"/>
                </a:lnTo>
                <a:cubicBezTo>
                  <a:pt x="174758" y="554787"/>
                  <a:pt x="260292" y="443368"/>
                  <a:pt x="260292" y="313508"/>
                </a:cubicBezTo>
                <a:cubicBezTo>
                  <a:pt x="260292" y="183649"/>
                  <a:pt x="174758" y="72230"/>
                  <a:pt x="52858" y="24636"/>
                </a:cubicBezTo>
                <a:lnTo>
                  <a:pt x="2" y="9491"/>
                </a:lnTo>
                <a:lnTo>
                  <a:pt x="14332" y="5043"/>
                </a:lnTo>
                <a:cubicBezTo>
                  <a:pt x="30489" y="1736"/>
                  <a:pt x="47218" y="0"/>
                  <a:pt x="643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8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সম্পর্কেব্যাখ্যা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57BB55E-32E8-478A-9436-453E1BC5DE7E}"/>
              </a:ext>
            </a:extLst>
          </p:cNvPr>
          <p:cNvSpPr/>
          <p:nvPr/>
        </p:nvSpPr>
        <p:spPr>
          <a:xfrm>
            <a:off x="2875836" y="4355819"/>
            <a:ext cx="446809" cy="398689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7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9B5B9A-DDCE-4FEC-AFB8-BEF4DC022EAA}"/>
              </a:ext>
            </a:extLst>
          </p:cNvPr>
          <p:cNvSpPr txBox="1"/>
          <p:nvPr/>
        </p:nvSpPr>
        <p:spPr>
          <a:xfrm>
            <a:off x="759204" y="1282036"/>
            <a:ext cx="3264156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জন্ম – 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১৮৯৯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১১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জ্যৈষ্ঠ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১৩০৬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9861F-D50C-4499-8622-856947165128}"/>
              </a:ext>
            </a:extLst>
          </p:cNvPr>
          <p:cNvSpPr txBox="1"/>
          <p:nvPr/>
        </p:nvSpPr>
        <p:spPr>
          <a:xfrm>
            <a:off x="716914" y="2608031"/>
            <a:ext cx="3320514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বর্ধমান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আসানসোল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মহাকুমার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চুরুলিয়া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গ্রামে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D05D07-77C9-469A-A8B7-EA398B4E5967}"/>
              </a:ext>
            </a:extLst>
          </p:cNvPr>
          <p:cNvSpPr txBox="1"/>
          <p:nvPr/>
        </p:nvSpPr>
        <p:spPr>
          <a:xfrm>
            <a:off x="8117060" y="3891082"/>
            <a:ext cx="3460652" cy="2246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১৯৭২ –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১৯৭৪ 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ঢাবি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ডি.লিট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উপাধি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১৯৭৬ 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নাগরিকত্ব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2BEA85-3918-46A1-97DE-4F3B9397FFE5}"/>
              </a:ext>
            </a:extLst>
          </p:cNvPr>
          <p:cNvSpPr txBox="1"/>
          <p:nvPr/>
        </p:nvSpPr>
        <p:spPr>
          <a:xfrm>
            <a:off x="8145194" y="3033839"/>
            <a:ext cx="3460652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তাঁকে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8E99E58-02E0-4D73-BACF-8B8A1BEEEA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7" r="13703"/>
          <a:stretch/>
        </p:blipFill>
        <p:spPr>
          <a:xfrm>
            <a:off x="4881490" y="2085949"/>
            <a:ext cx="2447778" cy="2341140"/>
          </a:xfrm>
          <a:prstGeom prst="ellipse">
            <a:avLst/>
          </a:prstGeom>
          <a:solidFill>
            <a:schemeClr val="bg1"/>
          </a:solidFill>
          <a:ln w="381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relaxedInset"/>
            <a:contourClr>
              <a:srgbClr val="333333"/>
            </a:contourClr>
          </a:sp3d>
        </p:spPr>
      </p:pic>
      <p:sp>
        <p:nvSpPr>
          <p:cNvPr id="24" name="Ribbon: Tilted Down 23">
            <a:extLst>
              <a:ext uri="{FF2B5EF4-FFF2-40B4-BE49-F238E27FC236}">
                <a16:creationId xmlns:a16="http://schemas.microsoft.com/office/drawing/2014/main" id="{D28B4E73-DD8C-45B4-AC3D-52B92B4227DB}"/>
              </a:ext>
            </a:extLst>
          </p:cNvPr>
          <p:cNvSpPr/>
          <p:nvPr/>
        </p:nvSpPr>
        <p:spPr>
          <a:xfrm>
            <a:off x="3516923" y="337624"/>
            <a:ext cx="5303519" cy="872198"/>
          </a:xfrm>
          <a:prstGeom prst="ribbon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perspectiveBelow"/>
            <a:lightRig rig="threePt" dir="t"/>
          </a:scene3d>
          <a:sp3d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1A2BD9-DA42-4B07-9796-F6FFAF4574E8}"/>
              </a:ext>
            </a:extLst>
          </p:cNvPr>
          <p:cNvSpPr txBox="1"/>
          <p:nvPr/>
        </p:nvSpPr>
        <p:spPr>
          <a:xfrm>
            <a:off x="4726744" y="5064370"/>
            <a:ext cx="292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F9E1CD-9106-4B5A-9158-D08EBBDC8025}"/>
              </a:ext>
            </a:extLst>
          </p:cNvPr>
          <p:cNvSpPr txBox="1"/>
          <p:nvPr/>
        </p:nvSpPr>
        <p:spPr>
          <a:xfrm>
            <a:off x="703385" y="3882833"/>
            <a:ext cx="3317742" cy="2246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পড়ালেখা 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থাকাকালীন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মহাযুদ্ধে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পল্টনে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১৯১৯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পল্টন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6D1EF5-492E-4CD1-AAED-55D65BF26AF7}"/>
              </a:ext>
            </a:extLst>
          </p:cNvPr>
          <p:cNvSpPr txBox="1"/>
          <p:nvPr/>
        </p:nvSpPr>
        <p:spPr>
          <a:xfrm>
            <a:off x="8100647" y="1343371"/>
            <a:ext cx="3477064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পরাধীনতা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অন্যায়ের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FF100E-413D-4B8A-989B-8D2533940D1F}"/>
              </a:ext>
            </a:extLst>
          </p:cNvPr>
          <p:cNvSpPr txBox="1"/>
          <p:nvPr/>
        </p:nvSpPr>
        <p:spPr>
          <a:xfrm>
            <a:off x="492367" y="1487396"/>
            <a:ext cx="3924887" cy="2246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সাপ্তাহিক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বিজলী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পত্রিকায়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প্রকাশিল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পরাধীনতা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অন্যায়ের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55A5A9-F25A-412A-8974-E4D94CFA158C}"/>
              </a:ext>
            </a:extLst>
          </p:cNvPr>
          <p:cNvSpPr txBox="1"/>
          <p:nvPr/>
        </p:nvSpPr>
        <p:spPr>
          <a:xfrm>
            <a:off x="8187398" y="1940395"/>
            <a:ext cx="3334042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43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01E221-6299-4890-B0A0-DC713911AA38}"/>
              </a:ext>
            </a:extLst>
          </p:cNvPr>
          <p:cNvSpPr txBox="1"/>
          <p:nvPr/>
        </p:nvSpPr>
        <p:spPr>
          <a:xfrm>
            <a:off x="8199455" y="4785906"/>
            <a:ext cx="3251646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itchFamily="2" charset="0"/>
                <a:cs typeface="NikoshBAN" pitchFamily="2" charset="0"/>
              </a:rPr>
              <a:t>১৯৭৬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২৯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5FAB55-7A70-4DA6-8EBD-1C0493A4BEB4}"/>
              </a:ext>
            </a:extLst>
          </p:cNvPr>
          <p:cNvSpPr txBox="1"/>
          <p:nvPr/>
        </p:nvSpPr>
        <p:spPr>
          <a:xfrm>
            <a:off x="520507" y="4464636"/>
            <a:ext cx="3784208" cy="138499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সাম্যবাদী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আরবি-ফারসি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কুশলতা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দেখিয়েছেন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604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3" grpId="0" animBg="1"/>
      <p:bldP spid="25" grpId="0"/>
      <p:bldP spid="15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991351-8407-431E-BFAE-3C7901574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48" y="3022349"/>
            <a:ext cx="1813140" cy="258468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ED64FB-76F1-43F5-8FD8-D3D7EC7C84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52" y="3064553"/>
            <a:ext cx="1820270" cy="25527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A971DB-D7B5-4B86-B7CE-21585559A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23" y="3036419"/>
            <a:ext cx="1797587" cy="25625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49AB79-C37C-401D-9CEB-59A396F81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163" y="3036197"/>
            <a:ext cx="1770816" cy="255732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4270BD-96BC-449E-8D15-FDBC7B1C12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022" y="3022129"/>
            <a:ext cx="1795249" cy="258603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21BB77-E53C-4FF7-B03D-D53DD81A7D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133" y="3022131"/>
            <a:ext cx="1820270" cy="258603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D0E1E132-129D-4D65-9164-4ED892BCDECD}"/>
              </a:ext>
            </a:extLst>
          </p:cNvPr>
          <p:cNvSpPr/>
          <p:nvPr/>
        </p:nvSpPr>
        <p:spPr>
          <a:xfrm>
            <a:off x="449451" y="2820692"/>
            <a:ext cx="11282766" cy="3068664"/>
          </a:xfrm>
          <a:prstGeom prst="frame">
            <a:avLst>
              <a:gd name="adj1" fmla="val 321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17223F36-BB35-4666-9B24-2469C3EE5CD7}"/>
              </a:ext>
            </a:extLst>
          </p:cNvPr>
          <p:cNvSpPr/>
          <p:nvPr/>
        </p:nvSpPr>
        <p:spPr>
          <a:xfrm>
            <a:off x="3344771" y="694804"/>
            <a:ext cx="5345723" cy="126609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4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806BF9-B399-41F6-94F8-05F49A96C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82" y="2848408"/>
            <a:ext cx="1856944" cy="263799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584CBD-F7D7-4F93-B85C-08BDD10EA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40" y="2867157"/>
            <a:ext cx="1892255" cy="275673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17A0A9-0E56-4242-80AE-8605C198A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69" y="2927332"/>
            <a:ext cx="1866900" cy="253505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DDAC6858-B90E-408E-AEA0-204B4B753826}"/>
              </a:ext>
            </a:extLst>
          </p:cNvPr>
          <p:cNvSpPr/>
          <p:nvPr/>
        </p:nvSpPr>
        <p:spPr>
          <a:xfrm>
            <a:off x="1079396" y="496901"/>
            <a:ext cx="3560558" cy="126609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A00139F2-A32E-4723-ADD5-E4B44FCF3254}"/>
              </a:ext>
            </a:extLst>
          </p:cNvPr>
          <p:cNvSpPr/>
          <p:nvPr/>
        </p:nvSpPr>
        <p:spPr>
          <a:xfrm>
            <a:off x="6502411" y="574911"/>
            <a:ext cx="3872393" cy="126609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গল্পগ্রন্থ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9EB33894-16F3-4A86-A5C8-AAED12923C3E}"/>
              </a:ext>
            </a:extLst>
          </p:cNvPr>
          <p:cNvSpPr/>
          <p:nvPr/>
        </p:nvSpPr>
        <p:spPr>
          <a:xfrm>
            <a:off x="5066557" y="2523164"/>
            <a:ext cx="6619165" cy="3428185"/>
          </a:xfrm>
          <a:prstGeom prst="frame">
            <a:avLst>
              <a:gd name="adj1" fmla="val 3871"/>
            </a:avLst>
          </a:prstGeom>
          <a:solidFill>
            <a:schemeClr val="bg2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92237D-451D-4B5A-9BCF-2A09E7E1C2CC}"/>
              </a:ext>
            </a:extLst>
          </p:cNvPr>
          <p:cNvGrpSpPr/>
          <p:nvPr/>
        </p:nvGrpSpPr>
        <p:grpSpPr>
          <a:xfrm>
            <a:off x="429981" y="2505083"/>
            <a:ext cx="4358995" cy="3384273"/>
            <a:chOff x="321493" y="2458588"/>
            <a:chExt cx="4978927" cy="3849222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B0D3B7F-E577-4A46-AB10-8D369C458A6F}"/>
                </a:ext>
              </a:extLst>
            </p:cNvPr>
            <p:cNvGrpSpPr/>
            <p:nvPr/>
          </p:nvGrpSpPr>
          <p:grpSpPr>
            <a:xfrm>
              <a:off x="657586" y="2735359"/>
              <a:ext cx="4642834" cy="3232536"/>
              <a:chOff x="946647" y="3398476"/>
              <a:chExt cx="3634122" cy="2522611"/>
            </a:xfrm>
            <a:grpFill/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65528B2B-D6F6-48B5-B542-FDD91D2B51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0862" y="3404595"/>
                <a:ext cx="1689907" cy="251649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74D3E04-6211-475A-B519-92EAD8A140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6647" y="3398476"/>
                <a:ext cx="1681013" cy="2503247"/>
              </a:xfrm>
              <a:prstGeom prst="rect">
                <a:avLst/>
              </a:prstGeom>
              <a:grpFill/>
              <a:ln w="190500" cap="rnd">
                <a:noFill/>
              </a:ln>
              <a:effectLst>
                <a:outerShdw blurRad="225425" dist="50800" dir="5220000" algn="ctr">
                  <a:srgbClr val="000000">
                    <a:alpha val="33000"/>
                  </a:srgbClr>
                </a:outerShdw>
              </a:effectLst>
              <a:scene3d>
                <a:camera prst="perspectiveFront" fov="3300000">
                  <a:rot lat="486000" lon="19530000" rev="174000"/>
                </a:camera>
                <a:lightRig rig="harsh" dir="t">
                  <a:rot lat="0" lon="0" rev="3000000"/>
                </a:lightRig>
              </a:scene3d>
              <a:sp3d extrusionH="254000" contourW="19050">
                <a:bevelT w="82550" h="44450" prst="angle"/>
                <a:bevelB w="82550" h="44450" prst="angle"/>
                <a:contourClr>
                  <a:srgbClr val="FFFFFF"/>
                </a:contourClr>
              </a:sp3d>
            </p:spPr>
          </p:pic>
        </p:grpSp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53231F2E-A649-4562-94F9-C94ED1D9EE41}"/>
                </a:ext>
              </a:extLst>
            </p:cNvPr>
            <p:cNvSpPr/>
            <p:nvPr/>
          </p:nvSpPr>
          <p:spPr>
            <a:xfrm>
              <a:off x="321493" y="2458588"/>
              <a:ext cx="4978927" cy="3849222"/>
            </a:xfrm>
            <a:prstGeom prst="frame">
              <a:avLst>
                <a:gd name="adj1" fmla="val 3871"/>
              </a:avLst>
            </a:prstGeom>
            <a:grp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72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5AB72B-7ED2-45A7-BFC0-94549BDBC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41" y="2728857"/>
            <a:ext cx="1982101" cy="309023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7E43C7-1C2F-4147-8DAB-7E856C288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61" y="2838774"/>
            <a:ext cx="2057017" cy="313668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EA870E-7BD2-4F58-B1FA-C0C656F92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003" y="2849503"/>
            <a:ext cx="2039816" cy="303491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88A3C2-DD43-46EA-B5A0-E890669A28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401" y="2857275"/>
            <a:ext cx="1913929" cy="301443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C9AF25-1AAC-4BAA-9CCF-445833A3C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941" y="2826278"/>
            <a:ext cx="1982101" cy="300443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A4E1DFE1-FC8C-49B6-8C24-58FA371E7668}"/>
              </a:ext>
            </a:extLst>
          </p:cNvPr>
          <p:cNvSpPr/>
          <p:nvPr/>
        </p:nvSpPr>
        <p:spPr>
          <a:xfrm>
            <a:off x="1167617" y="393421"/>
            <a:ext cx="3560558" cy="126609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প্রবন্ধগ্রন্থ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croll: Horizontal 9">
            <a:extLst>
              <a:ext uri="{FF2B5EF4-FFF2-40B4-BE49-F238E27FC236}">
                <a16:creationId xmlns:a16="http://schemas.microsoft.com/office/drawing/2014/main" id="{43263D35-2A73-49EE-9628-FE93A5C28B74}"/>
              </a:ext>
            </a:extLst>
          </p:cNvPr>
          <p:cNvSpPr/>
          <p:nvPr/>
        </p:nvSpPr>
        <p:spPr>
          <a:xfrm>
            <a:off x="6616145" y="402282"/>
            <a:ext cx="3560558" cy="126609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C7BCCB21-B1CE-466E-B5DB-87970759E47D}"/>
              </a:ext>
            </a:extLst>
          </p:cNvPr>
          <p:cNvSpPr/>
          <p:nvPr/>
        </p:nvSpPr>
        <p:spPr>
          <a:xfrm>
            <a:off x="5377912" y="2464232"/>
            <a:ext cx="6350251" cy="3766088"/>
          </a:xfrm>
          <a:prstGeom prst="frame">
            <a:avLst>
              <a:gd name="adj1" fmla="val 3871"/>
            </a:avLst>
          </a:prstGeom>
          <a:solidFill>
            <a:srgbClr val="FFC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B0296BE8-2250-446F-B87D-49B51C2AD784}"/>
              </a:ext>
            </a:extLst>
          </p:cNvPr>
          <p:cNvSpPr/>
          <p:nvPr/>
        </p:nvSpPr>
        <p:spPr>
          <a:xfrm>
            <a:off x="519114" y="2444441"/>
            <a:ext cx="4843300" cy="3785878"/>
          </a:xfrm>
          <a:prstGeom prst="frame">
            <a:avLst>
              <a:gd name="adj1" fmla="val 3871"/>
            </a:avLst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8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712</Words>
  <Application>Microsoft Office PowerPoint</Application>
  <PresentationFormat>Widescreen</PresentationFormat>
  <Paragraphs>95</Paragraphs>
  <Slides>25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1174</cp:revision>
  <dcterms:created xsi:type="dcterms:W3CDTF">2021-06-03T02:11:11Z</dcterms:created>
  <dcterms:modified xsi:type="dcterms:W3CDTF">2021-08-03T16:25:55Z</dcterms:modified>
</cp:coreProperties>
</file>