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5" r:id="rId3"/>
    <p:sldId id="269" r:id="rId4"/>
    <p:sldId id="270" r:id="rId5"/>
    <p:sldId id="258" r:id="rId6"/>
    <p:sldId id="272" r:id="rId7"/>
    <p:sldId id="259" r:id="rId8"/>
    <p:sldId id="274" r:id="rId9"/>
    <p:sldId id="275" r:id="rId10"/>
    <p:sldId id="279" r:id="rId11"/>
    <p:sldId id="277" r:id="rId12"/>
    <p:sldId id="276" r:id="rId13"/>
    <p:sldId id="278" r:id="rId14"/>
    <p:sldId id="28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93763D-2D3F-4C28-A34F-64E254C05725}">
          <p14:sldIdLst>
            <p14:sldId id="265"/>
            <p14:sldId id="269"/>
            <p14:sldId id="270"/>
            <p14:sldId id="258"/>
            <p14:sldId id="272"/>
            <p14:sldId id="259"/>
            <p14:sldId id="274"/>
            <p14:sldId id="275"/>
            <p14:sldId id="279"/>
            <p14:sldId id="277"/>
            <p14:sldId id="276"/>
            <p14:sldId id="278"/>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D7502C-1E86-4805-8FEE-6C24C36A08A7}" type="datetimeFigureOut">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4342E-199C-4939-B47E-34FFB20DD5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7502C-1E86-4805-8FEE-6C24C36A08A7}" type="datetimeFigureOut">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4342E-199C-4939-B47E-34FFB20DD5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7502C-1E86-4805-8FEE-6C24C36A08A7}" type="datetimeFigureOut">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4342E-199C-4939-B47E-34FFB20DD51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965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758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693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17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860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94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7012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97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7502C-1E86-4805-8FEE-6C24C36A08A7}" type="datetimeFigureOut">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4342E-199C-4939-B47E-34FFB20DD51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98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679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31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D7502C-1E86-4805-8FEE-6C24C36A08A7}" type="datetimeFigureOut">
              <a:rPr lang="en-US" smtClean="0"/>
              <a:pPr/>
              <a:t>8/3/2021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4342E-199C-4939-B47E-34FFB20DD5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D7502C-1E86-4805-8FEE-6C24C36A08A7}" type="datetimeFigureOut">
              <a:rPr lang="en-US" smtClean="0"/>
              <a:pPr/>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4342E-199C-4939-B47E-34FFB20DD5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D7502C-1E86-4805-8FEE-6C24C36A08A7}" type="datetimeFigureOut">
              <a:rPr lang="en-US" smtClean="0"/>
              <a:pPr/>
              <a:t>8/3/2021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4342E-199C-4939-B47E-34FFB20DD5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D7502C-1E86-4805-8FEE-6C24C36A08A7}" type="datetimeFigureOut">
              <a:rPr lang="en-US" smtClean="0"/>
              <a:pPr/>
              <a:t>8/3/2021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4342E-199C-4939-B47E-34FFB20DD5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7502C-1E86-4805-8FEE-6C24C36A08A7}" type="datetimeFigureOut">
              <a:rPr lang="en-US" smtClean="0"/>
              <a:pPr/>
              <a:t>8/3/2021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4342E-199C-4939-B47E-34FFB20DD5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7502C-1E86-4805-8FEE-6C24C36A08A7}" type="datetimeFigureOut">
              <a:rPr lang="en-US" smtClean="0"/>
              <a:pPr/>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4342E-199C-4939-B47E-34FFB20DD5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7502C-1E86-4805-8FEE-6C24C36A08A7}" type="datetimeFigureOut">
              <a:rPr lang="en-US" smtClean="0"/>
              <a:pPr/>
              <a:t>8/3/2021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4342E-199C-4939-B47E-34FFB20DD5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7502C-1E86-4805-8FEE-6C24C36A08A7}" type="datetimeFigureOut">
              <a:rPr lang="en-US" smtClean="0"/>
              <a:pPr/>
              <a:t>8/3/2021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4342E-199C-4939-B47E-34FFB20DD5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8/3/2021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431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1" y="228600"/>
            <a:ext cx="7499182"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8000" b="1" dirty="0" err="1" smtClean="0">
                <a:solidFill>
                  <a:srgbClr val="FF00FF"/>
                </a:solidFill>
                <a:latin typeface="Nikosh" pitchFamily="2" charset="0"/>
                <a:cs typeface="Nikosh" pitchFamily="2" charset="0"/>
              </a:rPr>
              <a:t>স্বা</a:t>
            </a:r>
            <a:r>
              <a:rPr lang="en-US" sz="8000" b="1" dirty="0" err="1" smtClean="0">
                <a:solidFill>
                  <a:srgbClr val="00B050"/>
                </a:solidFill>
                <a:latin typeface="Nikosh" pitchFamily="2" charset="0"/>
                <a:cs typeface="Nikosh" pitchFamily="2" charset="0"/>
              </a:rPr>
              <a:t>গ</a:t>
            </a:r>
            <a:r>
              <a:rPr lang="en-US" sz="8000" b="1" dirty="0" err="1" smtClean="0">
                <a:solidFill>
                  <a:srgbClr val="002060"/>
                </a:solidFill>
                <a:latin typeface="Nikosh" pitchFamily="2" charset="0"/>
                <a:cs typeface="Nikosh" pitchFamily="2" charset="0"/>
              </a:rPr>
              <a:t>ত</a:t>
            </a:r>
            <a:r>
              <a:rPr lang="en-US" sz="8000" b="1" dirty="0" err="1" smtClean="0">
                <a:solidFill>
                  <a:srgbClr val="00B0F0"/>
                </a:solidFill>
                <a:latin typeface="Nikosh" pitchFamily="2" charset="0"/>
                <a:cs typeface="Nikosh" pitchFamily="2" charset="0"/>
              </a:rPr>
              <a:t>ম</a:t>
            </a:r>
            <a:endParaRPr lang="en-US" sz="8000" b="1" dirty="0">
              <a:solidFill>
                <a:srgbClr val="00B0F0"/>
              </a:solidFill>
              <a:latin typeface="Nikosh" pitchFamily="2" charset="0"/>
              <a:cs typeface="Nikosh"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81102"/>
            <a:ext cx="7499183" cy="4527632"/>
          </a:xfrm>
          <a:prstGeom prst="rect">
            <a:avLst/>
          </a:prstGeom>
        </p:spPr>
      </p:pic>
    </p:spTree>
    <p:extLst>
      <p:ext uri="{BB962C8B-B14F-4D97-AF65-F5344CB8AC3E}">
        <p14:creationId xmlns:p14="http://schemas.microsoft.com/office/powerpoint/2010/main" val="68231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51289"/>
            <a:ext cx="8001000" cy="5201424"/>
          </a:xfrm>
          <a:prstGeom prst="rect">
            <a:avLst/>
          </a:prstGeom>
        </p:spPr>
        <p:txBody>
          <a:bodyPr wrap="square">
            <a:spAutoFit/>
          </a:bodyPr>
          <a:lstStyle/>
          <a:p>
            <a:pPr lvl="0" algn="ctr"/>
            <a:r>
              <a:rPr lang="en-US" sz="8000" b="1" dirty="0" err="1">
                <a:solidFill>
                  <a:srgbClr val="7030A0"/>
                </a:solidFill>
                <a:latin typeface="Nikosh" pitchFamily="2" charset="0"/>
                <a:cs typeface="Nikosh" pitchFamily="2" charset="0"/>
              </a:rPr>
              <a:t>মূল্যায়নঃ</a:t>
            </a:r>
            <a:endParaRPr lang="en-US" sz="8000" b="1" dirty="0">
              <a:solidFill>
                <a:srgbClr val="7030A0"/>
              </a:solidFill>
              <a:latin typeface="Nikosh" pitchFamily="2" charset="0"/>
              <a:cs typeface="Nikosh" pitchFamily="2" charset="0"/>
            </a:endParaRPr>
          </a:p>
          <a:p>
            <a:pPr lvl="0">
              <a:spcAft>
                <a:spcPts val="2400"/>
              </a:spcAft>
            </a:pPr>
            <a:r>
              <a:rPr lang="en-US" sz="4800" b="1" dirty="0">
                <a:solidFill>
                  <a:srgbClr val="0070C0"/>
                </a:solidFill>
                <a:latin typeface="Nikosh" pitchFamily="2" charset="0"/>
                <a:cs typeface="Nikosh" pitchFamily="2" charset="0"/>
              </a:rPr>
              <a:t>১</a:t>
            </a:r>
            <a:r>
              <a:rPr lang="en-US" sz="4800" b="1" dirty="0" smtClean="0">
                <a:solidFill>
                  <a:srgbClr val="0070C0"/>
                </a:solidFill>
                <a:latin typeface="Nikosh" pitchFamily="2" charset="0"/>
                <a:cs typeface="Nikosh" pitchFamily="2" charset="0"/>
              </a:rPr>
              <a:t>।</a:t>
            </a:r>
            <a:r>
              <a:rPr lang="bn-BD" sz="4800" b="1" dirty="0" smtClean="0">
                <a:solidFill>
                  <a:srgbClr val="0070C0"/>
                </a:solidFill>
                <a:latin typeface="Nikosh" pitchFamily="2" charset="0"/>
                <a:cs typeface="Nikosh" pitchFamily="2" charset="0"/>
              </a:rPr>
              <a:t> </a:t>
            </a:r>
            <a:r>
              <a:rPr lang="en-US" sz="4800" b="1" dirty="0" err="1" smtClean="0">
                <a:solidFill>
                  <a:srgbClr val="0070C0"/>
                </a:solidFill>
                <a:latin typeface="Nikosh" pitchFamily="2" charset="0"/>
                <a:cs typeface="Nikosh" pitchFamily="2" charset="0"/>
              </a:rPr>
              <a:t>পানির</a:t>
            </a:r>
            <a:r>
              <a:rPr lang="en-US" sz="4800" b="1" dirty="0" smtClean="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গুনাগুন</a:t>
            </a:r>
            <a:r>
              <a:rPr lang="en-US" sz="4800" b="1" dirty="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কয়টি</a:t>
            </a:r>
            <a:r>
              <a:rPr lang="en-US" sz="4800" b="1" dirty="0">
                <a:solidFill>
                  <a:srgbClr val="0070C0"/>
                </a:solidFill>
                <a:latin typeface="Nikosh" pitchFamily="2" charset="0"/>
                <a:cs typeface="Nikosh" pitchFamily="2" charset="0"/>
              </a:rPr>
              <a:t> ও </a:t>
            </a:r>
            <a:r>
              <a:rPr lang="en-US" sz="4800" b="1" dirty="0" err="1">
                <a:solidFill>
                  <a:srgbClr val="0070C0"/>
                </a:solidFill>
                <a:latin typeface="Nikosh" pitchFamily="2" charset="0"/>
                <a:cs typeface="Nikosh" pitchFamily="2" charset="0"/>
              </a:rPr>
              <a:t>কি</a:t>
            </a:r>
            <a:r>
              <a:rPr lang="en-US" sz="4800" b="1" dirty="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কি</a:t>
            </a:r>
            <a:r>
              <a:rPr lang="en-US" sz="4800" b="1" dirty="0">
                <a:solidFill>
                  <a:srgbClr val="0070C0"/>
                </a:solidFill>
                <a:latin typeface="Nikosh" pitchFamily="2" charset="0"/>
                <a:cs typeface="Nikosh" pitchFamily="2" charset="0"/>
              </a:rPr>
              <a:t>?</a:t>
            </a:r>
          </a:p>
          <a:p>
            <a:pPr lvl="0">
              <a:spcAft>
                <a:spcPts val="2400"/>
              </a:spcAft>
            </a:pPr>
            <a:r>
              <a:rPr lang="en-US" sz="4800" b="1" dirty="0">
                <a:solidFill>
                  <a:srgbClr val="0070C0"/>
                </a:solidFill>
                <a:latin typeface="Nikosh" pitchFamily="2" charset="0"/>
                <a:cs typeface="Nikosh" pitchFamily="2" charset="0"/>
              </a:rPr>
              <a:t>২</a:t>
            </a:r>
            <a:r>
              <a:rPr lang="en-US" sz="4800" b="1" dirty="0" smtClean="0">
                <a:solidFill>
                  <a:srgbClr val="0070C0"/>
                </a:solidFill>
                <a:latin typeface="Nikosh" pitchFamily="2" charset="0"/>
                <a:cs typeface="Nikosh" pitchFamily="2" charset="0"/>
              </a:rPr>
              <a:t>।</a:t>
            </a:r>
            <a:r>
              <a:rPr lang="bn-BD" sz="4800" b="1" dirty="0" smtClean="0">
                <a:solidFill>
                  <a:srgbClr val="0070C0"/>
                </a:solidFill>
                <a:latin typeface="Nikosh" pitchFamily="2" charset="0"/>
                <a:cs typeface="Nikosh" pitchFamily="2" charset="0"/>
              </a:rPr>
              <a:t> </a:t>
            </a:r>
            <a:r>
              <a:rPr lang="en-US" sz="4800" b="1" dirty="0" err="1" smtClean="0">
                <a:solidFill>
                  <a:srgbClr val="0070C0"/>
                </a:solidFill>
                <a:latin typeface="Nikosh" pitchFamily="2" charset="0"/>
                <a:cs typeface="Nikosh" pitchFamily="2" charset="0"/>
              </a:rPr>
              <a:t>জৈবিক</a:t>
            </a:r>
            <a:r>
              <a:rPr lang="en-US" sz="4800" b="1" dirty="0" smtClean="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গুন</a:t>
            </a:r>
            <a:r>
              <a:rPr lang="en-US" sz="4800" b="1" dirty="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কি</a:t>
            </a:r>
            <a:r>
              <a:rPr lang="en-US" sz="4800" b="1" dirty="0">
                <a:solidFill>
                  <a:srgbClr val="0070C0"/>
                </a:solidFill>
                <a:latin typeface="Nikosh" pitchFamily="2" charset="0"/>
                <a:cs typeface="Nikosh" pitchFamily="2" charset="0"/>
              </a:rPr>
              <a:t>?</a:t>
            </a:r>
          </a:p>
          <a:p>
            <a:pPr lvl="0">
              <a:spcAft>
                <a:spcPts val="2400"/>
              </a:spcAft>
            </a:pPr>
            <a:r>
              <a:rPr lang="en-US" sz="4800" b="1" dirty="0">
                <a:solidFill>
                  <a:srgbClr val="0070C0"/>
                </a:solidFill>
                <a:latin typeface="Nikosh" pitchFamily="2" charset="0"/>
                <a:cs typeface="Nikosh" pitchFamily="2" charset="0"/>
              </a:rPr>
              <a:t>৩</a:t>
            </a:r>
            <a:r>
              <a:rPr lang="en-US" sz="4800" b="1" dirty="0" smtClean="0">
                <a:solidFill>
                  <a:srgbClr val="0070C0"/>
                </a:solidFill>
                <a:latin typeface="Nikosh" pitchFamily="2" charset="0"/>
                <a:cs typeface="Nikosh" pitchFamily="2" charset="0"/>
              </a:rPr>
              <a:t>।</a:t>
            </a:r>
            <a:r>
              <a:rPr lang="bn-BD" sz="4800" b="1" dirty="0" smtClean="0">
                <a:solidFill>
                  <a:srgbClr val="0070C0"/>
                </a:solidFill>
                <a:latin typeface="Nikosh" pitchFamily="2" charset="0"/>
                <a:cs typeface="Nikosh" pitchFamily="2" charset="0"/>
              </a:rPr>
              <a:t> </a:t>
            </a:r>
            <a:r>
              <a:rPr lang="en-US" sz="4800" b="1" dirty="0" err="1" smtClean="0">
                <a:solidFill>
                  <a:srgbClr val="0070C0"/>
                </a:solidFill>
                <a:latin typeface="Nikosh" pitchFamily="2" charset="0"/>
                <a:cs typeface="Nikosh" pitchFamily="2" charset="0"/>
              </a:rPr>
              <a:t>পানির</a:t>
            </a:r>
            <a:r>
              <a:rPr lang="en-US" sz="4800" b="1" dirty="0" smtClean="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গভীরতা</a:t>
            </a:r>
            <a:r>
              <a:rPr lang="en-US" sz="4800" b="1" dirty="0">
                <a:solidFill>
                  <a:srgbClr val="0070C0"/>
                </a:solidFill>
                <a:latin typeface="Nikosh" pitchFamily="2" charset="0"/>
                <a:cs typeface="Nikosh" pitchFamily="2" charset="0"/>
              </a:rPr>
              <a:t> ও </a:t>
            </a:r>
            <a:r>
              <a:rPr lang="en-US" sz="4800" b="1" dirty="0" err="1">
                <a:solidFill>
                  <a:srgbClr val="0070C0"/>
                </a:solidFill>
                <a:latin typeface="Nikosh" pitchFamily="2" charset="0"/>
                <a:cs typeface="Nikosh" pitchFamily="2" charset="0"/>
              </a:rPr>
              <a:t>তাপ</a:t>
            </a:r>
            <a:r>
              <a:rPr lang="en-US" sz="4800" b="1" dirty="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মাত্রা</a:t>
            </a:r>
            <a:r>
              <a:rPr lang="en-US" sz="4800" b="1" dirty="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কত</a:t>
            </a:r>
            <a:r>
              <a:rPr lang="en-US" sz="4800" b="1" dirty="0">
                <a:solidFill>
                  <a:srgbClr val="0070C0"/>
                </a:solidFill>
                <a:latin typeface="Nikosh" pitchFamily="2" charset="0"/>
                <a:cs typeface="Nikosh" pitchFamily="2" charset="0"/>
              </a:rPr>
              <a:t> </a:t>
            </a:r>
            <a:r>
              <a:rPr lang="bn-BD" sz="4800" b="1" dirty="0" smtClean="0">
                <a:solidFill>
                  <a:srgbClr val="0070C0"/>
                </a:solidFill>
                <a:latin typeface="Nikosh" pitchFamily="2" charset="0"/>
                <a:cs typeface="Nikosh" pitchFamily="2" charset="0"/>
              </a:rPr>
              <a:t> </a:t>
            </a:r>
          </a:p>
          <a:p>
            <a:pPr lvl="0">
              <a:spcAft>
                <a:spcPts val="2400"/>
              </a:spcAft>
            </a:pPr>
            <a:r>
              <a:rPr lang="bn-BD" sz="4800" b="1" dirty="0">
                <a:solidFill>
                  <a:srgbClr val="0070C0"/>
                </a:solidFill>
                <a:latin typeface="Nikosh" pitchFamily="2" charset="0"/>
                <a:cs typeface="Nikosh" pitchFamily="2" charset="0"/>
              </a:rPr>
              <a:t> </a:t>
            </a:r>
            <a:r>
              <a:rPr lang="bn-BD" sz="4800" b="1" dirty="0" smtClean="0">
                <a:solidFill>
                  <a:srgbClr val="0070C0"/>
                </a:solidFill>
                <a:latin typeface="Nikosh" pitchFamily="2" charset="0"/>
                <a:cs typeface="Nikosh" pitchFamily="2" charset="0"/>
              </a:rPr>
              <a:t>   </a:t>
            </a:r>
            <a:r>
              <a:rPr lang="en-US" sz="4800" b="1" dirty="0" err="1" smtClean="0">
                <a:solidFill>
                  <a:srgbClr val="0070C0"/>
                </a:solidFill>
                <a:latin typeface="Nikosh" pitchFamily="2" charset="0"/>
                <a:cs typeface="Nikosh" pitchFamily="2" charset="0"/>
              </a:rPr>
              <a:t>হওয়া</a:t>
            </a:r>
            <a:r>
              <a:rPr lang="en-US" sz="4800" b="1" dirty="0" smtClean="0">
                <a:solidFill>
                  <a:srgbClr val="0070C0"/>
                </a:solidFill>
                <a:latin typeface="Nikosh" pitchFamily="2" charset="0"/>
                <a:cs typeface="Nikosh" pitchFamily="2" charset="0"/>
              </a:rPr>
              <a:t> </a:t>
            </a:r>
            <a:r>
              <a:rPr lang="en-US" sz="4800" b="1" dirty="0" err="1">
                <a:solidFill>
                  <a:srgbClr val="0070C0"/>
                </a:solidFill>
                <a:latin typeface="Nikosh" pitchFamily="2" charset="0"/>
                <a:cs typeface="Nikosh" pitchFamily="2" charset="0"/>
              </a:rPr>
              <a:t>উচিত</a:t>
            </a:r>
            <a:r>
              <a:rPr lang="en-US" sz="4800" b="1" dirty="0">
                <a:solidFill>
                  <a:srgbClr val="0070C0"/>
                </a:solidFill>
                <a:latin typeface="Nikosh" pitchFamily="2" charset="0"/>
                <a:cs typeface="Nikosh" pitchFamily="2" charset="0"/>
              </a:rPr>
              <a:t>?</a:t>
            </a:r>
          </a:p>
        </p:txBody>
      </p:sp>
    </p:spTree>
    <p:extLst>
      <p:ext uri="{BB962C8B-B14F-4D97-AF65-F5344CB8AC3E}">
        <p14:creationId xmlns:p14="http://schemas.microsoft.com/office/powerpoint/2010/main" val="178716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074645"/>
            <a:ext cx="6324600" cy="1015663"/>
          </a:xfrm>
          <a:prstGeom prst="rect">
            <a:avLst/>
          </a:prstGeom>
          <a:noFill/>
        </p:spPr>
        <p:txBody>
          <a:bodyPr wrap="square" rtlCol="0">
            <a:spAutoFit/>
          </a:bodyPr>
          <a:lstStyle/>
          <a:p>
            <a:pPr algn="ctr"/>
            <a:r>
              <a:rPr lang="bn-BD" sz="6000" dirty="0" smtClean="0">
                <a:latin typeface="Nikosh" pitchFamily="2" charset="0"/>
                <a:cs typeface="Nikosh" pitchFamily="2" charset="0"/>
              </a:rPr>
              <a:t>দলীয় কাজ</a:t>
            </a:r>
            <a:endParaRPr lang="en-US" sz="6000" dirty="0">
              <a:latin typeface="Nikosh" pitchFamily="2" charset="0"/>
              <a:cs typeface="Nikosh" pitchFamily="2" charset="0"/>
            </a:endParaRPr>
          </a:p>
        </p:txBody>
      </p:sp>
      <p:sp>
        <p:nvSpPr>
          <p:cNvPr id="3" name="Rectangle 2"/>
          <p:cNvSpPr/>
          <p:nvPr/>
        </p:nvSpPr>
        <p:spPr>
          <a:xfrm>
            <a:off x="838200" y="3581400"/>
            <a:ext cx="7696200" cy="1569660"/>
          </a:xfrm>
          <a:prstGeom prst="rect">
            <a:avLst/>
          </a:prstGeom>
        </p:spPr>
        <p:txBody>
          <a:bodyPr wrap="square">
            <a:spAutoFit/>
          </a:bodyPr>
          <a:lstStyle/>
          <a:p>
            <a:pPr lvl="0"/>
            <a:r>
              <a:rPr lang="en-US" sz="4800" b="1" dirty="0">
                <a:solidFill>
                  <a:srgbClr val="7030A0"/>
                </a:solidFill>
                <a:latin typeface="Nikosh" pitchFamily="2" charset="0"/>
                <a:cs typeface="Nikosh" pitchFamily="2" charset="0"/>
              </a:rPr>
              <a:t>১</a:t>
            </a:r>
            <a:r>
              <a:rPr lang="en-US" sz="4800" b="1" dirty="0" smtClean="0">
                <a:solidFill>
                  <a:srgbClr val="7030A0"/>
                </a:solidFill>
                <a:latin typeface="Nikosh" pitchFamily="2" charset="0"/>
                <a:cs typeface="Nikosh" pitchFamily="2" charset="0"/>
              </a:rPr>
              <a:t>।</a:t>
            </a:r>
            <a:r>
              <a:rPr lang="bn-BD" sz="4800" b="1" dirty="0" smtClean="0">
                <a:solidFill>
                  <a:srgbClr val="7030A0"/>
                </a:solidFill>
                <a:latin typeface="Nikosh" pitchFamily="2" charset="0"/>
                <a:cs typeface="Nikosh" pitchFamily="2" charset="0"/>
              </a:rPr>
              <a:t> </a:t>
            </a:r>
            <a:r>
              <a:rPr lang="en-US" sz="4800" b="1" dirty="0" err="1" smtClean="0">
                <a:solidFill>
                  <a:srgbClr val="7030A0"/>
                </a:solidFill>
                <a:latin typeface="Nikosh" pitchFamily="2" charset="0"/>
                <a:cs typeface="Nikosh" pitchFamily="2" charset="0"/>
              </a:rPr>
              <a:t>মাছ</a:t>
            </a:r>
            <a:r>
              <a:rPr lang="en-US" sz="4800" b="1" dirty="0" smtClean="0">
                <a:solidFill>
                  <a:srgbClr val="7030A0"/>
                </a:solidFill>
                <a:latin typeface="Nikosh" pitchFamily="2" charset="0"/>
                <a:cs typeface="Nikosh" pitchFamily="2" charset="0"/>
              </a:rPr>
              <a:t> </a:t>
            </a:r>
            <a:r>
              <a:rPr lang="en-US" sz="4800" b="1" dirty="0" err="1">
                <a:solidFill>
                  <a:srgbClr val="7030A0"/>
                </a:solidFill>
                <a:latin typeface="Nikosh" pitchFamily="2" charset="0"/>
                <a:cs typeface="Nikosh" pitchFamily="2" charset="0"/>
              </a:rPr>
              <a:t>চাষের</a:t>
            </a:r>
            <a:r>
              <a:rPr lang="en-US" sz="4800" b="1" dirty="0">
                <a:solidFill>
                  <a:srgbClr val="7030A0"/>
                </a:solidFill>
                <a:latin typeface="Nikosh" pitchFamily="2" charset="0"/>
                <a:cs typeface="Nikosh" pitchFamily="2" charset="0"/>
              </a:rPr>
              <a:t> </a:t>
            </a:r>
            <a:r>
              <a:rPr lang="en-US" sz="4800" b="1" dirty="0" err="1">
                <a:solidFill>
                  <a:srgbClr val="7030A0"/>
                </a:solidFill>
                <a:latin typeface="Nikosh" pitchFamily="2" charset="0"/>
                <a:cs typeface="Nikosh" pitchFamily="2" charset="0"/>
              </a:rPr>
              <a:t>জন্য</a:t>
            </a:r>
            <a:r>
              <a:rPr lang="en-US" sz="4800" b="1" dirty="0">
                <a:solidFill>
                  <a:srgbClr val="7030A0"/>
                </a:solidFill>
                <a:latin typeface="Nikosh" pitchFamily="2" charset="0"/>
                <a:cs typeface="Nikosh" pitchFamily="2" charset="0"/>
              </a:rPr>
              <a:t> </a:t>
            </a:r>
            <a:r>
              <a:rPr lang="en-US" sz="4800" b="1" dirty="0" err="1">
                <a:solidFill>
                  <a:srgbClr val="7030A0"/>
                </a:solidFill>
                <a:latin typeface="Nikosh" pitchFamily="2" charset="0"/>
                <a:cs typeface="Nikosh" pitchFamily="2" charset="0"/>
              </a:rPr>
              <a:t>পুকুরে</a:t>
            </a:r>
            <a:r>
              <a:rPr lang="en-US" sz="4800" b="1" dirty="0">
                <a:solidFill>
                  <a:srgbClr val="7030A0"/>
                </a:solidFill>
                <a:latin typeface="Nikosh" pitchFamily="2" charset="0"/>
                <a:cs typeface="Nikosh" pitchFamily="2" charset="0"/>
              </a:rPr>
              <a:t> </a:t>
            </a:r>
            <a:r>
              <a:rPr lang="en-US" sz="4800" b="1" dirty="0" err="1">
                <a:solidFill>
                  <a:srgbClr val="7030A0"/>
                </a:solidFill>
                <a:latin typeface="Nikosh" pitchFamily="2" charset="0"/>
                <a:cs typeface="Nikosh" pitchFamily="2" charset="0"/>
              </a:rPr>
              <a:t>সার</a:t>
            </a:r>
            <a:r>
              <a:rPr lang="en-US" sz="4800" b="1" dirty="0">
                <a:solidFill>
                  <a:srgbClr val="7030A0"/>
                </a:solidFill>
                <a:latin typeface="Nikosh" pitchFamily="2" charset="0"/>
                <a:cs typeface="Nikosh" pitchFamily="2" charset="0"/>
              </a:rPr>
              <a:t> </a:t>
            </a:r>
            <a:r>
              <a:rPr lang="en-US" sz="4800" b="1" dirty="0" err="1">
                <a:solidFill>
                  <a:srgbClr val="7030A0"/>
                </a:solidFill>
                <a:latin typeface="Nikosh" pitchFamily="2" charset="0"/>
                <a:cs typeface="Nikosh" pitchFamily="2" charset="0"/>
              </a:rPr>
              <a:t>প্রয়োগ</a:t>
            </a:r>
            <a:r>
              <a:rPr lang="en-US" sz="4800" b="1" dirty="0">
                <a:solidFill>
                  <a:srgbClr val="7030A0"/>
                </a:solidFill>
                <a:latin typeface="Nikosh" pitchFamily="2" charset="0"/>
                <a:cs typeface="Nikosh" pitchFamily="2" charset="0"/>
              </a:rPr>
              <a:t> </a:t>
            </a:r>
            <a:r>
              <a:rPr lang="bn-BD" sz="4800" b="1" dirty="0" smtClean="0">
                <a:solidFill>
                  <a:srgbClr val="7030A0"/>
                </a:solidFill>
                <a:latin typeface="Nikosh" pitchFamily="2" charset="0"/>
                <a:cs typeface="Nikosh" pitchFamily="2" charset="0"/>
              </a:rPr>
              <a:t> </a:t>
            </a:r>
          </a:p>
          <a:p>
            <a:pPr lvl="0"/>
            <a:r>
              <a:rPr lang="bn-BD" sz="4800" b="1" dirty="0">
                <a:solidFill>
                  <a:srgbClr val="7030A0"/>
                </a:solidFill>
                <a:latin typeface="Nikosh" pitchFamily="2" charset="0"/>
                <a:cs typeface="Nikosh" pitchFamily="2" charset="0"/>
              </a:rPr>
              <a:t> </a:t>
            </a:r>
            <a:r>
              <a:rPr lang="bn-BD" sz="4800" b="1" dirty="0" smtClean="0">
                <a:solidFill>
                  <a:srgbClr val="7030A0"/>
                </a:solidFill>
                <a:latin typeface="Nikosh" pitchFamily="2" charset="0"/>
                <a:cs typeface="Nikosh" pitchFamily="2" charset="0"/>
              </a:rPr>
              <a:t>  </a:t>
            </a:r>
            <a:r>
              <a:rPr lang="en-US" sz="4800" b="1" dirty="0" err="1" smtClean="0">
                <a:solidFill>
                  <a:srgbClr val="7030A0"/>
                </a:solidFill>
                <a:latin typeface="Nikosh" pitchFamily="2" charset="0"/>
                <a:cs typeface="Nikosh" pitchFamily="2" charset="0"/>
              </a:rPr>
              <a:t>বর্ননা</a:t>
            </a:r>
            <a:r>
              <a:rPr lang="en-US" sz="4800" b="1" dirty="0" smtClean="0">
                <a:solidFill>
                  <a:srgbClr val="7030A0"/>
                </a:solidFill>
                <a:latin typeface="Nikosh" pitchFamily="2" charset="0"/>
                <a:cs typeface="Nikosh" pitchFamily="2" charset="0"/>
              </a:rPr>
              <a:t> </a:t>
            </a:r>
            <a:r>
              <a:rPr lang="en-US" sz="4800" b="1" dirty="0" err="1">
                <a:solidFill>
                  <a:srgbClr val="7030A0"/>
                </a:solidFill>
                <a:latin typeface="Nikosh" pitchFamily="2" charset="0"/>
                <a:cs typeface="Nikosh" pitchFamily="2" charset="0"/>
              </a:rPr>
              <a:t>কর</a:t>
            </a:r>
            <a:r>
              <a:rPr lang="en-US" sz="4800" b="1" dirty="0">
                <a:solidFill>
                  <a:srgbClr val="7030A0"/>
                </a:solidFill>
                <a:latin typeface="Nikosh" pitchFamily="2" charset="0"/>
                <a:cs typeface="Nikosh" pitchFamily="2" charset="0"/>
              </a:rPr>
              <a:t>?</a:t>
            </a:r>
          </a:p>
        </p:txBody>
      </p:sp>
    </p:spTree>
    <p:extLst>
      <p:ext uri="{BB962C8B-B14F-4D97-AF65-F5344CB8AC3E}">
        <p14:creationId xmlns:p14="http://schemas.microsoft.com/office/powerpoint/2010/main" val="168730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59230"/>
            <a:ext cx="7848600" cy="4708981"/>
          </a:xfrm>
          <a:prstGeom prst="rect">
            <a:avLst/>
          </a:prstGeom>
        </p:spPr>
        <p:txBody>
          <a:bodyPr wrap="square">
            <a:spAutoFit/>
          </a:bodyPr>
          <a:lstStyle/>
          <a:p>
            <a:pPr lvl="0" algn="ctr"/>
            <a:r>
              <a:rPr lang="en-US" sz="6000" b="1" dirty="0" err="1">
                <a:solidFill>
                  <a:srgbClr val="00B050"/>
                </a:solidFill>
                <a:latin typeface="Nikosh" pitchFamily="2" charset="0"/>
                <a:cs typeface="Nikosh" pitchFamily="2" charset="0"/>
              </a:rPr>
              <a:t>বাড়ির</a:t>
            </a:r>
            <a:r>
              <a:rPr lang="en-US" sz="6000" b="1" dirty="0">
                <a:solidFill>
                  <a:srgbClr val="00B050"/>
                </a:solidFill>
                <a:latin typeface="Nikosh" pitchFamily="2" charset="0"/>
                <a:cs typeface="Nikosh" pitchFamily="2" charset="0"/>
              </a:rPr>
              <a:t> </a:t>
            </a:r>
            <a:r>
              <a:rPr lang="en-US" sz="6000" b="1" dirty="0" err="1" smtClean="0">
                <a:solidFill>
                  <a:srgbClr val="00B050"/>
                </a:solidFill>
                <a:latin typeface="Nikosh" pitchFamily="2" charset="0"/>
                <a:cs typeface="Nikosh" pitchFamily="2" charset="0"/>
              </a:rPr>
              <a:t>কাজঃ</a:t>
            </a:r>
            <a:endParaRPr lang="en-US" sz="6000" b="1" dirty="0" smtClean="0">
              <a:solidFill>
                <a:srgbClr val="00B050"/>
              </a:solidFill>
              <a:latin typeface="Nikosh" pitchFamily="2" charset="0"/>
              <a:cs typeface="Nikosh" pitchFamily="2" charset="0"/>
            </a:endParaRPr>
          </a:p>
          <a:p>
            <a:pPr lvl="0" algn="ctr"/>
            <a:endParaRPr lang="en-US" sz="6000" b="1" dirty="0">
              <a:solidFill>
                <a:srgbClr val="00B050"/>
              </a:solidFill>
              <a:latin typeface="Nikosh" pitchFamily="2" charset="0"/>
              <a:cs typeface="Nikosh" pitchFamily="2" charset="0"/>
            </a:endParaRPr>
          </a:p>
          <a:p>
            <a:pPr lvl="0" algn="ctr"/>
            <a:endParaRPr lang="en-US" sz="6000" b="1" dirty="0">
              <a:solidFill>
                <a:srgbClr val="00B050"/>
              </a:solidFill>
              <a:latin typeface="Nikosh" pitchFamily="2" charset="0"/>
              <a:cs typeface="Nikosh" pitchFamily="2" charset="0"/>
            </a:endParaRPr>
          </a:p>
          <a:p>
            <a:pPr lvl="0"/>
            <a:r>
              <a:rPr lang="en-US" sz="6000" b="1" dirty="0">
                <a:solidFill>
                  <a:prstClr val="black"/>
                </a:solidFill>
                <a:latin typeface="Nikosh" pitchFamily="2" charset="0"/>
                <a:cs typeface="Nikosh" pitchFamily="2" charset="0"/>
              </a:rPr>
              <a:t>১</a:t>
            </a:r>
            <a:r>
              <a:rPr lang="en-US" sz="6000" b="1" dirty="0" smtClean="0">
                <a:solidFill>
                  <a:prstClr val="black"/>
                </a:solidFill>
                <a:latin typeface="Nikosh" pitchFamily="2" charset="0"/>
                <a:cs typeface="Nikosh" pitchFamily="2" charset="0"/>
              </a:rPr>
              <a:t>।</a:t>
            </a:r>
            <a:r>
              <a:rPr lang="bn-BD" sz="6000" b="1" dirty="0" smtClean="0">
                <a:solidFill>
                  <a:prstClr val="black"/>
                </a:solidFill>
                <a:latin typeface="Nikosh" pitchFamily="2" charset="0"/>
                <a:cs typeface="Nikosh" pitchFamily="2" charset="0"/>
              </a:rPr>
              <a:t> </a:t>
            </a:r>
            <a:r>
              <a:rPr lang="en-US" sz="6000" b="1" dirty="0" err="1" smtClean="0">
                <a:solidFill>
                  <a:prstClr val="black"/>
                </a:solidFill>
                <a:latin typeface="Nikosh" pitchFamily="2" charset="0"/>
                <a:cs typeface="Nikosh" pitchFamily="2" charset="0"/>
              </a:rPr>
              <a:t>রাক্ষুসে</a:t>
            </a:r>
            <a:r>
              <a:rPr lang="en-US" sz="6000" b="1" dirty="0" smtClean="0">
                <a:solidFill>
                  <a:prstClr val="black"/>
                </a:solidFill>
                <a:latin typeface="Nikosh" pitchFamily="2" charset="0"/>
                <a:cs typeface="Nikosh" pitchFamily="2" charset="0"/>
              </a:rPr>
              <a:t> </a:t>
            </a:r>
            <a:r>
              <a:rPr lang="en-US" sz="6000" b="1" dirty="0">
                <a:solidFill>
                  <a:prstClr val="black"/>
                </a:solidFill>
                <a:latin typeface="Nikosh" pitchFamily="2" charset="0"/>
                <a:cs typeface="Nikosh" pitchFamily="2" charset="0"/>
              </a:rPr>
              <a:t>ও </a:t>
            </a:r>
            <a:r>
              <a:rPr lang="en-US" sz="6000" b="1" dirty="0" err="1">
                <a:solidFill>
                  <a:prstClr val="black"/>
                </a:solidFill>
                <a:latin typeface="Nikosh" pitchFamily="2" charset="0"/>
                <a:cs typeface="Nikosh" pitchFamily="2" charset="0"/>
              </a:rPr>
              <a:t>অবাঞ্চিত</a:t>
            </a:r>
            <a:r>
              <a:rPr lang="en-US" sz="6000" b="1" dirty="0">
                <a:solidFill>
                  <a:prstClr val="black"/>
                </a:solidFill>
                <a:latin typeface="Nikosh" pitchFamily="2" charset="0"/>
                <a:cs typeface="Nikosh" pitchFamily="2" charset="0"/>
              </a:rPr>
              <a:t> </a:t>
            </a:r>
            <a:r>
              <a:rPr lang="en-US" sz="6000" b="1" dirty="0" err="1" smtClean="0">
                <a:solidFill>
                  <a:prstClr val="black"/>
                </a:solidFill>
                <a:latin typeface="Nikosh" pitchFamily="2" charset="0"/>
                <a:cs typeface="Nikosh" pitchFamily="2" charset="0"/>
              </a:rPr>
              <a:t>মাছ</a:t>
            </a:r>
            <a:r>
              <a:rPr lang="bn-BD" sz="6000" b="1" dirty="0" smtClean="0">
                <a:solidFill>
                  <a:prstClr val="black"/>
                </a:solidFill>
                <a:latin typeface="Nikosh" pitchFamily="2" charset="0"/>
                <a:cs typeface="Nikosh" pitchFamily="2" charset="0"/>
              </a:rPr>
              <a:t> কিভাবে</a:t>
            </a:r>
            <a:r>
              <a:rPr lang="en-US" sz="6000" b="1" dirty="0" smtClean="0">
                <a:solidFill>
                  <a:prstClr val="black"/>
                </a:solidFill>
                <a:latin typeface="Nikosh" pitchFamily="2" charset="0"/>
                <a:cs typeface="Nikosh" pitchFamily="2" charset="0"/>
              </a:rPr>
              <a:t> </a:t>
            </a:r>
            <a:r>
              <a:rPr lang="en-US" sz="6000" b="1" dirty="0" err="1" smtClean="0">
                <a:solidFill>
                  <a:prstClr val="black"/>
                </a:solidFill>
                <a:latin typeface="Nikosh" pitchFamily="2" charset="0"/>
                <a:cs typeface="Nikosh" pitchFamily="2" charset="0"/>
              </a:rPr>
              <a:t>দুরীক</a:t>
            </a:r>
            <a:r>
              <a:rPr lang="bn-BD" sz="6000" b="1" dirty="0" smtClean="0">
                <a:solidFill>
                  <a:prstClr val="black"/>
                </a:solidFill>
                <a:latin typeface="Nikosh" pitchFamily="2" charset="0"/>
                <a:cs typeface="Nikosh" pitchFamily="2" charset="0"/>
              </a:rPr>
              <a:t>রা যায়</a:t>
            </a:r>
            <a:r>
              <a:rPr lang="en-US" sz="6000" b="1" dirty="0" smtClean="0">
                <a:solidFill>
                  <a:prstClr val="black"/>
                </a:solidFill>
                <a:latin typeface="Nikosh" pitchFamily="2" charset="0"/>
                <a:cs typeface="Nikosh" pitchFamily="2" charset="0"/>
              </a:rPr>
              <a:t> </a:t>
            </a:r>
            <a:r>
              <a:rPr lang="en-US" sz="6000" b="1" dirty="0" err="1" smtClean="0">
                <a:solidFill>
                  <a:prstClr val="black"/>
                </a:solidFill>
                <a:latin typeface="Nikosh" pitchFamily="2" charset="0"/>
                <a:cs typeface="Nikosh" pitchFamily="2" charset="0"/>
              </a:rPr>
              <a:t>বর্ননা</a:t>
            </a:r>
            <a:r>
              <a:rPr lang="en-US" sz="6000" b="1" dirty="0" smtClean="0">
                <a:solidFill>
                  <a:prstClr val="black"/>
                </a:solidFill>
                <a:latin typeface="Nikosh" pitchFamily="2" charset="0"/>
                <a:cs typeface="Nikosh" pitchFamily="2" charset="0"/>
              </a:rPr>
              <a:t> </a:t>
            </a:r>
            <a:r>
              <a:rPr lang="en-US" sz="6000" b="1" dirty="0" err="1">
                <a:solidFill>
                  <a:prstClr val="black"/>
                </a:solidFill>
                <a:latin typeface="Nikosh" pitchFamily="2" charset="0"/>
                <a:cs typeface="Nikosh" pitchFamily="2" charset="0"/>
              </a:rPr>
              <a:t>কর</a:t>
            </a:r>
            <a:r>
              <a:rPr lang="en-US" sz="6000" b="1" dirty="0">
                <a:solidFill>
                  <a:prstClr val="black"/>
                </a:solidFill>
                <a:latin typeface="Nikosh" pitchFamily="2" charset="0"/>
                <a:cs typeface="Nikosh" pitchFamily="2" charset="0"/>
              </a:rPr>
              <a:t>? </a:t>
            </a:r>
          </a:p>
        </p:txBody>
      </p:sp>
    </p:spTree>
    <p:extLst>
      <p:ext uri="{BB962C8B-B14F-4D97-AF65-F5344CB8AC3E}">
        <p14:creationId xmlns:p14="http://schemas.microsoft.com/office/powerpoint/2010/main" val="395122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096977"/>
            <a:ext cx="1371600" cy="501675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bn-BD" sz="8000" b="1" dirty="0" smtClean="0">
                <a:solidFill>
                  <a:srgbClr val="00B0F0"/>
                </a:solidFill>
                <a:effectLst>
                  <a:outerShdw blurRad="38100" dist="38100" dir="2700000" algn="tl">
                    <a:srgbClr val="000000">
                      <a:alpha val="43137"/>
                    </a:srgbClr>
                  </a:outerShdw>
                </a:effectLst>
                <a:latin typeface="Nikosh" pitchFamily="2" charset="0"/>
                <a:cs typeface="Nikosh" pitchFamily="2" charset="0"/>
              </a:rPr>
              <a:t>ধ</a:t>
            </a:r>
            <a:endParaRPr lang="en-US" sz="8000" b="1" dirty="0" smtClean="0">
              <a:solidFill>
                <a:srgbClr val="00B0F0"/>
              </a:solidFill>
              <a:effectLst>
                <a:outerShdw blurRad="38100" dist="38100" dir="2700000" algn="tl">
                  <a:srgbClr val="000000">
                    <a:alpha val="43137"/>
                  </a:srgbClr>
                </a:outerShdw>
              </a:effectLst>
              <a:latin typeface="Nikosh" pitchFamily="2" charset="0"/>
              <a:cs typeface="Nikosh" pitchFamily="2" charset="0"/>
            </a:endParaRPr>
          </a:p>
          <a:p>
            <a:pPr algn="ctr"/>
            <a:r>
              <a:rPr lang="bn-BD" sz="8000" b="1" dirty="0" smtClean="0">
                <a:effectLst>
                  <a:outerShdw blurRad="38100" dist="38100" dir="2700000" algn="tl">
                    <a:srgbClr val="000000">
                      <a:alpha val="43137"/>
                    </a:srgbClr>
                  </a:outerShdw>
                </a:effectLst>
                <a:latin typeface="Nikosh" pitchFamily="2" charset="0"/>
                <a:cs typeface="Nikosh" pitchFamily="2" charset="0"/>
              </a:rPr>
              <a:t>ন্য</a:t>
            </a:r>
            <a:r>
              <a:rPr lang="bn-BD" sz="8000" b="1" dirty="0" smtClean="0">
                <a:solidFill>
                  <a:srgbClr val="FF00FF"/>
                </a:solidFill>
                <a:effectLst>
                  <a:outerShdw blurRad="38100" dist="38100" dir="2700000" algn="tl">
                    <a:srgbClr val="000000">
                      <a:alpha val="43137"/>
                    </a:srgbClr>
                  </a:outerShdw>
                </a:effectLst>
                <a:latin typeface="Nikosh" pitchFamily="2" charset="0"/>
                <a:cs typeface="Nikosh" pitchFamily="2" charset="0"/>
              </a:rPr>
              <a:t>বা</a:t>
            </a:r>
            <a:endParaRPr lang="en-US" sz="8000" b="1" dirty="0" smtClean="0">
              <a:solidFill>
                <a:srgbClr val="FF00FF"/>
              </a:solidFill>
              <a:effectLst>
                <a:outerShdw blurRad="38100" dist="38100" dir="2700000" algn="tl">
                  <a:srgbClr val="000000">
                    <a:alpha val="43137"/>
                  </a:srgbClr>
                </a:outerShdw>
              </a:effectLst>
              <a:latin typeface="Nikosh" pitchFamily="2" charset="0"/>
              <a:cs typeface="Nikosh" pitchFamily="2" charset="0"/>
            </a:endParaRPr>
          </a:p>
          <a:p>
            <a:pPr algn="ctr"/>
            <a:r>
              <a:rPr lang="bn-BD" sz="8000" b="1" dirty="0" smtClean="0">
                <a:solidFill>
                  <a:srgbClr val="00B050"/>
                </a:solidFill>
                <a:effectLst>
                  <a:outerShdw blurRad="38100" dist="38100" dir="2700000" algn="tl">
                    <a:srgbClr val="000000">
                      <a:alpha val="43137"/>
                    </a:srgbClr>
                  </a:outerShdw>
                </a:effectLst>
                <a:latin typeface="Nikosh" pitchFamily="2" charset="0"/>
                <a:cs typeface="Nikosh" pitchFamily="2" charset="0"/>
              </a:rPr>
              <a:t>দ</a:t>
            </a:r>
            <a:endParaRPr lang="en-US" sz="8000" b="1" dirty="0">
              <a:solidFill>
                <a:srgbClr val="00B050"/>
              </a:solidFill>
              <a:effectLst>
                <a:outerShdw blurRad="38100" dist="38100" dir="2700000" algn="tl">
                  <a:srgbClr val="000000">
                    <a:alpha val="43137"/>
                  </a:srgbClr>
                </a:outerShdw>
              </a:effectLst>
              <a:latin typeface="Nikosh" pitchFamily="2" charset="0"/>
              <a:cs typeface="Nikosh"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858033"/>
            <a:ext cx="5349914" cy="5494646"/>
          </a:xfrm>
          <a:prstGeom prst="rect">
            <a:avLst/>
          </a:prstGeom>
        </p:spPr>
      </p:pic>
    </p:spTree>
    <p:extLst>
      <p:ext uri="{BB962C8B-B14F-4D97-AF65-F5344CB8AC3E}">
        <p14:creationId xmlns:p14="http://schemas.microsoft.com/office/powerpoint/2010/main" val="11304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40384"/>
            <a:ext cx="8305800" cy="5909310"/>
          </a:xfrm>
          <a:prstGeom prst="rect">
            <a:avLst/>
          </a:prstGeom>
          <a:noFill/>
        </p:spPr>
        <p:txBody>
          <a:bodyPr wrap="square" rtlCol="0">
            <a:spAutoFit/>
          </a:bodyPr>
          <a:lstStyle/>
          <a:p>
            <a:pPr algn="ctr"/>
            <a:r>
              <a:rPr lang="en-US" sz="6000" b="1" dirty="0" err="1" smtClean="0">
                <a:solidFill>
                  <a:srgbClr val="00B050"/>
                </a:solidFill>
                <a:latin typeface="Nikosh" pitchFamily="2" charset="0"/>
                <a:cs typeface="Nikosh" pitchFamily="2" charset="0"/>
              </a:rPr>
              <a:t>শিক্ষক</a:t>
            </a:r>
            <a:r>
              <a:rPr lang="en-US" sz="6000" b="1" dirty="0" smtClean="0">
                <a:solidFill>
                  <a:srgbClr val="00B050"/>
                </a:solidFill>
                <a:latin typeface="Nikosh" pitchFamily="2" charset="0"/>
                <a:cs typeface="Nikosh" pitchFamily="2" charset="0"/>
              </a:rPr>
              <a:t> </a:t>
            </a:r>
            <a:r>
              <a:rPr lang="en-US" sz="6000" b="1" dirty="0" err="1" smtClean="0">
                <a:solidFill>
                  <a:srgbClr val="00B050"/>
                </a:solidFill>
                <a:latin typeface="Nikosh" pitchFamily="2" charset="0"/>
                <a:cs typeface="Nikosh" pitchFamily="2" charset="0"/>
              </a:rPr>
              <a:t>পরিচিতি</a:t>
            </a:r>
            <a:endParaRPr lang="en-US" sz="6000" b="1" dirty="0" smtClean="0">
              <a:solidFill>
                <a:srgbClr val="00B050"/>
              </a:solidFill>
              <a:latin typeface="Nikosh" pitchFamily="2" charset="0"/>
              <a:cs typeface="Nikosh" pitchFamily="2" charset="0"/>
            </a:endParaRPr>
          </a:p>
          <a:p>
            <a:pPr algn="ctr"/>
            <a:endParaRPr lang="en-US" sz="4000" dirty="0" smtClean="0">
              <a:solidFill>
                <a:prstClr val="black"/>
              </a:solidFill>
              <a:latin typeface="Nikosh" pitchFamily="2" charset="0"/>
              <a:cs typeface="Nikosh" pitchFamily="2" charset="0"/>
            </a:endParaRPr>
          </a:p>
          <a:p>
            <a:pPr algn="ctr"/>
            <a:r>
              <a:rPr lang="en-US" sz="6000" dirty="0" err="1" smtClean="0">
                <a:solidFill>
                  <a:srgbClr val="0070C0"/>
                </a:solidFill>
                <a:latin typeface="Nikosh" pitchFamily="2" charset="0"/>
                <a:cs typeface="Nikosh" pitchFamily="2" charset="0"/>
              </a:rPr>
              <a:t>মোছাঃ</a:t>
            </a:r>
            <a:r>
              <a:rPr lang="en-US" sz="6000" dirty="0" smtClean="0">
                <a:solidFill>
                  <a:srgbClr val="0070C0"/>
                </a:solidFill>
                <a:latin typeface="Nikosh" pitchFamily="2" charset="0"/>
                <a:cs typeface="Nikosh" pitchFamily="2" charset="0"/>
              </a:rPr>
              <a:t> </a:t>
            </a:r>
            <a:r>
              <a:rPr lang="en-US" sz="6000" dirty="0" err="1" smtClean="0">
                <a:solidFill>
                  <a:srgbClr val="0070C0"/>
                </a:solidFill>
                <a:latin typeface="Nikosh" pitchFamily="2" charset="0"/>
                <a:cs typeface="Nikosh" pitchFamily="2" charset="0"/>
              </a:rPr>
              <a:t>শিল্পী</a:t>
            </a:r>
            <a:r>
              <a:rPr lang="en-US" sz="6000" dirty="0" smtClean="0">
                <a:solidFill>
                  <a:srgbClr val="0070C0"/>
                </a:solidFill>
                <a:latin typeface="Nikosh" pitchFamily="2" charset="0"/>
                <a:cs typeface="Nikosh" pitchFamily="2" charset="0"/>
              </a:rPr>
              <a:t> </a:t>
            </a:r>
            <a:r>
              <a:rPr lang="en-US" sz="6000" dirty="0" err="1" smtClean="0">
                <a:solidFill>
                  <a:srgbClr val="0070C0"/>
                </a:solidFill>
                <a:latin typeface="Nikosh" pitchFamily="2" charset="0"/>
                <a:cs typeface="Nikosh" pitchFamily="2" charset="0"/>
              </a:rPr>
              <a:t>বানু</a:t>
            </a:r>
            <a:endParaRPr lang="en-US" sz="6000" dirty="0" smtClean="0">
              <a:solidFill>
                <a:srgbClr val="0070C0"/>
              </a:solidFill>
              <a:latin typeface="Nikosh" pitchFamily="2" charset="0"/>
              <a:cs typeface="Nikosh" pitchFamily="2" charset="0"/>
            </a:endParaRPr>
          </a:p>
          <a:p>
            <a:pPr algn="ctr"/>
            <a:r>
              <a:rPr lang="en-US" sz="4000" dirty="0" err="1" smtClean="0">
                <a:solidFill>
                  <a:prstClr val="black"/>
                </a:solidFill>
                <a:latin typeface="Nikosh" pitchFamily="2" charset="0"/>
                <a:cs typeface="Nikosh" pitchFamily="2" charset="0"/>
              </a:rPr>
              <a:t>সহকারী</a:t>
            </a:r>
            <a:r>
              <a:rPr lang="en-US" sz="4000" dirty="0" smtClean="0">
                <a:solidFill>
                  <a:prstClr val="black"/>
                </a:solidFill>
                <a:latin typeface="Nikosh" pitchFamily="2" charset="0"/>
                <a:cs typeface="Nikosh" pitchFamily="2" charset="0"/>
              </a:rPr>
              <a:t> </a:t>
            </a:r>
            <a:r>
              <a:rPr lang="en-US" sz="4000" dirty="0" err="1" smtClean="0">
                <a:solidFill>
                  <a:prstClr val="black"/>
                </a:solidFill>
                <a:latin typeface="Nikosh" pitchFamily="2" charset="0"/>
                <a:cs typeface="Nikosh" pitchFamily="2" charset="0"/>
              </a:rPr>
              <a:t>শিক্ষক</a:t>
            </a:r>
            <a:r>
              <a:rPr lang="en-US" sz="4000" dirty="0" smtClean="0">
                <a:solidFill>
                  <a:prstClr val="black"/>
                </a:solidFill>
                <a:latin typeface="Nikosh" pitchFamily="2" charset="0"/>
                <a:cs typeface="Nikosh" pitchFamily="2" charset="0"/>
              </a:rPr>
              <a:t> (ICT)</a:t>
            </a:r>
          </a:p>
          <a:p>
            <a:pPr algn="ctr"/>
            <a:r>
              <a:rPr lang="en-US" sz="4000" dirty="0" err="1" smtClean="0">
                <a:solidFill>
                  <a:srgbClr val="FF66CC"/>
                </a:solidFill>
                <a:latin typeface="Nikosh" pitchFamily="2" charset="0"/>
                <a:cs typeface="Nikosh" pitchFamily="2" charset="0"/>
              </a:rPr>
              <a:t>আদামদিঘী</a:t>
            </a:r>
            <a:r>
              <a:rPr lang="en-US" sz="4000" dirty="0" smtClean="0">
                <a:solidFill>
                  <a:srgbClr val="FF66CC"/>
                </a:solidFill>
                <a:latin typeface="Nikosh" pitchFamily="2" charset="0"/>
                <a:cs typeface="Nikosh" pitchFamily="2" charset="0"/>
              </a:rPr>
              <a:t> </a:t>
            </a:r>
            <a:r>
              <a:rPr lang="en-US" sz="4000" dirty="0" err="1" smtClean="0">
                <a:solidFill>
                  <a:srgbClr val="FF66CC"/>
                </a:solidFill>
                <a:latin typeface="Nikosh" pitchFamily="2" charset="0"/>
                <a:cs typeface="Nikosh" pitchFamily="2" charset="0"/>
              </a:rPr>
              <a:t>আদমিয়া</a:t>
            </a:r>
            <a:r>
              <a:rPr lang="en-US" sz="4000" dirty="0" smtClean="0">
                <a:solidFill>
                  <a:srgbClr val="FF66CC"/>
                </a:solidFill>
                <a:latin typeface="Nikosh" pitchFamily="2" charset="0"/>
                <a:cs typeface="Nikosh" pitchFamily="2" charset="0"/>
              </a:rPr>
              <a:t> </a:t>
            </a:r>
            <a:r>
              <a:rPr lang="en-US" sz="4000" dirty="0" err="1" smtClean="0">
                <a:solidFill>
                  <a:srgbClr val="FF66CC"/>
                </a:solidFill>
                <a:latin typeface="Nikosh" pitchFamily="2" charset="0"/>
                <a:cs typeface="Nikosh" pitchFamily="2" charset="0"/>
              </a:rPr>
              <a:t>ফাজিল</a:t>
            </a:r>
            <a:r>
              <a:rPr lang="en-US" sz="4000" dirty="0" smtClean="0">
                <a:solidFill>
                  <a:srgbClr val="FF66CC"/>
                </a:solidFill>
                <a:latin typeface="Nikosh" pitchFamily="2" charset="0"/>
                <a:cs typeface="Nikosh" pitchFamily="2" charset="0"/>
              </a:rPr>
              <a:t> </a:t>
            </a:r>
            <a:r>
              <a:rPr lang="en-US" sz="4000" dirty="0" err="1" smtClean="0">
                <a:solidFill>
                  <a:srgbClr val="FF66CC"/>
                </a:solidFill>
                <a:latin typeface="Nikosh" pitchFamily="2" charset="0"/>
                <a:cs typeface="Nikosh" pitchFamily="2" charset="0"/>
              </a:rPr>
              <a:t>মাদ্‌রাসা</a:t>
            </a:r>
            <a:endParaRPr lang="en-US" sz="4000" dirty="0" smtClean="0">
              <a:solidFill>
                <a:srgbClr val="FF66CC"/>
              </a:solidFill>
              <a:latin typeface="Nikosh" pitchFamily="2" charset="0"/>
              <a:cs typeface="Nikosh" pitchFamily="2" charset="0"/>
            </a:endParaRPr>
          </a:p>
          <a:p>
            <a:pPr algn="ctr"/>
            <a:r>
              <a:rPr lang="en-US" sz="4000" dirty="0" err="1" smtClean="0">
                <a:solidFill>
                  <a:prstClr val="black"/>
                </a:solidFill>
                <a:latin typeface="Nikosh" pitchFamily="2" charset="0"/>
                <a:cs typeface="Nikosh" pitchFamily="2" charset="0"/>
              </a:rPr>
              <a:t>আদামদিঘী</a:t>
            </a:r>
            <a:r>
              <a:rPr lang="en-US" sz="4000" dirty="0" smtClean="0">
                <a:solidFill>
                  <a:prstClr val="black"/>
                </a:solidFill>
                <a:latin typeface="Nikosh" pitchFamily="2" charset="0"/>
                <a:cs typeface="Nikosh" pitchFamily="2" charset="0"/>
              </a:rPr>
              <a:t>, </a:t>
            </a:r>
            <a:r>
              <a:rPr lang="en-US" sz="4000" dirty="0" err="1" smtClean="0">
                <a:solidFill>
                  <a:prstClr val="black"/>
                </a:solidFill>
                <a:latin typeface="Nikosh" pitchFamily="2" charset="0"/>
                <a:cs typeface="Nikosh" pitchFamily="2" charset="0"/>
              </a:rPr>
              <a:t>বগুড়া</a:t>
            </a:r>
            <a:r>
              <a:rPr lang="en-US" sz="4000" dirty="0" smtClean="0">
                <a:solidFill>
                  <a:prstClr val="black"/>
                </a:solidFill>
                <a:latin typeface="Nikosh" pitchFamily="2" charset="0"/>
                <a:cs typeface="Nikosh" pitchFamily="2" charset="0"/>
              </a:rPr>
              <a:t> ।</a:t>
            </a:r>
          </a:p>
          <a:p>
            <a:pPr algn="ctr"/>
            <a:r>
              <a:rPr lang="en-US" sz="4000" dirty="0" err="1" smtClean="0">
                <a:solidFill>
                  <a:prstClr val="black"/>
                </a:solidFill>
                <a:latin typeface="Nikosh" pitchFamily="2" charset="0"/>
                <a:cs typeface="Nikosh" pitchFamily="2" charset="0"/>
              </a:rPr>
              <a:t>মোবাইল</a:t>
            </a:r>
            <a:r>
              <a:rPr lang="en-US" sz="4000" dirty="0" smtClean="0">
                <a:solidFill>
                  <a:prstClr val="black"/>
                </a:solidFill>
                <a:latin typeface="Nikosh" pitchFamily="2" charset="0"/>
                <a:cs typeface="Nikosh" pitchFamily="2" charset="0"/>
              </a:rPr>
              <a:t> </a:t>
            </a:r>
            <a:r>
              <a:rPr lang="en-US" sz="4000" dirty="0" err="1" smtClean="0">
                <a:solidFill>
                  <a:prstClr val="black"/>
                </a:solidFill>
                <a:latin typeface="Nikosh" pitchFamily="2" charset="0"/>
                <a:cs typeface="Nikosh" pitchFamily="2" charset="0"/>
              </a:rPr>
              <a:t>নাম্বার</a:t>
            </a:r>
            <a:r>
              <a:rPr lang="en-US" sz="4000" dirty="0" smtClean="0">
                <a:solidFill>
                  <a:prstClr val="black"/>
                </a:solidFill>
                <a:latin typeface="Nikosh" pitchFamily="2" charset="0"/>
                <a:cs typeface="Nikosh" pitchFamily="2" charset="0"/>
              </a:rPr>
              <a:t> - ০১৭৩৫৫১৮৩৪৫</a:t>
            </a:r>
          </a:p>
          <a:p>
            <a:pPr algn="ctr"/>
            <a:r>
              <a:rPr lang="en-US" sz="4000" dirty="0" smtClean="0">
                <a:solidFill>
                  <a:srgbClr val="0033CC"/>
                </a:solidFill>
                <a:latin typeface="Nikosh" pitchFamily="2" charset="0"/>
                <a:cs typeface="Nikosh" pitchFamily="2" charset="0"/>
              </a:rPr>
              <a:t>ই-</a:t>
            </a:r>
            <a:r>
              <a:rPr lang="en-US" sz="4000" dirty="0" err="1" smtClean="0">
                <a:solidFill>
                  <a:srgbClr val="0033CC"/>
                </a:solidFill>
                <a:latin typeface="Nikosh" pitchFamily="2" charset="0"/>
                <a:cs typeface="Nikosh" pitchFamily="2" charset="0"/>
              </a:rPr>
              <a:t>মেইলঃ</a:t>
            </a:r>
            <a:r>
              <a:rPr lang="en-US" sz="4000" dirty="0" smtClean="0">
                <a:solidFill>
                  <a:srgbClr val="0033CC"/>
                </a:solidFill>
                <a:latin typeface="Nikosh" pitchFamily="2" charset="0"/>
                <a:cs typeface="Nikosh" pitchFamily="2" charset="0"/>
              </a:rPr>
              <a:t> </a:t>
            </a:r>
            <a:r>
              <a:rPr lang="en-US" sz="3200" dirty="0" smtClean="0">
                <a:solidFill>
                  <a:srgbClr val="0033CC"/>
                </a:solidFill>
                <a:latin typeface="Nikosh" pitchFamily="2" charset="0"/>
                <a:cs typeface="Nikosh" pitchFamily="2" charset="0"/>
              </a:rPr>
              <a:t>shilpi692641@gmail.com</a:t>
            </a:r>
          </a:p>
          <a:p>
            <a:endParaRPr lang="en-US" dirty="0">
              <a:solidFill>
                <a:prstClr val="black"/>
              </a:solidFill>
              <a:latin typeface="NikoshBAN" pitchFamily="2" charset="0"/>
              <a:cs typeface="NikoshBAN" pitchFamily="2" charset="0"/>
            </a:endParaRPr>
          </a:p>
        </p:txBody>
      </p:sp>
      <p:pic>
        <p:nvPicPr>
          <p:cNvPr id="6" name="Picture 5" descr="IMG_20210602_130620~2.jpg"/>
          <p:cNvPicPr>
            <a:picLocks noChangeAspect="1"/>
          </p:cNvPicPr>
          <p:nvPr/>
        </p:nvPicPr>
        <p:blipFill>
          <a:blip r:embed="rId2" cstate="print"/>
          <a:stretch>
            <a:fillRect/>
          </a:stretch>
        </p:blipFill>
        <p:spPr>
          <a:xfrm>
            <a:off x="838200" y="1600200"/>
            <a:ext cx="16764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238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04800"/>
            <a:ext cx="4126653" cy="2438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04800"/>
            <a:ext cx="4038600" cy="24384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49" y="3632864"/>
            <a:ext cx="4351751" cy="2408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2564" y="3632864"/>
            <a:ext cx="352549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74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ircle(in)">
                                      <p:cBhvr>
                                        <p:cTn id="2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14400"/>
            <a:ext cx="6629400" cy="4708981"/>
          </a:xfrm>
          <a:prstGeom prst="rect">
            <a:avLst/>
          </a:prstGeom>
          <a:noFill/>
        </p:spPr>
        <p:txBody>
          <a:bodyPr wrap="square" rtlCol="0">
            <a:spAutoFit/>
          </a:bodyPr>
          <a:lstStyle/>
          <a:p>
            <a:pPr algn="ctr"/>
            <a:r>
              <a:rPr lang="bn-BD" sz="6000" b="1" dirty="0" smtClean="0">
                <a:solidFill>
                  <a:srgbClr val="00B050"/>
                </a:solidFill>
                <a:effectLst>
                  <a:outerShdw blurRad="38100" dist="38100" dir="2700000" algn="tl">
                    <a:srgbClr val="000000">
                      <a:alpha val="43137"/>
                    </a:srgbClr>
                  </a:outerShdw>
                </a:effectLst>
                <a:latin typeface="Nikosh" pitchFamily="2" charset="0"/>
                <a:cs typeface="Nikosh" pitchFamily="2" charset="0"/>
              </a:rPr>
              <a:t>আজকের </a:t>
            </a:r>
            <a:r>
              <a:rPr lang="bn-BD" sz="6000" b="1" dirty="0" smtClean="0">
                <a:solidFill>
                  <a:srgbClr val="00B050"/>
                </a:solidFill>
                <a:effectLst>
                  <a:outerShdw blurRad="38100" dist="38100" dir="2700000" algn="tl">
                    <a:srgbClr val="000000">
                      <a:alpha val="43137"/>
                    </a:srgbClr>
                  </a:outerShdw>
                </a:effectLst>
                <a:latin typeface="Nikosh" pitchFamily="2" charset="0"/>
                <a:cs typeface="Nikosh" pitchFamily="2" charset="0"/>
              </a:rPr>
              <a:t>পাঠ</a:t>
            </a:r>
            <a:endParaRPr lang="en-US" sz="6000" b="1" dirty="0" smtClean="0">
              <a:solidFill>
                <a:srgbClr val="00B050"/>
              </a:solidFill>
              <a:effectLst>
                <a:outerShdw blurRad="38100" dist="38100" dir="2700000" algn="tl">
                  <a:srgbClr val="000000">
                    <a:alpha val="43137"/>
                  </a:srgbClr>
                </a:outerShdw>
              </a:effectLst>
              <a:latin typeface="Nikosh" pitchFamily="2" charset="0"/>
              <a:cs typeface="Nikosh" pitchFamily="2" charset="0"/>
            </a:endParaRPr>
          </a:p>
          <a:p>
            <a:pPr algn="ctr"/>
            <a:endParaRPr lang="en-US" sz="6000" b="1" dirty="0">
              <a:solidFill>
                <a:srgbClr val="00B050"/>
              </a:solidFill>
              <a:effectLst>
                <a:outerShdw blurRad="38100" dist="38100" dir="2700000" algn="tl">
                  <a:srgbClr val="000000">
                    <a:alpha val="43137"/>
                  </a:srgbClr>
                </a:outerShdw>
              </a:effectLst>
              <a:latin typeface="Nikosh" pitchFamily="2" charset="0"/>
              <a:cs typeface="Nikosh" pitchFamily="2" charset="0"/>
            </a:endParaRPr>
          </a:p>
          <a:p>
            <a:pPr algn="ctr"/>
            <a:endParaRPr lang="bn-BD" sz="6000" b="1" dirty="0" smtClean="0">
              <a:solidFill>
                <a:srgbClr val="00B050"/>
              </a:solidFill>
              <a:effectLst>
                <a:outerShdw blurRad="38100" dist="38100" dir="2700000" algn="tl">
                  <a:srgbClr val="000000">
                    <a:alpha val="43137"/>
                  </a:srgbClr>
                </a:outerShdw>
              </a:effectLst>
              <a:latin typeface="Nikosh" pitchFamily="2" charset="0"/>
              <a:cs typeface="Nikosh" pitchFamily="2" charset="0"/>
            </a:endParaRPr>
          </a:p>
          <a:p>
            <a:pPr algn="ctr"/>
            <a:r>
              <a:rPr lang="en-US" sz="6000" b="1" dirty="0" err="1" smtClean="0">
                <a:solidFill>
                  <a:srgbClr val="7030A0"/>
                </a:solidFill>
                <a:latin typeface="Nikosh" pitchFamily="2" charset="0"/>
                <a:cs typeface="Nikosh" pitchFamily="2" charset="0"/>
              </a:rPr>
              <a:t>পুকুরে</a:t>
            </a:r>
            <a:r>
              <a:rPr lang="en-US" sz="6000" b="1" dirty="0" smtClean="0">
                <a:solidFill>
                  <a:srgbClr val="7030A0"/>
                </a:solidFill>
                <a:latin typeface="Nikosh" pitchFamily="2" charset="0"/>
                <a:cs typeface="Nikosh" pitchFamily="2" charset="0"/>
              </a:rPr>
              <a:t> </a:t>
            </a:r>
            <a:r>
              <a:rPr lang="en-US" sz="6000" b="1" dirty="0" err="1" smtClean="0">
                <a:solidFill>
                  <a:srgbClr val="7030A0"/>
                </a:solidFill>
                <a:latin typeface="Nikosh" pitchFamily="2" charset="0"/>
                <a:cs typeface="Nikosh" pitchFamily="2" charset="0"/>
              </a:rPr>
              <a:t>মাছ</a:t>
            </a:r>
            <a:r>
              <a:rPr lang="en-US" sz="6000" b="1" dirty="0" smtClean="0">
                <a:solidFill>
                  <a:srgbClr val="7030A0"/>
                </a:solidFill>
                <a:latin typeface="Nikosh" pitchFamily="2" charset="0"/>
                <a:cs typeface="Nikosh" pitchFamily="2" charset="0"/>
              </a:rPr>
              <a:t> </a:t>
            </a:r>
            <a:r>
              <a:rPr lang="en-US" sz="6000" b="1" dirty="0" err="1" smtClean="0">
                <a:solidFill>
                  <a:srgbClr val="7030A0"/>
                </a:solidFill>
                <a:latin typeface="Nikosh" pitchFamily="2" charset="0"/>
                <a:cs typeface="Nikosh" pitchFamily="2" charset="0"/>
              </a:rPr>
              <a:t>চাষ</a:t>
            </a:r>
            <a:endParaRPr lang="en-US" sz="6000" b="1" dirty="0" smtClean="0">
              <a:solidFill>
                <a:srgbClr val="7030A0"/>
              </a:solidFill>
              <a:latin typeface="Nikosh" pitchFamily="2" charset="0"/>
              <a:cs typeface="Nikosh" pitchFamily="2" charset="0"/>
            </a:endParaRPr>
          </a:p>
          <a:p>
            <a:pPr algn="ctr"/>
            <a:r>
              <a:rPr lang="bn-BD" sz="6000" b="1" dirty="0" smtClean="0">
                <a:solidFill>
                  <a:srgbClr val="00B0F0"/>
                </a:solidFill>
                <a:latin typeface="Nikosh" pitchFamily="2" charset="0"/>
                <a:cs typeface="Nikosh" pitchFamily="2" charset="0"/>
              </a:rPr>
              <a:t> </a:t>
            </a:r>
            <a:endParaRPr lang="en-US" sz="6000" b="1" dirty="0">
              <a:solidFill>
                <a:srgbClr val="00B0F0"/>
              </a:solidFill>
              <a:latin typeface="Nikosh" pitchFamily="2" charset="0"/>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81000"/>
            <a:ext cx="5943600" cy="5447645"/>
          </a:xfrm>
          <a:prstGeom prst="rect">
            <a:avLst/>
          </a:prstGeom>
          <a:noFill/>
        </p:spPr>
        <p:txBody>
          <a:bodyPr wrap="square" rtlCol="0">
            <a:spAutoFit/>
          </a:bodyPr>
          <a:lstStyle/>
          <a:p>
            <a:pPr lvl="0" algn="ctr">
              <a:spcAft>
                <a:spcPts val="2400"/>
              </a:spcAft>
            </a:pPr>
            <a:r>
              <a:rPr lang="en-US" sz="9600" b="1" dirty="0" err="1">
                <a:solidFill>
                  <a:srgbClr val="00B0F0"/>
                </a:solidFill>
                <a:latin typeface="Nikosh" pitchFamily="2" charset="0"/>
                <a:cs typeface="Nikosh" pitchFamily="2" charset="0"/>
              </a:rPr>
              <a:t>কৃষি</a:t>
            </a:r>
            <a:r>
              <a:rPr lang="en-US" sz="9600" b="1" dirty="0">
                <a:solidFill>
                  <a:srgbClr val="00B0F0"/>
                </a:solidFill>
                <a:latin typeface="Nikosh" pitchFamily="2" charset="0"/>
                <a:cs typeface="Nikosh" pitchFamily="2" charset="0"/>
              </a:rPr>
              <a:t> </a:t>
            </a:r>
            <a:r>
              <a:rPr lang="en-US" sz="9600" b="1" dirty="0" err="1">
                <a:solidFill>
                  <a:srgbClr val="00B0F0"/>
                </a:solidFill>
                <a:latin typeface="Nikosh" pitchFamily="2" charset="0"/>
                <a:cs typeface="Nikosh" pitchFamily="2" charset="0"/>
              </a:rPr>
              <a:t>শিক্ষা</a:t>
            </a:r>
            <a:endParaRPr lang="en-US" sz="9600" b="1" dirty="0">
              <a:solidFill>
                <a:srgbClr val="00B0F0"/>
              </a:solidFill>
              <a:latin typeface="Nikosh" pitchFamily="2" charset="0"/>
              <a:cs typeface="Nikosh" pitchFamily="2" charset="0"/>
            </a:endParaRPr>
          </a:p>
          <a:p>
            <a:pPr lvl="0" algn="ctr">
              <a:spcAft>
                <a:spcPts val="2400"/>
              </a:spcAft>
            </a:pPr>
            <a:r>
              <a:rPr lang="en-US" sz="6600" b="1" dirty="0" err="1">
                <a:solidFill>
                  <a:srgbClr val="00B050"/>
                </a:solidFill>
                <a:latin typeface="Nikosh" pitchFamily="2" charset="0"/>
                <a:cs typeface="Nikosh" pitchFamily="2" charset="0"/>
              </a:rPr>
              <a:t>নবম</a:t>
            </a:r>
            <a:r>
              <a:rPr lang="en-US" sz="6600" b="1" dirty="0">
                <a:solidFill>
                  <a:srgbClr val="00B050"/>
                </a:solidFill>
                <a:latin typeface="Nikosh" pitchFamily="2" charset="0"/>
                <a:cs typeface="Nikosh" pitchFamily="2" charset="0"/>
              </a:rPr>
              <a:t> </a:t>
            </a:r>
            <a:r>
              <a:rPr lang="en-US" sz="6600" b="1" dirty="0" err="1">
                <a:solidFill>
                  <a:srgbClr val="00B050"/>
                </a:solidFill>
                <a:latin typeface="Nikosh" pitchFamily="2" charset="0"/>
                <a:cs typeface="Nikosh" pitchFamily="2" charset="0"/>
              </a:rPr>
              <a:t>শ্রেণি</a:t>
            </a:r>
            <a:endParaRPr lang="bn-BD" sz="6600" b="1" dirty="0">
              <a:solidFill>
                <a:srgbClr val="00B050"/>
              </a:solidFill>
              <a:latin typeface="Nikosh" pitchFamily="2" charset="0"/>
              <a:cs typeface="Nikosh" pitchFamily="2" charset="0"/>
            </a:endParaRPr>
          </a:p>
          <a:p>
            <a:pPr lvl="0" algn="ctr">
              <a:spcAft>
                <a:spcPts val="2400"/>
              </a:spcAft>
            </a:pPr>
            <a:r>
              <a:rPr lang="en-US" sz="6000" b="1" dirty="0">
                <a:solidFill>
                  <a:srgbClr val="FF00FF"/>
                </a:solidFill>
                <a:latin typeface="Nikosh" pitchFamily="2" charset="0"/>
                <a:cs typeface="Nikosh" pitchFamily="2" charset="0"/>
              </a:rPr>
              <a:t>৩য় </a:t>
            </a:r>
            <a:r>
              <a:rPr lang="en-US" sz="6000" b="1" dirty="0" err="1" smtClean="0">
                <a:solidFill>
                  <a:srgbClr val="FF00FF"/>
                </a:solidFill>
                <a:latin typeface="Nikosh" pitchFamily="2" charset="0"/>
                <a:cs typeface="Nikosh" pitchFamily="2" charset="0"/>
              </a:rPr>
              <a:t>অধ্যায়</a:t>
            </a:r>
            <a:endParaRPr lang="en-US" sz="6600" b="1" dirty="0">
              <a:solidFill>
                <a:srgbClr val="FF00FF"/>
              </a:solidFill>
              <a:latin typeface="Nikosh" pitchFamily="2" charset="0"/>
              <a:cs typeface="Nikosh" pitchFamily="2" charset="0"/>
            </a:endParaRPr>
          </a:p>
          <a:p>
            <a:pPr lvl="0" algn="ctr">
              <a:spcAft>
                <a:spcPts val="2400"/>
              </a:spcAft>
            </a:pPr>
            <a:r>
              <a:rPr lang="en-US" sz="6600" b="1" dirty="0" err="1">
                <a:solidFill>
                  <a:srgbClr val="00B050"/>
                </a:solidFill>
                <a:latin typeface="Nikosh" pitchFamily="2" charset="0"/>
                <a:cs typeface="Nikosh" pitchFamily="2" charset="0"/>
              </a:rPr>
              <a:t>সময়ঃ</a:t>
            </a:r>
            <a:r>
              <a:rPr lang="en-US" sz="6600" b="1" dirty="0">
                <a:solidFill>
                  <a:srgbClr val="00B050"/>
                </a:solidFill>
                <a:latin typeface="Nikosh" pitchFamily="2" charset="0"/>
                <a:cs typeface="Nikosh" pitchFamily="2" charset="0"/>
              </a:rPr>
              <a:t> ৪০</a:t>
            </a:r>
            <a:r>
              <a:rPr lang="en-US" sz="6600" dirty="0">
                <a:solidFill>
                  <a:srgbClr val="00B050"/>
                </a:solidFill>
                <a:latin typeface="Nikosh" pitchFamily="2" charset="0"/>
                <a:cs typeface="Nikosh" pitchFamily="2" charset="0"/>
              </a:rPr>
              <a:t>মিঃ</a:t>
            </a:r>
          </a:p>
        </p:txBody>
      </p:sp>
    </p:spTree>
    <p:extLst>
      <p:ext uri="{BB962C8B-B14F-4D97-AF65-F5344CB8AC3E}">
        <p14:creationId xmlns:p14="http://schemas.microsoft.com/office/powerpoint/2010/main" val="373079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457200"/>
            <a:ext cx="5334000" cy="1323439"/>
          </a:xfrm>
          <a:prstGeom prst="rect">
            <a:avLst/>
          </a:prstGeom>
          <a:noFill/>
        </p:spPr>
        <p:txBody>
          <a:bodyPr wrap="square" rtlCol="0">
            <a:spAutoFit/>
          </a:bodyPr>
          <a:lstStyle/>
          <a:p>
            <a:pPr algn="ctr"/>
            <a:r>
              <a:rPr lang="en-US" sz="8000" b="1" dirty="0" err="1" smtClean="0">
                <a:solidFill>
                  <a:srgbClr val="00B0F0"/>
                </a:solidFill>
                <a:latin typeface="Nikosh" pitchFamily="2" charset="0"/>
                <a:cs typeface="Nikosh" pitchFamily="2" charset="0"/>
              </a:rPr>
              <a:t>শিখন</a:t>
            </a:r>
            <a:r>
              <a:rPr lang="en-US" sz="8000" b="1" dirty="0" smtClean="0">
                <a:solidFill>
                  <a:srgbClr val="00B0F0"/>
                </a:solidFill>
                <a:latin typeface="Nikosh" pitchFamily="2" charset="0"/>
                <a:cs typeface="Nikosh" pitchFamily="2" charset="0"/>
              </a:rPr>
              <a:t> </a:t>
            </a:r>
            <a:r>
              <a:rPr lang="en-US" sz="8000" b="1" dirty="0" err="1" smtClean="0">
                <a:solidFill>
                  <a:srgbClr val="00B0F0"/>
                </a:solidFill>
                <a:latin typeface="Nikosh" pitchFamily="2" charset="0"/>
                <a:cs typeface="Nikosh" pitchFamily="2" charset="0"/>
              </a:rPr>
              <a:t>ফল</a:t>
            </a:r>
            <a:endParaRPr lang="en-US" sz="8000" b="1" dirty="0">
              <a:solidFill>
                <a:srgbClr val="00B0F0"/>
              </a:solidFill>
              <a:latin typeface="Nikosh" pitchFamily="2" charset="0"/>
              <a:cs typeface="Nikosh" pitchFamily="2" charset="0"/>
            </a:endParaRPr>
          </a:p>
        </p:txBody>
      </p:sp>
      <p:sp>
        <p:nvSpPr>
          <p:cNvPr id="3" name="TextBox 2"/>
          <p:cNvSpPr txBox="1"/>
          <p:nvPr/>
        </p:nvSpPr>
        <p:spPr>
          <a:xfrm>
            <a:off x="457200" y="2133600"/>
            <a:ext cx="8153400" cy="3970318"/>
          </a:xfrm>
          <a:prstGeom prst="rect">
            <a:avLst/>
          </a:prstGeom>
          <a:noFill/>
        </p:spPr>
        <p:txBody>
          <a:bodyPr wrap="square" rtlCol="0">
            <a:spAutoFit/>
          </a:bodyPr>
          <a:lstStyle/>
          <a:p>
            <a:pPr>
              <a:spcAft>
                <a:spcPts val="2400"/>
              </a:spcAft>
            </a:pPr>
            <a:r>
              <a:rPr lang="en-US" sz="4800" dirty="0" smtClean="0">
                <a:latin typeface="Nikosh" pitchFamily="2" charset="0"/>
                <a:cs typeface="Nikosh" pitchFamily="2" charset="0"/>
              </a:rPr>
              <a:t>১।</a:t>
            </a:r>
            <a:r>
              <a:rPr lang="bn-BD" sz="4800" dirty="0" smtClean="0">
                <a:latin typeface="Nikosh" pitchFamily="2" charset="0"/>
                <a:cs typeface="Nikosh" pitchFamily="2" charset="0"/>
              </a:rPr>
              <a:t> </a:t>
            </a:r>
            <a:r>
              <a:rPr lang="en-US" sz="4800" dirty="0" err="1" smtClean="0">
                <a:latin typeface="Nikosh" pitchFamily="2" charset="0"/>
                <a:cs typeface="Nikosh" pitchFamily="2" charset="0"/>
              </a:rPr>
              <a:t>মাছ</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চাষ</a:t>
            </a:r>
            <a:r>
              <a:rPr lang="en-US" sz="4800" dirty="0" smtClean="0">
                <a:latin typeface="Nikosh" pitchFamily="2" charset="0"/>
                <a:cs typeface="Nikosh" pitchFamily="2" charset="0"/>
              </a:rPr>
              <a:t> প</a:t>
            </a:r>
            <a:r>
              <a:rPr lang="bn-BD" sz="4800" dirty="0" smtClean="0">
                <a:latin typeface="Nikosh" pitchFamily="2" charset="0"/>
                <a:cs typeface="Nikosh" pitchFamily="2" charset="0"/>
              </a:rPr>
              <a:t>দ্ধ</a:t>
            </a:r>
            <a:r>
              <a:rPr lang="en-US" sz="4800" dirty="0" err="1" smtClean="0">
                <a:latin typeface="Nikosh" pitchFamily="2" charset="0"/>
                <a:cs typeface="Nikosh" pitchFamily="2" charset="0"/>
              </a:rPr>
              <a:t>তি</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বলতে</a:t>
            </a:r>
            <a:r>
              <a:rPr lang="en-US" sz="4800" dirty="0" smtClean="0">
                <a:latin typeface="Nikosh" pitchFamily="2" charset="0"/>
                <a:cs typeface="Nikosh" pitchFamily="2" charset="0"/>
              </a:rPr>
              <a:t> </a:t>
            </a:r>
            <a:r>
              <a:rPr lang="en-US" sz="4800" dirty="0" err="1" smtClean="0">
                <a:latin typeface="Nikosh" pitchFamily="2" charset="0"/>
                <a:cs typeface="Nikosh" pitchFamily="2" charset="0"/>
              </a:rPr>
              <a:t>পারবে</a:t>
            </a:r>
            <a:r>
              <a:rPr lang="en-US" sz="4800" dirty="0" smtClean="0">
                <a:latin typeface="Nikosh" pitchFamily="2" charset="0"/>
                <a:cs typeface="Nikosh" pitchFamily="2" charset="0"/>
              </a:rPr>
              <a:t>।</a:t>
            </a:r>
          </a:p>
          <a:p>
            <a:pPr>
              <a:spcAft>
                <a:spcPts val="2400"/>
              </a:spcAft>
            </a:pPr>
            <a:r>
              <a:rPr lang="en-US" sz="4800" dirty="0" smtClean="0">
                <a:solidFill>
                  <a:srgbClr val="00B0F0"/>
                </a:solidFill>
                <a:latin typeface="Nikosh" pitchFamily="2" charset="0"/>
                <a:cs typeface="Nikosh" pitchFamily="2" charset="0"/>
              </a:rPr>
              <a:t>২।</a:t>
            </a:r>
            <a:r>
              <a:rPr lang="bn-BD" sz="4800" dirty="0" smtClean="0">
                <a:solidFill>
                  <a:srgbClr val="00B0F0"/>
                </a:solidFill>
                <a:latin typeface="Nikosh" pitchFamily="2" charset="0"/>
                <a:cs typeface="Nikosh" pitchFamily="2" charset="0"/>
              </a:rPr>
              <a:t> </a:t>
            </a:r>
            <a:r>
              <a:rPr lang="en-US" sz="4800" dirty="0" err="1" smtClean="0">
                <a:solidFill>
                  <a:srgbClr val="00B0F0"/>
                </a:solidFill>
                <a:latin typeface="Nikosh" pitchFamily="2" charset="0"/>
                <a:cs typeface="Nikosh" pitchFamily="2" charset="0"/>
              </a:rPr>
              <a:t>পানির</a:t>
            </a:r>
            <a:r>
              <a:rPr lang="en-US" sz="4800" dirty="0" smtClean="0">
                <a:solidFill>
                  <a:srgbClr val="00B0F0"/>
                </a:solidFill>
                <a:latin typeface="Nikosh" pitchFamily="2" charset="0"/>
                <a:cs typeface="Nikosh" pitchFamily="2" charset="0"/>
              </a:rPr>
              <a:t> </a:t>
            </a:r>
            <a:r>
              <a:rPr lang="en-US" sz="4800" dirty="0" err="1" smtClean="0">
                <a:solidFill>
                  <a:srgbClr val="00B0F0"/>
                </a:solidFill>
                <a:latin typeface="Nikosh" pitchFamily="2" charset="0"/>
                <a:cs typeface="Nikosh" pitchFamily="2" charset="0"/>
              </a:rPr>
              <a:t>গুনাগুন</a:t>
            </a:r>
            <a:r>
              <a:rPr lang="en-US" sz="4800" dirty="0" smtClean="0">
                <a:solidFill>
                  <a:srgbClr val="00B0F0"/>
                </a:solidFill>
                <a:latin typeface="Nikosh" pitchFamily="2" charset="0"/>
                <a:cs typeface="Nikosh" pitchFamily="2" charset="0"/>
              </a:rPr>
              <a:t> </a:t>
            </a:r>
            <a:r>
              <a:rPr lang="en-US" sz="4800" dirty="0" err="1" smtClean="0">
                <a:solidFill>
                  <a:srgbClr val="00B0F0"/>
                </a:solidFill>
                <a:latin typeface="Nikosh" pitchFamily="2" charset="0"/>
                <a:cs typeface="Nikosh" pitchFamily="2" charset="0"/>
              </a:rPr>
              <a:t>ব্যাখ্যা</a:t>
            </a:r>
            <a:r>
              <a:rPr lang="en-US" sz="4800" dirty="0" smtClean="0">
                <a:solidFill>
                  <a:srgbClr val="00B0F0"/>
                </a:solidFill>
                <a:latin typeface="Nikosh" pitchFamily="2" charset="0"/>
                <a:cs typeface="Nikosh" pitchFamily="2" charset="0"/>
              </a:rPr>
              <a:t> </a:t>
            </a:r>
            <a:r>
              <a:rPr lang="en-US" sz="4800" dirty="0" err="1" smtClean="0">
                <a:solidFill>
                  <a:srgbClr val="00B0F0"/>
                </a:solidFill>
                <a:latin typeface="Nikosh" pitchFamily="2" charset="0"/>
                <a:cs typeface="Nikosh" pitchFamily="2" charset="0"/>
              </a:rPr>
              <a:t>করতে</a:t>
            </a:r>
            <a:r>
              <a:rPr lang="en-US" sz="4800" dirty="0" smtClean="0">
                <a:solidFill>
                  <a:srgbClr val="00B0F0"/>
                </a:solidFill>
                <a:latin typeface="Nikosh" pitchFamily="2" charset="0"/>
                <a:cs typeface="Nikosh" pitchFamily="2" charset="0"/>
              </a:rPr>
              <a:t> </a:t>
            </a:r>
            <a:r>
              <a:rPr lang="en-US" sz="4800" dirty="0" err="1" smtClean="0">
                <a:solidFill>
                  <a:srgbClr val="00B0F0"/>
                </a:solidFill>
                <a:latin typeface="Nikosh" pitchFamily="2" charset="0"/>
                <a:cs typeface="Nikosh" pitchFamily="2" charset="0"/>
              </a:rPr>
              <a:t>পারবে</a:t>
            </a:r>
            <a:r>
              <a:rPr lang="en-US" sz="4800" dirty="0" smtClean="0">
                <a:solidFill>
                  <a:srgbClr val="00B0F0"/>
                </a:solidFill>
                <a:latin typeface="Nikosh" pitchFamily="2" charset="0"/>
                <a:cs typeface="Nikosh" pitchFamily="2" charset="0"/>
              </a:rPr>
              <a:t>।</a:t>
            </a:r>
          </a:p>
          <a:p>
            <a:pPr>
              <a:spcAft>
                <a:spcPts val="2400"/>
              </a:spcAft>
            </a:pPr>
            <a:r>
              <a:rPr lang="en-US" sz="4800" dirty="0" smtClean="0">
                <a:solidFill>
                  <a:srgbClr val="FF00FF"/>
                </a:solidFill>
                <a:latin typeface="Nikosh" pitchFamily="2" charset="0"/>
                <a:cs typeface="Nikosh" pitchFamily="2" charset="0"/>
              </a:rPr>
              <a:t>৩।</a:t>
            </a:r>
            <a:r>
              <a:rPr lang="bn-BD" sz="4800" dirty="0" smtClean="0">
                <a:solidFill>
                  <a:srgbClr val="FF00FF"/>
                </a:solidFill>
                <a:latin typeface="Nikosh" pitchFamily="2" charset="0"/>
                <a:cs typeface="Nikosh" pitchFamily="2" charset="0"/>
              </a:rPr>
              <a:t> </a:t>
            </a:r>
            <a:r>
              <a:rPr lang="en-US" sz="4800" dirty="0" err="1" smtClean="0">
                <a:solidFill>
                  <a:srgbClr val="FF00FF"/>
                </a:solidFill>
                <a:latin typeface="Nikosh" pitchFamily="2" charset="0"/>
                <a:cs typeface="Nikosh" pitchFamily="2" charset="0"/>
              </a:rPr>
              <a:t>ভৌত</a:t>
            </a:r>
            <a:r>
              <a:rPr lang="en-US" sz="4800" dirty="0" smtClean="0">
                <a:solidFill>
                  <a:srgbClr val="FF00FF"/>
                </a:solidFill>
                <a:latin typeface="Nikosh" pitchFamily="2" charset="0"/>
                <a:cs typeface="Nikosh" pitchFamily="2" charset="0"/>
              </a:rPr>
              <a:t>,</a:t>
            </a:r>
            <a:r>
              <a:rPr lang="bn-BD" sz="4800" dirty="0" smtClean="0">
                <a:solidFill>
                  <a:srgbClr val="FF00FF"/>
                </a:solidFill>
                <a:latin typeface="Nikosh" pitchFamily="2" charset="0"/>
                <a:cs typeface="Nikosh" pitchFamily="2" charset="0"/>
              </a:rPr>
              <a:t> </a:t>
            </a:r>
            <a:r>
              <a:rPr lang="en-US" sz="4800" dirty="0" err="1" smtClean="0">
                <a:solidFill>
                  <a:srgbClr val="FF00FF"/>
                </a:solidFill>
                <a:latin typeface="Nikosh" pitchFamily="2" charset="0"/>
                <a:cs typeface="Nikosh" pitchFamily="2" charset="0"/>
              </a:rPr>
              <a:t>রাসায়নিক</a:t>
            </a:r>
            <a:r>
              <a:rPr lang="en-US" sz="4800" dirty="0" smtClean="0">
                <a:solidFill>
                  <a:srgbClr val="FF00FF"/>
                </a:solidFill>
                <a:latin typeface="Nikosh" pitchFamily="2" charset="0"/>
                <a:cs typeface="Nikosh" pitchFamily="2" charset="0"/>
              </a:rPr>
              <a:t>,</a:t>
            </a:r>
            <a:r>
              <a:rPr lang="bn-BD" sz="4800" dirty="0" smtClean="0">
                <a:solidFill>
                  <a:srgbClr val="FF00FF"/>
                </a:solidFill>
                <a:latin typeface="Nikosh" pitchFamily="2" charset="0"/>
                <a:cs typeface="Nikosh" pitchFamily="2" charset="0"/>
              </a:rPr>
              <a:t> </a:t>
            </a:r>
            <a:r>
              <a:rPr lang="en-US" sz="4800" dirty="0" err="1" smtClean="0">
                <a:solidFill>
                  <a:srgbClr val="FF00FF"/>
                </a:solidFill>
                <a:latin typeface="Nikosh" pitchFamily="2" charset="0"/>
                <a:cs typeface="Nikosh" pitchFamily="2" charset="0"/>
              </a:rPr>
              <a:t>জৈবিক</a:t>
            </a:r>
            <a:r>
              <a:rPr lang="en-US" sz="4800" dirty="0" smtClean="0">
                <a:solidFill>
                  <a:srgbClr val="FF00FF"/>
                </a:solidFill>
                <a:latin typeface="Nikosh" pitchFamily="2" charset="0"/>
                <a:cs typeface="Nikosh" pitchFamily="2" charset="0"/>
              </a:rPr>
              <a:t> </a:t>
            </a:r>
            <a:r>
              <a:rPr lang="en-US" sz="4800" dirty="0" err="1" smtClean="0">
                <a:solidFill>
                  <a:srgbClr val="FF00FF"/>
                </a:solidFill>
                <a:latin typeface="Nikosh" pitchFamily="2" charset="0"/>
                <a:cs typeface="Nikosh" pitchFamily="2" charset="0"/>
              </a:rPr>
              <a:t>গুনাগুন</a:t>
            </a:r>
            <a:r>
              <a:rPr lang="en-US" sz="4800" dirty="0" smtClean="0">
                <a:solidFill>
                  <a:srgbClr val="FF00FF"/>
                </a:solidFill>
                <a:latin typeface="Nikosh" pitchFamily="2" charset="0"/>
                <a:cs typeface="Nikosh" pitchFamily="2" charset="0"/>
              </a:rPr>
              <a:t> </a:t>
            </a:r>
            <a:r>
              <a:rPr lang="en-US" sz="4800" dirty="0" err="1" smtClean="0">
                <a:solidFill>
                  <a:srgbClr val="FF00FF"/>
                </a:solidFill>
                <a:latin typeface="Nikosh" pitchFamily="2" charset="0"/>
                <a:cs typeface="Nikosh" pitchFamily="2" charset="0"/>
              </a:rPr>
              <a:t>বর্ননা</a:t>
            </a:r>
            <a:r>
              <a:rPr lang="en-US" sz="4800" dirty="0" smtClean="0">
                <a:solidFill>
                  <a:srgbClr val="FF00FF"/>
                </a:solidFill>
                <a:latin typeface="Nikosh" pitchFamily="2" charset="0"/>
                <a:cs typeface="Nikosh" pitchFamily="2" charset="0"/>
              </a:rPr>
              <a:t> </a:t>
            </a:r>
            <a:endParaRPr lang="en-US" sz="4800" dirty="0" smtClean="0">
              <a:solidFill>
                <a:srgbClr val="FF00FF"/>
              </a:solidFill>
              <a:latin typeface="Nikosh" pitchFamily="2" charset="0"/>
              <a:cs typeface="Nikosh" pitchFamily="2" charset="0"/>
            </a:endParaRPr>
          </a:p>
          <a:p>
            <a:pPr>
              <a:spcAft>
                <a:spcPts val="2400"/>
              </a:spcAft>
            </a:pPr>
            <a:r>
              <a:rPr lang="en-US" sz="4800" dirty="0">
                <a:solidFill>
                  <a:srgbClr val="FF00FF"/>
                </a:solidFill>
                <a:latin typeface="Nikosh" pitchFamily="2" charset="0"/>
                <a:cs typeface="Nikosh" pitchFamily="2" charset="0"/>
              </a:rPr>
              <a:t> </a:t>
            </a:r>
            <a:r>
              <a:rPr lang="en-US" sz="4800" dirty="0" smtClean="0">
                <a:solidFill>
                  <a:srgbClr val="FF00FF"/>
                </a:solidFill>
                <a:latin typeface="Nikosh" pitchFamily="2" charset="0"/>
                <a:cs typeface="Nikosh" pitchFamily="2" charset="0"/>
              </a:rPr>
              <a:t>   </a:t>
            </a:r>
            <a:r>
              <a:rPr lang="en-US" sz="4800" dirty="0" err="1" smtClean="0">
                <a:solidFill>
                  <a:srgbClr val="FF00FF"/>
                </a:solidFill>
                <a:latin typeface="Nikosh" pitchFamily="2" charset="0"/>
                <a:cs typeface="Nikosh" pitchFamily="2" charset="0"/>
              </a:rPr>
              <a:t>করতে</a:t>
            </a:r>
            <a:r>
              <a:rPr lang="en-US" sz="4800" dirty="0" smtClean="0">
                <a:solidFill>
                  <a:srgbClr val="FF00FF"/>
                </a:solidFill>
                <a:latin typeface="Nikosh" pitchFamily="2" charset="0"/>
                <a:cs typeface="Nikosh" pitchFamily="2" charset="0"/>
              </a:rPr>
              <a:t> </a:t>
            </a:r>
            <a:r>
              <a:rPr lang="en-US" sz="4800" dirty="0" err="1" smtClean="0">
                <a:solidFill>
                  <a:srgbClr val="FF00FF"/>
                </a:solidFill>
                <a:latin typeface="Nikosh" pitchFamily="2" charset="0"/>
                <a:cs typeface="Nikosh" pitchFamily="2" charset="0"/>
              </a:rPr>
              <a:t>পারবে</a:t>
            </a:r>
            <a:r>
              <a:rPr lang="en-US" sz="4800" dirty="0" smtClean="0">
                <a:solidFill>
                  <a:srgbClr val="FF00FF"/>
                </a:solidFill>
                <a:latin typeface="Nikosh" pitchFamily="2" charset="0"/>
                <a:cs typeface="Nikosh" pitchFamily="2" charset="0"/>
              </a:rPr>
              <a:t>।</a:t>
            </a:r>
            <a:endParaRPr lang="en-US" sz="4800" dirty="0">
              <a:solidFill>
                <a:srgbClr val="FF00FF"/>
              </a:solidFill>
              <a:latin typeface="Nikosh" pitchFamily="2" charset="0"/>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38200"/>
            <a:ext cx="8305800" cy="5539978"/>
          </a:xfrm>
          <a:prstGeom prst="rect">
            <a:avLst/>
          </a:prstGeom>
        </p:spPr>
        <p:txBody>
          <a:bodyPr wrap="square">
            <a:spAutoFit/>
          </a:bodyPr>
          <a:lstStyle/>
          <a:p>
            <a:r>
              <a:rPr lang="as-IN" sz="2800" dirty="0">
                <a:latin typeface="Nikosh" pitchFamily="2" charset="0"/>
                <a:cs typeface="Nikosh" pitchFamily="2" charset="0"/>
              </a:rPr>
              <a:t>মাছ চাষ পদ্ধতি সম্পর্কে কিছু ধারনা----</a:t>
            </a:r>
          </a:p>
          <a:p>
            <a:r>
              <a:rPr lang="as-IN" sz="2800" dirty="0">
                <a:latin typeface="Nikosh" pitchFamily="2" charset="0"/>
                <a:cs typeface="Nikosh" pitchFamily="2" charset="0"/>
              </a:rPr>
              <a:t>ভূমিকা--বাংলাদেশে মৎস্য চাষ একটি দ্রুত বর্ধনশীল খাত। দেশের মানুষের সিংহভাগ আমিষের চাহিদা পুরন করে এই খাত</a:t>
            </a:r>
            <a:r>
              <a:rPr lang="as-IN" sz="2800" dirty="0" smtClean="0">
                <a:latin typeface="Nikosh" pitchFamily="2" charset="0"/>
                <a:cs typeface="Nikosh" pitchFamily="2" charset="0"/>
              </a:rPr>
              <a:t>।</a:t>
            </a:r>
            <a:r>
              <a:rPr lang="bn-BD" sz="2800" dirty="0">
                <a:latin typeface="Nikosh" pitchFamily="2" charset="0"/>
                <a:cs typeface="Nikosh" pitchFamily="2" charset="0"/>
              </a:rPr>
              <a:t> </a:t>
            </a:r>
            <a:r>
              <a:rPr lang="as-IN" sz="2800" dirty="0" smtClean="0">
                <a:latin typeface="Nikosh" pitchFamily="2" charset="0"/>
                <a:cs typeface="Nikosh" pitchFamily="2" charset="0"/>
              </a:rPr>
              <a:t>আধুনিক </a:t>
            </a:r>
            <a:r>
              <a:rPr lang="as-IN" sz="2800" dirty="0">
                <a:latin typeface="Nikosh" pitchFamily="2" charset="0"/>
                <a:cs typeface="Nikosh" pitchFamily="2" charset="0"/>
              </a:rPr>
              <a:t>উন্নত প্রযুক্তি </a:t>
            </a:r>
            <a:r>
              <a:rPr lang="as-IN" sz="2800" dirty="0" smtClean="0">
                <a:latin typeface="Nikosh" pitchFamily="2" charset="0"/>
                <a:cs typeface="Nikosh" pitchFamily="2" charset="0"/>
              </a:rPr>
              <a:t>ব্যবহার </a:t>
            </a:r>
            <a:r>
              <a:rPr lang="as-IN" sz="2800" dirty="0">
                <a:latin typeface="Nikosh" pitchFamily="2" charset="0"/>
                <a:cs typeface="Nikosh" pitchFamily="2" charset="0"/>
              </a:rPr>
              <a:t>ও টেকসই পদ্ধতি অনুসরনের মাধ্যমে এই খাতকে আরো বেশী লাভজনক </a:t>
            </a:r>
            <a:r>
              <a:rPr lang="as-IN" sz="2800" dirty="0" smtClean="0">
                <a:latin typeface="Nikosh" pitchFamily="2" charset="0"/>
                <a:cs typeface="Nikosh" pitchFamily="2" charset="0"/>
              </a:rPr>
              <a:t>করা</a:t>
            </a:r>
            <a:r>
              <a:rPr lang="bn-BD" sz="2800" dirty="0" smtClean="0">
                <a:latin typeface="Nikosh" pitchFamily="2" charset="0"/>
                <a:cs typeface="Nikosh" pitchFamily="2" charset="0"/>
              </a:rPr>
              <a:t>। পুকুরের গভীরতা হবে দেড় থেকে ৩ মিটার।</a:t>
            </a:r>
            <a:r>
              <a:rPr lang="as-IN" sz="2800" dirty="0" smtClean="0">
                <a:latin typeface="Nikosh" pitchFamily="2" charset="0"/>
                <a:cs typeface="Nikosh" pitchFamily="2" charset="0"/>
              </a:rPr>
              <a:t> </a:t>
            </a:r>
            <a:r>
              <a:rPr lang="bn-BD" sz="2800" dirty="0" smtClean="0">
                <a:latin typeface="Nikosh" pitchFamily="2" charset="0"/>
                <a:cs typeface="Nikosh" pitchFamily="2" charset="0"/>
              </a:rPr>
              <a:t> </a:t>
            </a:r>
            <a:r>
              <a:rPr lang="as-IN" sz="2800" dirty="0">
                <a:latin typeface="Nikosh" pitchFamily="2" charset="0"/>
                <a:cs typeface="Nikosh" pitchFamily="2" charset="0"/>
              </a:rPr>
              <a:t/>
            </a:r>
            <a:br>
              <a:rPr lang="as-IN" sz="2800" dirty="0">
                <a:latin typeface="Nikosh" pitchFamily="2" charset="0"/>
                <a:cs typeface="Nikosh" pitchFamily="2" charset="0"/>
              </a:rPr>
            </a:br>
            <a:r>
              <a:rPr lang="as-IN" sz="2800" dirty="0">
                <a:latin typeface="Nikosh" pitchFamily="2" charset="0"/>
                <a:cs typeface="Nikosh" pitchFamily="2" charset="0"/>
              </a:rPr>
              <a:t>বৈজ্ঞানিক পদ্ধতিতে উত্তমরূপে পুকুর প্রস্তুতির উপর মাছের উৎপাদন ও খামারের লাভ-লোকসান অনেকাংশে নির্ভরশীল। </a:t>
            </a:r>
            <a:r>
              <a:rPr lang="as-IN" sz="2800" dirty="0" smtClean="0">
                <a:latin typeface="Nikosh" pitchFamily="2" charset="0"/>
                <a:cs typeface="Nikosh" pitchFamily="2" charset="0"/>
              </a:rPr>
              <a:t>তাই </a:t>
            </a:r>
            <a:r>
              <a:rPr lang="as-IN" sz="2800" dirty="0">
                <a:latin typeface="Nikosh" pitchFamily="2" charset="0"/>
                <a:cs typeface="Nikosh" pitchFamily="2" charset="0"/>
              </a:rPr>
              <a:t>পুকুর অবশ্যই ভালোভাবে প্রস্তুত করে নিতে হবে। এ ক্ষেত্রে লক্ষণীয় বিষয়-পার ও তলা মজবুত করন, আগাছা অপসারন, রাক্ষুসে মাছ ও অবাঞ্চিত প্রজাতির প্রাণী দমন। এ সকল কাজ পুকুর সেচ দিয়ে করাই উত্তম। তবে সেচ দেয়া সম্ভব না হলে, ঔষধ প্রয়োগের মাধ্যমে অবাঞ্চিত মাছ বা প্রাণী দমন করা যায়। সকল প্রজাতির মাছ চাষের ক্ষেত্রেই পুকুরের তলা সমতল হওয়া ভালো।</a:t>
            </a:r>
            <a:r>
              <a:rPr lang="as-IN" dirty="0"/>
              <a:t/>
            </a:r>
            <a:br>
              <a:rPr lang="as-IN" dirty="0"/>
            </a:br>
            <a:r>
              <a:rPr lang="bn-BD" dirty="0" smtClean="0"/>
              <a:t> </a:t>
            </a:r>
            <a:endParaRPr lang="as-IN" dirty="0"/>
          </a:p>
        </p:txBody>
      </p:sp>
      <p:sp>
        <p:nvSpPr>
          <p:cNvPr id="4" name="TextBox 3"/>
          <p:cNvSpPr txBox="1"/>
          <p:nvPr/>
        </p:nvSpPr>
        <p:spPr>
          <a:xfrm>
            <a:off x="2286000" y="304800"/>
            <a:ext cx="4495800" cy="584775"/>
          </a:xfrm>
          <a:prstGeom prst="rect">
            <a:avLst/>
          </a:prstGeom>
          <a:noFill/>
        </p:spPr>
        <p:txBody>
          <a:bodyPr wrap="square" rtlCol="0">
            <a:spAutoFit/>
          </a:bodyPr>
          <a:lstStyle/>
          <a:p>
            <a:pPr algn="ctr"/>
            <a:r>
              <a:rPr lang="bn-BD" sz="3200" dirty="0" smtClean="0">
                <a:latin typeface="Nikosh" pitchFamily="2" charset="0"/>
                <a:cs typeface="Nikosh" pitchFamily="2" charset="0"/>
              </a:rPr>
              <a:t>নিরব পাঠ</a:t>
            </a:r>
            <a:endParaRPr lang="en-US" sz="3200" dirty="0">
              <a:latin typeface="Nikosh" pitchFamily="2" charset="0"/>
              <a:cs typeface="Nikosh" pitchFamily="2" charset="0"/>
            </a:endParaRPr>
          </a:p>
        </p:txBody>
      </p:sp>
    </p:spTree>
    <p:extLst>
      <p:ext uri="{BB962C8B-B14F-4D97-AF65-F5344CB8AC3E}">
        <p14:creationId xmlns:p14="http://schemas.microsoft.com/office/powerpoint/2010/main" val="1058053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10879"/>
            <a:ext cx="4659236" cy="2446099"/>
          </a:xfrm>
          <a:prstGeom prst="rect">
            <a:avLst/>
          </a:prstGeom>
        </p:spPr>
      </p:pic>
      <p:sp>
        <p:nvSpPr>
          <p:cNvPr id="3" name="TextBox 2"/>
          <p:cNvSpPr txBox="1"/>
          <p:nvPr/>
        </p:nvSpPr>
        <p:spPr>
          <a:xfrm>
            <a:off x="5638800" y="1279985"/>
            <a:ext cx="3048000" cy="707886"/>
          </a:xfrm>
          <a:prstGeom prst="rect">
            <a:avLst/>
          </a:prstGeom>
          <a:noFill/>
        </p:spPr>
        <p:txBody>
          <a:bodyPr wrap="square" rtlCol="0">
            <a:spAutoFit/>
          </a:bodyPr>
          <a:lstStyle/>
          <a:p>
            <a:r>
              <a:rPr lang="as-IN" sz="2000" b="1" dirty="0">
                <a:latin typeface="Nikosh" pitchFamily="2" charset="0"/>
                <a:cs typeface="Nikosh" pitchFamily="2" charset="0"/>
              </a:rPr>
              <a:t>বায়োফ্লক পদ্ধতিতে পানি ব্যবস্থাপনা ও ফ্লক তৈরী করার </a:t>
            </a:r>
            <a:r>
              <a:rPr lang="as-IN" sz="2000" b="1" dirty="0" smtClean="0">
                <a:latin typeface="Nikosh" pitchFamily="2" charset="0"/>
                <a:cs typeface="Nikosh" pitchFamily="2" charset="0"/>
              </a:rPr>
              <a:t>কলা</a:t>
            </a:r>
            <a:r>
              <a:rPr lang="bn-BD" sz="2000" b="1" dirty="0" smtClean="0">
                <a:latin typeface="Nikosh" pitchFamily="2" charset="0"/>
                <a:cs typeface="Nikosh" pitchFamily="2" charset="0"/>
              </a:rPr>
              <a:t> </a:t>
            </a:r>
            <a:r>
              <a:rPr lang="as-IN" sz="2000" b="1" dirty="0" smtClean="0">
                <a:latin typeface="Nikosh" pitchFamily="2" charset="0"/>
                <a:cs typeface="Nikosh" pitchFamily="2" charset="0"/>
              </a:rPr>
              <a:t>কৌশল</a:t>
            </a:r>
            <a:endParaRPr lang="as-IN" sz="2000" b="1" dirty="0">
              <a:latin typeface="Nikosh" pitchFamily="2" charset="0"/>
              <a:cs typeface="Nikosh"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733800"/>
            <a:ext cx="4875994"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495799"/>
            <a:ext cx="25908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wipe(down)">
                                      <p:cBhvr>
                                        <p:cTn id="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38200"/>
            <a:ext cx="4114800" cy="2363230"/>
          </a:xfrm>
          <a:prstGeom prst="rect">
            <a:avLst/>
          </a:prstGeom>
        </p:spPr>
      </p:pic>
      <p:pic>
        <p:nvPicPr>
          <p:cNvPr id="3" name="Picture 2" descr="https://1.bp.blogspot.com/-uRQsWPu-A0Q/V8pr-l-JDUI/AAAAAAAAAD0/f_jdiN5sGq8kymf39INa38BX4-J27pF0ACLcB/s1600/Growth%2B-Tem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06823"/>
            <a:ext cx="4114800" cy="2286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6732" y="1523999"/>
            <a:ext cx="1981200" cy="584775"/>
          </a:xfrm>
          <a:prstGeom prst="rect">
            <a:avLst/>
          </a:prstGeom>
          <a:noFill/>
        </p:spPr>
        <p:txBody>
          <a:bodyPr wrap="square" rtlCol="0">
            <a:spAutoFit/>
          </a:bodyPr>
          <a:lstStyle/>
          <a:p>
            <a:r>
              <a:rPr lang="en-US" sz="3200" dirty="0" err="1" smtClean="0">
                <a:latin typeface="Nikosh" pitchFamily="2" charset="0"/>
                <a:cs typeface="Nikosh" pitchFamily="2" charset="0"/>
              </a:rPr>
              <a:t>সার</a:t>
            </a:r>
            <a:r>
              <a:rPr lang="en-US" sz="3200" dirty="0" smtClean="0">
                <a:latin typeface="Nikosh" pitchFamily="2" charset="0"/>
                <a:cs typeface="Nikosh" pitchFamily="2" charset="0"/>
              </a:rPr>
              <a:t> </a:t>
            </a:r>
            <a:r>
              <a:rPr lang="en-US" sz="3200" dirty="0" err="1" smtClean="0">
                <a:latin typeface="Nikosh" pitchFamily="2" charset="0"/>
                <a:cs typeface="Nikosh" pitchFamily="2" charset="0"/>
              </a:rPr>
              <a:t>প্রয়োগ</a:t>
            </a:r>
            <a:endParaRPr lang="en-US" sz="3200" dirty="0">
              <a:latin typeface="Nikosh" pitchFamily="2" charset="0"/>
              <a:cs typeface="Nikosh" pitchFamily="2" charset="0"/>
            </a:endParaRPr>
          </a:p>
        </p:txBody>
      </p:sp>
      <p:sp>
        <p:nvSpPr>
          <p:cNvPr id="5" name="TextBox 4"/>
          <p:cNvSpPr txBox="1"/>
          <p:nvPr/>
        </p:nvSpPr>
        <p:spPr>
          <a:xfrm>
            <a:off x="6213954" y="4365049"/>
            <a:ext cx="1450932" cy="584775"/>
          </a:xfrm>
          <a:prstGeom prst="rect">
            <a:avLst/>
          </a:prstGeom>
          <a:noFill/>
        </p:spPr>
        <p:txBody>
          <a:bodyPr wrap="square" rtlCol="0">
            <a:spAutoFit/>
          </a:bodyPr>
          <a:lstStyle/>
          <a:p>
            <a:r>
              <a:rPr lang="bn-BD" sz="3200" dirty="0" smtClean="0">
                <a:latin typeface="Nikosh" pitchFamily="2" charset="0"/>
                <a:cs typeface="Nikosh" pitchFamily="2" charset="0"/>
              </a:rPr>
              <a:t>তাপমাত্রা </a:t>
            </a:r>
            <a:endParaRPr lang="en-US" sz="3200" dirty="0">
              <a:latin typeface="Nikosh" pitchFamily="2" charset="0"/>
              <a:cs typeface="Nikosh" pitchFamily="2" charset="0"/>
            </a:endParaRPr>
          </a:p>
        </p:txBody>
      </p:sp>
    </p:spTree>
    <p:extLst>
      <p:ext uri="{BB962C8B-B14F-4D97-AF65-F5344CB8AC3E}">
        <p14:creationId xmlns:p14="http://schemas.microsoft.com/office/powerpoint/2010/main" val="135062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198</Words>
  <Application>Microsoft Office PowerPoint</Application>
  <PresentationFormat>On-screen Show (4:3)</PresentationFormat>
  <Paragraphs>44</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ict</dc:creator>
  <cp:lastModifiedBy>ismail - [2010]</cp:lastModifiedBy>
  <cp:revision>74</cp:revision>
  <dcterms:created xsi:type="dcterms:W3CDTF">2012-05-26T04:08:19Z</dcterms:created>
  <dcterms:modified xsi:type="dcterms:W3CDTF">2021-08-03T10:58:21Z</dcterms:modified>
</cp:coreProperties>
</file>