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4" r:id="rId3"/>
    <p:sldId id="275" r:id="rId4"/>
    <p:sldId id="276" r:id="rId5"/>
    <p:sldId id="277" r:id="rId6"/>
    <p:sldId id="278" r:id="rId7"/>
    <p:sldId id="283" r:id="rId8"/>
    <p:sldId id="285" r:id="rId9"/>
    <p:sldId id="286" r:id="rId10"/>
    <p:sldId id="287" r:id="rId11"/>
    <p:sldId id="282" r:id="rId12"/>
    <p:sldId id="288" r:id="rId13"/>
    <p:sldId id="290" r:id="rId14"/>
    <p:sldId id="289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5E0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5772"/>
            <a:ext cx="5867400" cy="6357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85800"/>
            <a:ext cx="1447800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স্বা</a:t>
            </a:r>
            <a:endParaRPr lang="en-US" sz="8000" b="1" dirty="0" smtClean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8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গ</a:t>
            </a:r>
          </a:p>
          <a:p>
            <a:pPr algn="ctr"/>
            <a:r>
              <a:rPr lang="en-US" sz="8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</a:t>
            </a:r>
          </a:p>
          <a:p>
            <a:pPr algn="ctr"/>
            <a:r>
              <a:rPr lang="en-US" sz="8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</a:t>
            </a:r>
            <a:endParaRPr lang="en-US" sz="80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b="1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আবদ্ধ পদ্ধতিতে হাঁস পালনের </a:t>
            </a:r>
            <a:r>
              <a:rPr lang="bn-BD" sz="4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অসুবিধা</a:t>
            </a:r>
            <a:endParaRPr lang="en-US" sz="4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676400"/>
            <a:ext cx="4408202" cy="2102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114800"/>
            <a:ext cx="7543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১। বেশি </a:t>
            </a: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পরিমান খাদ্য সরবরাহ করতে </a:t>
            </a: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হয়।</a:t>
            </a:r>
          </a:p>
          <a:p>
            <a:pPr lvl="0"/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bn-BD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ঘর নির্মাণ  খরচ বেশি হয় </a:t>
            </a:r>
            <a:endParaRPr lang="bn-BD" sz="4000" dirty="0" smtClean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pPr lvl="0"/>
            <a:r>
              <a:rPr lang="bn-BD" sz="4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৩। নিবিড় </a:t>
            </a:r>
            <a:r>
              <a:rPr lang="bn-BD" sz="4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ভাবে যত্ন করতে হয় </a:t>
            </a:r>
            <a:endParaRPr lang="en-US" sz="40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0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0"/>
            <a:ext cx="32766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6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একক কাজ </a:t>
            </a:r>
            <a:endParaRPr lang="en-US" sz="6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362200"/>
            <a:ext cx="67056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6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হাঁস পালনের </a:t>
            </a:r>
            <a:r>
              <a:rPr lang="bn-BD" sz="6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bn-BD" sz="6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পদ্ধতির </a:t>
            </a:r>
            <a:r>
              <a:rPr lang="bn-BD" sz="6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 লিখ। </a:t>
            </a:r>
            <a:endParaRPr lang="en-US" sz="6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808218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5400" b="1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দলীয় কাজ </a:t>
            </a:r>
            <a:endParaRPr lang="en-US" sz="54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3396497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কোন পদ্ধতিতে হাঁস পালন বেশি সুবিধা জনক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বলে তুমি মনে কর তার </a:t>
            </a: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সুবিধা লিখ।</a:t>
            </a:r>
          </a:p>
        </p:txBody>
      </p:sp>
    </p:spTree>
    <p:extLst>
      <p:ext uri="{BB962C8B-B14F-4D97-AF65-F5344CB8AC3E}">
        <p14:creationId xmlns:p14="http://schemas.microsoft.com/office/powerpoint/2010/main" val="14634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734943"/>
            <a:ext cx="51054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60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মূল্যায়ণ</a:t>
            </a:r>
            <a:endParaRPr lang="en-US" sz="60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754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১। হাঁস পালনের </a:t>
            </a:r>
            <a:r>
              <a:rPr lang="bn-BD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পদ্ধতি কয়টি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4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lvl="0"/>
            <a:endParaRPr lang="bn-BD" sz="4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lvl="0"/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২</a:t>
            </a: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। উন্মুক্ত পদ্ধতির </a:t>
            </a: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একটি সুবিধা বল</a:t>
            </a: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000" dirty="0" smtClean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pPr lvl="0"/>
            <a:endParaRPr lang="bn-BD" sz="4000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pPr lvl="0"/>
            <a:r>
              <a:rPr lang="bn-BD" sz="4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৩। আবদ্ধ </a:t>
            </a:r>
            <a:r>
              <a:rPr lang="bn-BD" sz="4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পদ্ধতির একটি অসুবিধা বল।</a:t>
            </a:r>
            <a:endParaRPr lang="en-US" sz="40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3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তোমাদের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এলাকায় যে পদ্ধতিতে </a:t>
            </a:r>
            <a:r>
              <a:rPr lang="bn-BD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হাঁস পালন করা হয় তার </a:t>
            </a:r>
            <a:r>
              <a:rPr lang="bn-BD" sz="4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তিনটি করে </a:t>
            </a:r>
            <a:r>
              <a:rPr lang="bn-BD" sz="40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সুবিধা-অসুবিধা</a:t>
            </a:r>
            <a:r>
              <a:rPr lang="bn-BD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লিখে আনবে। </a:t>
            </a:r>
            <a:endParaRPr lang="en-US" sz="4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762000"/>
            <a:ext cx="5562600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66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বাড়ীর কাজ </a:t>
            </a:r>
            <a:endParaRPr lang="en-US" sz="66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0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08764"/>
            <a:ext cx="121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" pitchFamily="2" charset="0"/>
                <a:cs typeface="Nikosh" pitchFamily="2" charset="0"/>
              </a:rPr>
              <a:t>ধ</a:t>
            </a:r>
            <a:r>
              <a:rPr lang="bn-BD" sz="8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ন্য</a:t>
            </a:r>
            <a:r>
              <a:rPr lang="bn-BD" sz="8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bn-BD" sz="8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দ</a:t>
            </a:r>
            <a:endParaRPr lang="en-US" sz="8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37" y="523093"/>
            <a:ext cx="5700879" cy="58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9852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6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b="1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4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মোছাঃ</a:t>
            </a:r>
            <a:r>
              <a:rPr lang="en-US" sz="6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শিল্পী</a:t>
            </a:r>
            <a:r>
              <a:rPr lang="en-US" sz="6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বানু</a:t>
            </a:r>
            <a:endParaRPr lang="en-US" sz="6000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(ICT)</a:t>
            </a:r>
          </a:p>
          <a:p>
            <a:pPr algn="ctr"/>
            <a:r>
              <a:rPr lang="en-US" sz="4000" dirty="0" err="1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আদামদিঘী</a:t>
            </a:r>
            <a:r>
              <a:rPr lang="en-US" sz="4000" dirty="0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আদমিয়া</a:t>
            </a:r>
            <a:r>
              <a:rPr lang="en-US" sz="4000" dirty="0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4000" dirty="0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মাদ্‌রাসা</a:t>
            </a:r>
            <a:endParaRPr lang="en-US" sz="4000" dirty="0" smtClean="0">
              <a:solidFill>
                <a:srgbClr val="FF66CC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আদামদিঘী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বগুড়া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।</a:t>
            </a:r>
          </a:p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নাম্বার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- ০১৭৩৫৫১৮৩৪৫</a:t>
            </a:r>
          </a:p>
          <a:p>
            <a:pPr algn="ctr"/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ই-</a:t>
            </a:r>
            <a:r>
              <a:rPr lang="en-US" sz="40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মেইলঃ</a:t>
            </a:r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shilpi692641@gmail.com</a:t>
            </a:r>
          </a:p>
          <a:p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210602_130620~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151" y="914400"/>
            <a:ext cx="1744249" cy="1744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06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85800"/>
            <a:ext cx="2743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পাঠ পরিচিতি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7086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tabLst>
                <a:tab pos="2522538" algn="l"/>
              </a:tabLst>
            </a:pPr>
            <a:r>
              <a:rPr lang="bn-BD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বিষয়	: </a:t>
            </a:r>
            <a:r>
              <a:rPr lang="bn-BD" sz="40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কৃষি শিক্ষা </a:t>
            </a:r>
          </a:p>
          <a:p>
            <a:pPr lvl="0">
              <a:spcBef>
                <a:spcPct val="20000"/>
              </a:spcBef>
              <a:tabLst>
                <a:tab pos="2522538" algn="l"/>
              </a:tabLst>
            </a:pP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শ্রেণি	: </a:t>
            </a:r>
            <a:r>
              <a:rPr lang="en-US" sz="4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দশম </a:t>
            </a:r>
            <a:endParaRPr lang="bn-BD" sz="4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Bef>
                <a:spcPct val="20000"/>
              </a:spcBef>
              <a:tabLst>
                <a:tab pos="2522538" algn="l"/>
              </a:tabLst>
            </a:pPr>
            <a:r>
              <a:rPr lang="bn-BD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অধ্যায়	: </a:t>
            </a:r>
            <a:r>
              <a:rPr lang="bn-BD" sz="40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ষষ্ঠ</a:t>
            </a:r>
            <a:r>
              <a:rPr lang="bn-BD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4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Bef>
                <a:spcPct val="20000"/>
              </a:spcBef>
              <a:tabLst>
                <a:tab pos="2522538" algn="l"/>
              </a:tabLst>
            </a:pPr>
            <a:r>
              <a:rPr lang="bn-BD" sz="4000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সময়	: </a:t>
            </a: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৪</a:t>
            </a:r>
            <a:r>
              <a:rPr lang="bn-BD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০ মিনিট </a:t>
            </a:r>
            <a:endParaRPr lang="en-US" sz="4000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04799"/>
            <a:ext cx="4189185" cy="2513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"/>
            <a:ext cx="3771613" cy="2513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81400"/>
            <a:ext cx="4520628" cy="2514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498572"/>
            <a:ext cx="3733801" cy="25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পাঠ</a:t>
            </a:r>
            <a:endParaRPr lang="en-US" sz="60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8194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হাঁস পালন পদ্ধতি 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4384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১। হাঁস </a:t>
            </a:r>
            <a:r>
              <a:rPr lang="bn-BD" sz="4000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পালন পদ্ধতির নাম বলতে পারবে।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5052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২। উন্মুক্ত </a:t>
            </a:r>
            <a:r>
              <a:rPr lang="bn-BD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পদ্ধতিতে হাঁস পালনের সুবিধা-অসুবিধা ব্যাখ্যা করতে পারবে।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9530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৩। আবদ্ধ </a:t>
            </a:r>
            <a:r>
              <a:rPr lang="bn-BD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পদ্ধতিতে হাঁস পালনের সুবিধা-অসুবিধা বর্ণনা করতে পারবে। </a:t>
            </a:r>
            <a:endParaRPr lang="en-US" sz="4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7460" y="381000"/>
            <a:ext cx="44958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US" sz="60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Arial"/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4384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bn-BD" sz="4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১। খাদ্য খরচ নেই বললেই </a:t>
            </a:r>
            <a:r>
              <a:rPr lang="bn-BD" sz="4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চলে</a:t>
            </a:r>
            <a:r>
              <a:rPr lang="en-US" sz="48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;</a:t>
            </a:r>
            <a:endParaRPr lang="bn-BD" sz="4800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2400"/>
              </a:spcAft>
            </a:pPr>
            <a:r>
              <a:rPr lang="bn-BD" sz="48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২। বাসস্থানের জন্য তেমন খরচ হয় </a:t>
            </a:r>
            <a:r>
              <a:rPr lang="bn-BD" sz="48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48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;</a:t>
            </a:r>
            <a:endParaRPr lang="bn-BD" sz="4800" dirty="0" smtClean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2400"/>
              </a:spcAft>
            </a:pPr>
            <a:r>
              <a:rPr lang="bn-BD" sz="4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৩। লালন পালনের জন্য পৃথক কোন খরচ </a:t>
            </a:r>
            <a:endParaRPr lang="en-US" sz="48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2400"/>
              </a:spcAft>
            </a:pPr>
            <a:r>
              <a:rPr lang="en-US" sz="4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bn-BD" sz="4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হয় না</a:t>
            </a:r>
            <a:r>
              <a:rPr lang="en-US" sz="4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;</a:t>
            </a:r>
            <a:endParaRPr lang="en-US" sz="48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41981"/>
            <a:ext cx="6553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উন্মুক্ত পদ্ধতিতে হাঁস পালনের সুবিধা</a:t>
            </a:r>
            <a:endParaRPr lang="en-US" sz="40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2" y="1981200"/>
            <a:ext cx="3875603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74" y="1981200"/>
            <a:ext cx="4084413" cy="22974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81835" y="4648200"/>
            <a:ext cx="85235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১। বন্য </a:t>
            </a:r>
            <a:r>
              <a:rPr lang="bn-BD" sz="28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পশুপাখি দ্বারা হাঁসের ক্ষতি </a:t>
            </a:r>
            <a:r>
              <a:rPr lang="bn-BD" sz="28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হয়।</a:t>
            </a:r>
            <a:endParaRPr lang="bn-BD" sz="28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pPr lvl="0"/>
            <a:r>
              <a:rPr lang="bn-BD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২। অনেক </a:t>
            </a:r>
            <a:r>
              <a:rPr lang="bn-BD" sz="32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পতিত জমির প্রয়োজন </a:t>
            </a:r>
            <a:r>
              <a:rPr lang="bn-BD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হয়। </a:t>
            </a:r>
            <a:endParaRPr lang="bn-BD" sz="3200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pPr lvl="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৩। অনেক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সময় জমির ফসল নষ্ট করে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থাকে।</a:t>
            </a:r>
            <a:endParaRPr lang="bn-BD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lvl="0"/>
            <a:r>
              <a:rPr lang="bn-BD" sz="28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৪। খারাপ </a:t>
            </a:r>
            <a:r>
              <a:rPr lang="bn-BD" sz="28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আবহাওয়ায় হাঁসের ক্ষতি </a:t>
            </a:r>
            <a:r>
              <a:rPr lang="bn-BD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হয়। </a:t>
            </a:r>
            <a:endParaRPr lang="en-US" sz="2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274" y="388038"/>
            <a:ext cx="6553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উন্মুক্ত পদ্ধতিতে হাঁস পালনের অসুবিধা</a:t>
            </a:r>
            <a:endParaRPr lang="en-US" sz="40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984" y="228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আবদ্ধ </a:t>
            </a:r>
            <a:r>
              <a:rPr lang="bn-BD" sz="40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পদ্ধতিতে হাঁস পালনের সুবিধা</a:t>
            </a:r>
            <a:endParaRPr lang="en-US" sz="40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5720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১। খাদ্য </a:t>
            </a: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গ্রহণ সমভাবে </a:t>
            </a: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হয়।</a:t>
            </a:r>
          </a:p>
          <a:p>
            <a:pPr lvl="0"/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২। সহজে </a:t>
            </a:r>
            <a:r>
              <a:rPr lang="bn-BD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রোগ প্রতিরোধ করা যায় </a:t>
            </a:r>
          </a:p>
          <a:p>
            <a:pPr lvl="0"/>
            <a:r>
              <a:rPr lang="bn-BD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৩। কম জায়গায় বেশি হাঁস পালন করা যায়।</a:t>
            </a:r>
            <a:r>
              <a:rPr lang="bn-BD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3200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92" y="1115943"/>
            <a:ext cx="5807641" cy="326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2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271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</dc:creator>
  <cp:lastModifiedBy>ismail - [2010]</cp:lastModifiedBy>
  <cp:revision>58</cp:revision>
  <dcterms:created xsi:type="dcterms:W3CDTF">2006-08-16T00:00:00Z</dcterms:created>
  <dcterms:modified xsi:type="dcterms:W3CDTF">2021-08-03T10:49:42Z</dcterms:modified>
</cp:coreProperties>
</file>