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18184" y="32906"/>
            <a:ext cx="9161804" cy="6819900"/>
            <a:chOff x="18184" y="32906"/>
            <a:chExt cx="9161804" cy="6819900"/>
          </a:xfrm>
        </p:grpSpPr>
        <p:sp>
          <p:nvSpPr>
            <p:cNvPr id="5" name="Rectangle 4"/>
            <p:cNvSpPr/>
            <p:nvPr/>
          </p:nvSpPr>
          <p:spPr>
            <a:xfrm flipH="1">
              <a:off x="8972550" y="55420"/>
              <a:ext cx="172126" cy="6629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flipH="1">
              <a:off x="30307" y="55420"/>
              <a:ext cx="172126" cy="6629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154998" y="32906"/>
              <a:ext cx="8817552" cy="1143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Process 7"/>
            <p:cNvSpPr/>
            <p:nvPr/>
          </p:nvSpPr>
          <p:spPr>
            <a:xfrm>
              <a:off x="18184" y="6684820"/>
              <a:ext cx="9161804" cy="16798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110" y="381000"/>
            <a:ext cx="5828867" cy="3603300"/>
          </a:xfrm>
          <a:prstGeom prst="rect">
            <a:avLst/>
          </a:prstGeom>
        </p:spPr>
      </p:pic>
      <p:grpSp>
        <p:nvGrpSpPr>
          <p:cNvPr id="26" name="Group 25"/>
          <p:cNvGrpSpPr/>
          <p:nvPr/>
        </p:nvGrpSpPr>
        <p:grpSpPr>
          <a:xfrm>
            <a:off x="97848" y="0"/>
            <a:ext cx="1716233" cy="1524000"/>
            <a:chOff x="97848" y="0"/>
            <a:chExt cx="1716233" cy="1524000"/>
          </a:xfrm>
        </p:grpSpPr>
        <p:sp>
          <p:nvSpPr>
            <p:cNvPr id="11" name="5-Point Star 10"/>
            <p:cNvSpPr/>
            <p:nvPr/>
          </p:nvSpPr>
          <p:spPr>
            <a:xfrm>
              <a:off x="97848" y="990600"/>
              <a:ext cx="838200" cy="533400"/>
            </a:xfrm>
            <a:prstGeom prst="star5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5-Point Star 11"/>
            <p:cNvSpPr/>
            <p:nvPr/>
          </p:nvSpPr>
          <p:spPr>
            <a:xfrm>
              <a:off x="975881" y="0"/>
              <a:ext cx="838200" cy="533400"/>
            </a:xfrm>
            <a:prstGeom prst="star5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5-Point Star 13"/>
            <p:cNvSpPr/>
            <p:nvPr/>
          </p:nvSpPr>
          <p:spPr>
            <a:xfrm>
              <a:off x="516948" y="484909"/>
              <a:ext cx="838200" cy="533400"/>
            </a:xfrm>
            <a:prstGeom prst="star5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65389" y="4930488"/>
            <a:ext cx="1583529" cy="1672936"/>
            <a:chOff x="137681" y="5032664"/>
            <a:chExt cx="1583529" cy="1672936"/>
          </a:xfrm>
        </p:grpSpPr>
        <p:sp>
          <p:nvSpPr>
            <p:cNvPr id="13" name="5-Point Star 12"/>
            <p:cNvSpPr/>
            <p:nvPr/>
          </p:nvSpPr>
          <p:spPr>
            <a:xfrm>
              <a:off x="137681" y="5032664"/>
              <a:ext cx="838200" cy="533400"/>
            </a:xfrm>
            <a:prstGeom prst="star5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5-Point Star 15"/>
            <p:cNvSpPr/>
            <p:nvPr/>
          </p:nvSpPr>
          <p:spPr>
            <a:xfrm>
              <a:off x="883010" y="6172200"/>
              <a:ext cx="838200" cy="533400"/>
            </a:xfrm>
            <a:prstGeom prst="star5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5-Point Star 17"/>
            <p:cNvSpPr/>
            <p:nvPr/>
          </p:nvSpPr>
          <p:spPr>
            <a:xfrm>
              <a:off x="463910" y="5656118"/>
              <a:ext cx="838200" cy="533400"/>
            </a:xfrm>
            <a:prstGeom prst="star5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329272" y="4966856"/>
            <a:ext cx="1565562" cy="1544780"/>
            <a:chOff x="7329272" y="4966856"/>
            <a:chExt cx="1565562" cy="1544780"/>
          </a:xfrm>
        </p:grpSpPr>
        <p:sp>
          <p:nvSpPr>
            <p:cNvPr id="17" name="5-Point Star 16"/>
            <p:cNvSpPr/>
            <p:nvPr/>
          </p:nvSpPr>
          <p:spPr>
            <a:xfrm>
              <a:off x="8056634" y="4966856"/>
              <a:ext cx="838200" cy="533400"/>
            </a:xfrm>
            <a:prstGeom prst="star5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5-Point Star 18"/>
            <p:cNvSpPr/>
            <p:nvPr/>
          </p:nvSpPr>
          <p:spPr>
            <a:xfrm>
              <a:off x="7329272" y="5978236"/>
              <a:ext cx="838200" cy="533400"/>
            </a:xfrm>
            <a:prstGeom prst="star5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5-Point Star 19"/>
            <p:cNvSpPr/>
            <p:nvPr/>
          </p:nvSpPr>
          <p:spPr>
            <a:xfrm>
              <a:off x="7637534" y="5500256"/>
              <a:ext cx="838200" cy="533400"/>
            </a:xfrm>
            <a:prstGeom prst="star5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7511977" y="43295"/>
            <a:ext cx="1583529" cy="1672936"/>
            <a:chOff x="137681" y="5032664"/>
            <a:chExt cx="1583529" cy="1672936"/>
          </a:xfrm>
        </p:grpSpPr>
        <p:sp>
          <p:nvSpPr>
            <p:cNvPr id="23" name="5-Point Star 22"/>
            <p:cNvSpPr/>
            <p:nvPr/>
          </p:nvSpPr>
          <p:spPr>
            <a:xfrm>
              <a:off x="137681" y="5032664"/>
              <a:ext cx="838200" cy="533400"/>
            </a:xfrm>
            <a:prstGeom prst="star5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5-Point Star 23"/>
            <p:cNvSpPr/>
            <p:nvPr/>
          </p:nvSpPr>
          <p:spPr>
            <a:xfrm>
              <a:off x="883010" y="6172200"/>
              <a:ext cx="838200" cy="533400"/>
            </a:xfrm>
            <a:prstGeom prst="star5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5-Point Star 24"/>
            <p:cNvSpPr/>
            <p:nvPr/>
          </p:nvSpPr>
          <p:spPr>
            <a:xfrm>
              <a:off x="463910" y="5656118"/>
              <a:ext cx="838200" cy="533400"/>
            </a:xfrm>
            <a:prstGeom prst="star5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itle 1"/>
          <p:cNvSpPr>
            <a:spLocks noGrp="1"/>
          </p:cNvSpPr>
          <p:nvPr>
            <p:ph type="ctrTitle"/>
          </p:nvPr>
        </p:nvSpPr>
        <p:spPr>
          <a:xfrm>
            <a:off x="1482438" y="3984300"/>
            <a:ext cx="6155096" cy="1586346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WEL COME TO ALL </a:t>
            </a:r>
            <a:endParaRPr lang="en-US" sz="6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167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5443" y="159327"/>
            <a:ext cx="8686800" cy="99060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Todays Lesson</a:t>
            </a:r>
            <a:endParaRPr lang="en-US" sz="8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255443" y="1295400"/>
            <a:ext cx="8614930" cy="3124200"/>
          </a:xfrm>
          <a:prstGeom prst="wedgeRoundRectCallou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Making WH Questions (Part-2 )</a:t>
            </a:r>
            <a:endParaRPr lang="en-US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1295400" y="4572000"/>
            <a:ext cx="7315200" cy="1981200"/>
          </a:xfrm>
          <a:prstGeom prst="wedgeEllipse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class </a:t>
            </a:r>
            <a:r>
              <a:rPr lang="en-US" sz="6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endParaRPr lang="en-US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8184" y="32906"/>
            <a:ext cx="9161804" cy="6819900"/>
            <a:chOff x="18184" y="32906"/>
            <a:chExt cx="9161804" cy="6819900"/>
          </a:xfrm>
        </p:grpSpPr>
        <p:sp>
          <p:nvSpPr>
            <p:cNvPr id="8" name="Rectangle 7"/>
            <p:cNvSpPr/>
            <p:nvPr/>
          </p:nvSpPr>
          <p:spPr>
            <a:xfrm flipH="1">
              <a:off x="8972550" y="55420"/>
              <a:ext cx="172126" cy="6629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 flipH="1">
              <a:off x="30307" y="55420"/>
              <a:ext cx="172126" cy="6629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Process 9"/>
            <p:cNvSpPr/>
            <p:nvPr/>
          </p:nvSpPr>
          <p:spPr>
            <a:xfrm>
              <a:off x="154998" y="32906"/>
              <a:ext cx="8817552" cy="1143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lowchart: Process 10"/>
            <p:cNvSpPr/>
            <p:nvPr/>
          </p:nvSpPr>
          <p:spPr>
            <a:xfrm>
              <a:off x="18184" y="6684820"/>
              <a:ext cx="9161804" cy="16798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90423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2077811"/>
            <a:ext cx="7010400" cy="110799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Md. </a:t>
            </a:r>
            <a:r>
              <a:rPr lang="en-US" sz="6600" b="1" dirty="0" err="1" smtClean="0">
                <a:latin typeface="Times New Roman" pitchFamily="18" charset="0"/>
                <a:cs typeface="Times New Roman" pitchFamily="18" charset="0"/>
              </a:rPr>
              <a:t>Afzal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latin typeface="Times New Roman" pitchFamily="18" charset="0"/>
                <a:cs typeface="Times New Roman" pitchFamily="18" charset="0"/>
              </a:rPr>
              <a:t>Hossain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Left-Right Arrow 4"/>
          <p:cNvSpPr/>
          <p:nvPr/>
        </p:nvSpPr>
        <p:spPr>
          <a:xfrm>
            <a:off x="1028700" y="224085"/>
            <a:ext cx="6172200" cy="1819459"/>
          </a:xfrm>
          <a:prstGeom prst="left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Presented by 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6986" y="3430368"/>
            <a:ext cx="6591300" cy="11079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Assistant teacher</a:t>
            </a:r>
            <a:endParaRPr lang="en-US" sz="6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4771993"/>
            <a:ext cx="7658100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Kuralia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Govt. Primary School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5638800"/>
            <a:ext cx="55626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Madhupur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Tangail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8184" y="32906"/>
            <a:ext cx="9161804" cy="6819900"/>
            <a:chOff x="18184" y="32906"/>
            <a:chExt cx="9161804" cy="6819900"/>
          </a:xfrm>
        </p:grpSpPr>
        <p:sp>
          <p:nvSpPr>
            <p:cNvPr id="10" name="Rectangle 9"/>
            <p:cNvSpPr/>
            <p:nvPr/>
          </p:nvSpPr>
          <p:spPr>
            <a:xfrm flipH="1">
              <a:off x="8972550" y="55420"/>
              <a:ext cx="172126" cy="6629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 flipH="1">
              <a:off x="30307" y="55420"/>
              <a:ext cx="172126" cy="6629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Process 11"/>
            <p:cNvSpPr/>
            <p:nvPr/>
          </p:nvSpPr>
          <p:spPr>
            <a:xfrm>
              <a:off x="154998" y="32906"/>
              <a:ext cx="8817552" cy="1143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Process 12"/>
            <p:cNvSpPr/>
            <p:nvPr/>
          </p:nvSpPr>
          <p:spPr>
            <a:xfrm>
              <a:off x="18184" y="6684820"/>
              <a:ext cx="9161804" cy="16798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9B0C3E49-F0A5-4310-A26D-0CDEE22AA9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068" y="368878"/>
            <a:ext cx="1376978" cy="152987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993821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8184" y="32906"/>
            <a:ext cx="9161804" cy="6819900"/>
            <a:chOff x="18184" y="32906"/>
            <a:chExt cx="9161804" cy="6819900"/>
          </a:xfrm>
        </p:grpSpPr>
        <p:sp>
          <p:nvSpPr>
            <p:cNvPr id="5" name="Rectangle 4"/>
            <p:cNvSpPr/>
            <p:nvPr/>
          </p:nvSpPr>
          <p:spPr>
            <a:xfrm flipH="1">
              <a:off x="8972550" y="55420"/>
              <a:ext cx="172126" cy="6629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flipH="1">
              <a:off x="30307" y="55420"/>
              <a:ext cx="172126" cy="6629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154998" y="32906"/>
              <a:ext cx="8817552" cy="1143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Process 7"/>
            <p:cNvSpPr/>
            <p:nvPr/>
          </p:nvSpPr>
          <p:spPr>
            <a:xfrm>
              <a:off x="18184" y="6684820"/>
              <a:ext cx="9161804" cy="16798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99427" y="533400"/>
            <a:ext cx="8399317" cy="1044286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Learning out comes: </a:t>
            </a:r>
            <a:endParaRPr lang="en-US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1" y="2743200"/>
            <a:ext cx="8305800" cy="20005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students will be able to –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i) Know about WH words.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ii) Learn how to make WH questions.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2895600" y="1676400"/>
            <a:ext cx="26670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8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7000" y="184389"/>
            <a:ext cx="2895600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Practice</a:t>
            </a:r>
            <a:endParaRPr lang="en-US" sz="6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4291" y="2211569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1. The students 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go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to school 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to learn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7454" y="1283084"/>
            <a:ext cx="3567546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Use -do/does/did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6629400" y="1965771"/>
            <a:ext cx="1028700" cy="3879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4040333" y="4000500"/>
            <a:ext cx="1091046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2514600" y="2743200"/>
            <a:ext cx="1371600" cy="7204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34291" y="4191000"/>
            <a:ext cx="7571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Fariha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likes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her mother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very much.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3009900" y="4837331"/>
            <a:ext cx="196130" cy="57286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own Arrow 20"/>
          <p:cNvSpPr/>
          <p:nvPr/>
        </p:nvSpPr>
        <p:spPr>
          <a:xfrm>
            <a:off x="745547" y="7062142"/>
            <a:ext cx="1000991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18184" y="32906"/>
            <a:ext cx="9161804" cy="6819900"/>
            <a:chOff x="18184" y="32906"/>
            <a:chExt cx="9161804" cy="6819900"/>
          </a:xfrm>
        </p:grpSpPr>
        <p:sp>
          <p:nvSpPr>
            <p:cNvPr id="30" name="Rectangle 29"/>
            <p:cNvSpPr/>
            <p:nvPr/>
          </p:nvSpPr>
          <p:spPr>
            <a:xfrm flipH="1">
              <a:off x="8972550" y="55420"/>
              <a:ext cx="172126" cy="6629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 flipH="1">
              <a:off x="30307" y="55420"/>
              <a:ext cx="172126" cy="6629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lowchart: Process 31"/>
            <p:cNvSpPr/>
            <p:nvPr/>
          </p:nvSpPr>
          <p:spPr>
            <a:xfrm>
              <a:off x="154998" y="32906"/>
              <a:ext cx="8817552" cy="1143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lowchart: Process 32"/>
            <p:cNvSpPr/>
            <p:nvPr/>
          </p:nvSpPr>
          <p:spPr>
            <a:xfrm>
              <a:off x="18184" y="6684820"/>
              <a:ext cx="9161804" cy="16798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5-Point Star 33"/>
          <p:cNvSpPr/>
          <p:nvPr/>
        </p:nvSpPr>
        <p:spPr>
          <a:xfrm>
            <a:off x="3924300" y="2076608"/>
            <a:ext cx="381000" cy="315021"/>
          </a:xfrm>
          <a:prstGeom prst="star5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5-Point Star 34"/>
          <p:cNvSpPr/>
          <p:nvPr/>
        </p:nvSpPr>
        <p:spPr>
          <a:xfrm>
            <a:off x="3009900" y="4066479"/>
            <a:ext cx="381000" cy="315021"/>
          </a:xfrm>
          <a:prstGeom prst="star5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093642" y="3207832"/>
            <a:ext cx="1268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Why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131868" y="3240055"/>
            <a:ext cx="876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do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667001" y="3240055"/>
            <a:ext cx="5358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he students go to school?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93642" y="5178230"/>
            <a:ext cx="1573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Whom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27806" y="5192592"/>
            <a:ext cx="1158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does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449782" y="5192592"/>
            <a:ext cx="5008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Fariha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like very much?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969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8" grpId="0" animBg="1"/>
      <p:bldP spid="12" grpId="0" animBg="1"/>
      <p:bldP spid="17" grpId="0"/>
      <p:bldP spid="34" grpId="0" animBg="1"/>
      <p:bldP spid="35" grpId="0" animBg="1"/>
      <p:bldP spid="36" grpId="0"/>
      <p:bldP spid="37" grpId="0"/>
      <p:bldP spid="38" grpId="0"/>
      <p:bldP spid="39" grpId="0"/>
      <p:bldP spid="40" grpId="0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8184" y="32906"/>
            <a:ext cx="9161804" cy="6819900"/>
            <a:chOff x="18184" y="32906"/>
            <a:chExt cx="9161804" cy="6819900"/>
          </a:xfrm>
        </p:grpSpPr>
        <p:sp>
          <p:nvSpPr>
            <p:cNvPr id="5" name="Rectangle 4"/>
            <p:cNvSpPr/>
            <p:nvPr/>
          </p:nvSpPr>
          <p:spPr>
            <a:xfrm flipH="1">
              <a:off x="8972550" y="55420"/>
              <a:ext cx="172126" cy="6629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flipH="1">
              <a:off x="30307" y="55420"/>
              <a:ext cx="172126" cy="6629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154998" y="32906"/>
              <a:ext cx="8817552" cy="1143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Process 7"/>
            <p:cNvSpPr/>
            <p:nvPr/>
          </p:nvSpPr>
          <p:spPr>
            <a:xfrm>
              <a:off x="18184" y="6684820"/>
              <a:ext cx="9161804" cy="16798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43000" y="739452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3. My father 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reached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home 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at 8 p.m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6847609" y="438112"/>
            <a:ext cx="838200" cy="4921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4162668" y="438112"/>
            <a:ext cx="457200" cy="492158"/>
          </a:xfrm>
          <a:prstGeom prst="star5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229278" y="1635807"/>
            <a:ext cx="1537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When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52700" y="1621952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did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11681" y="161793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our father  reach home?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3303686" y="1385783"/>
            <a:ext cx="1087582" cy="57319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14400" y="3078129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Verb( present simple)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5424052" y="3141523"/>
            <a:ext cx="484909" cy="646331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5354781" y="4038600"/>
            <a:ext cx="484909" cy="646331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5368635" y="4829256"/>
            <a:ext cx="484909" cy="646331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5375560" y="5551475"/>
            <a:ext cx="484909" cy="646331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79895" y="3877177"/>
            <a:ext cx="2656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Verb + s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79895" y="5523766"/>
            <a:ext cx="3636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Verb(past simple)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79895" y="4671711"/>
            <a:ext cx="2656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Verb +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es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37546" y="2309196"/>
            <a:ext cx="2817235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We learnt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48400" y="3141523"/>
            <a:ext cx="1437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do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182590" y="4038600"/>
            <a:ext cx="1437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does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28904" y="4859050"/>
            <a:ext cx="1437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does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96445" y="5558226"/>
            <a:ext cx="1437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did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821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1" animBg="1"/>
      <p:bldP spid="12" grpId="0"/>
      <p:bldP spid="13" grpId="0"/>
      <p:bldP spid="14" grpId="0"/>
      <p:bldP spid="20" grpId="0"/>
      <p:bldP spid="21" grpId="0" animBg="1"/>
      <p:bldP spid="22" grpId="0" animBg="1"/>
      <p:bldP spid="23" grpId="0" animBg="1"/>
      <p:bldP spid="24" grpId="0" animBg="1"/>
      <p:bldP spid="25" grpId="0"/>
      <p:bldP spid="26" grpId="0"/>
      <p:bldP spid="27" grpId="0"/>
      <p:bldP spid="28" grpId="0" animBg="1"/>
      <p:bldP spid="29" grpId="0"/>
      <p:bldP spid="30" grpId="0"/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8184" y="32906"/>
            <a:ext cx="9161804" cy="6819900"/>
            <a:chOff x="18184" y="32906"/>
            <a:chExt cx="9161804" cy="6819900"/>
          </a:xfrm>
        </p:grpSpPr>
        <p:sp>
          <p:nvSpPr>
            <p:cNvPr id="5" name="Rectangle 4"/>
            <p:cNvSpPr/>
            <p:nvPr/>
          </p:nvSpPr>
          <p:spPr>
            <a:xfrm flipH="1">
              <a:off x="8972550" y="55420"/>
              <a:ext cx="172126" cy="6629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flipH="1">
              <a:off x="30307" y="55420"/>
              <a:ext cx="172126" cy="6629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154998" y="32906"/>
              <a:ext cx="8817552" cy="1143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Process 7"/>
            <p:cNvSpPr/>
            <p:nvPr/>
          </p:nvSpPr>
          <p:spPr>
            <a:xfrm>
              <a:off x="18184" y="6684820"/>
              <a:ext cx="9161804" cy="16798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Horizontal Scroll 8"/>
          <p:cNvSpPr/>
          <p:nvPr/>
        </p:nvSpPr>
        <p:spPr>
          <a:xfrm>
            <a:off x="791874" y="55420"/>
            <a:ext cx="7543800" cy="1846120"/>
          </a:xfrm>
          <a:prstGeom prst="horizontalScroll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Complete the sentences</a:t>
            </a:r>
            <a:endParaRPr lang="en-US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1874" y="190154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Why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0" y="194415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Who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67813" y="1901540"/>
            <a:ext cx="17746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When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72100" y="1898074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What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17074" y="1876244"/>
            <a:ext cx="1782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Which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800" y="28956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1. ________does Lima come here?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2727" y="3733800"/>
            <a:ext cx="7268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2. ________book do you want?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1125" y="4613557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3. _______goes to Dhaka?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1874" y="5269235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4. _______is your mother?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7186" y="6038488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5. _______do they work extra hours?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71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-0.0132 L -0.24236 0.136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83" y="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85185E-6 L -0.57361 0.2682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81" y="13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-0.07083 0.3805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2" y="19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59259E-6 L -0.41666 0.4872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3" y="24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44444E-6 L 0.0592 0.5979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1" y="29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8184" y="32906"/>
            <a:ext cx="9161804" cy="6819900"/>
            <a:chOff x="18184" y="32906"/>
            <a:chExt cx="9161804" cy="6819900"/>
          </a:xfrm>
        </p:grpSpPr>
        <p:sp>
          <p:nvSpPr>
            <p:cNvPr id="5" name="Rectangle 4"/>
            <p:cNvSpPr/>
            <p:nvPr/>
          </p:nvSpPr>
          <p:spPr>
            <a:xfrm flipH="1">
              <a:off x="8972550" y="55420"/>
              <a:ext cx="172126" cy="6629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flipH="1">
              <a:off x="30307" y="55420"/>
              <a:ext cx="172126" cy="6629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154998" y="32906"/>
              <a:ext cx="8817552" cy="1143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Process 7"/>
            <p:cNvSpPr/>
            <p:nvPr/>
          </p:nvSpPr>
          <p:spPr>
            <a:xfrm>
              <a:off x="18184" y="6684820"/>
              <a:ext cx="9161804" cy="16798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81508" y="228600"/>
            <a:ext cx="7162800" cy="99060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n-US" sz="6600" b="1" dirty="0" err="1" smtClean="0">
                <a:latin typeface="Times New Roman" pitchFamily="18" charset="0"/>
                <a:cs typeface="Times New Roman" pitchFamily="18" charset="0"/>
              </a:rPr>
              <a:t>Nomore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 today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Horizontal Scroll 9"/>
          <p:cNvSpPr/>
          <p:nvPr/>
        </p:nvSpPr>
        <p:spPr>
          <a:xfrm>
            <a:off x="1514908" y="1066800"/>
            <a:ext cx="6026727" cy="2618507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Good bye</a:t>
            </a:r>
            <a:endParaRPr lang="en-US" sz="6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3068782"/>
            <a:ext cx="4016087" cy="3823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58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</TotalTime>
  <Words>184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WEL COME TO ALL </vt:lpstr>
      <vt:lpstr>Todays Lesson</vt:lpstr>
      <vt:lpstr>PowerPoint Presentation</vt:lpstr>
      <vt:lpstr>Learning out comes: </vt:lpstr>
      <vt:lpstr>PowerPoint Presentation</vt:lpstr>
      <vt:lpstr>PowerPoint Presentation</vt:lpstr>
      <vt:lpstr>PowerPoint Presentation</vt:lpstr>
      <vt:lpstr>Nomore today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23</cp:revision>
  <dcterms:created xsi:type="dcterms:W3CDTF">2006-08-16T00:00:00Z</dcterms:created>
  <dcterms:modified xsi:type="dcterms:W3CDTF">2021-08-29T09:48:12Z</dcterms:modified>
</cp:coreProperties>
</file>