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75" d="100"/>
          <a:sy n="75" d="100"/>
        </p:scale>
        <p:origin x="414" y="-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C085-D5F6-43BA-981B-7BD36A37A590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0AE7-D835-4C76-96E0-CDF3050E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4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C085-D5F6-43BA-981B-7BD36A37A590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0AE7-D835-4C76-96E0-CDF3050E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9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C085-D5F6-43BA-981B-7BD36A37A590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0AE7-D835-4C76-96E0-CDF3050E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7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C085-D5F6-43BA-981B-7BD36A37A590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0AE7-D835-4C76-96E0-CDF3050E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3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C085-D5F6-43BA-981B-7BD36A37A590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0AE7-D835-4C76-96E0-CDF3050E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2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C085-D5F6-43BA-981B-7BD36A37A590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0AE7-D835-4C76-96E0-CDF3050E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8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C085-D5F6-43BA-981B-7BD36A37A590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0AE7-D835-4C76-96E0-CDF3050E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8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C085-D5F6-43BA-981B-7BD36A37A590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0AE7-D835-4C76-96E0-CDF3050E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7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C085-D5F6-43BA-981B-7BD36A37A590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0AE7-D835-4C76-96E0-CDF3050E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3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C085-D5F6-43BA-981B-7BD36A37A590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0AE7-D835-4C76-96E0-CDF3050E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88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C085-D5F6-43BA-981B-7BD36A37A590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0AE7-D835-4C76-96E0-CDF3050E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1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5DFC085-D5F6-43BA-981B-7BD36A37A590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A120AE7-D835-4C76-96E0-CDF3050EA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5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2D050"/>
            </a:gs>
            <a:gs pos="48000">
              <a:schemeClr val="bg1">
                <a:tint val="98000"/>
                <a:shade val="90000"/>
                <a:satMod val="110000"/>
                <a:lumMod val="103000"/>
              </a:schemeClr>
            </a:gs>
            <a:gs pos="100000">
              <a:schemeClr val="bg1">
                <a:tint val="98000"/>
                <a:shade val="80000"/>
                <a:sat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D004F1-88C0-4FB6-A855-17D1728B26B3}"/>
              </a:ext>
            </a:extLst>
          </p:cNvPr>
          <p:cNvSpPr/>
          <p:nvPr/>
        </p:nvSpPr>
        <p:spPr>
          <a:xfrm>
            <a:off x="4500563" y="85725"/>
            <a:ext cx="3714750" cy="542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আজকের</a:t>
            </a:r>
            <a:r>
              <a:rPr lang="en-US" dirty="0"/>
              <a:t> </a:t>
            </a:r>
            <a:r>
              <a:rPr lang="en-US" dirty="0" err="1"/>
              <a:t>পাঠে</a:t>
            </a:r>
            <a:r>
              <a:rPr lang="en-US" dirty="0"/>
              <a:t> </a:t>
            </a:r>
            <a:r>
              <a:rPr lang="en-US" dirty="0" err="1"/>
              <a:t>ধন্যবাদ</a:t>
            </a:r>
            <a:r>
              <a:rPr lang="en-US" dirty="0"/>
              <a:t> </a:t>
            </a:r>
            <a:r>
              <a:rPr lang="en-US" dirty="0" err="1"/>
              <a:t>সবাইকে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923012-EAE4-4D02-ABFD-9382B975B8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8" y="826455"/>
            <a:ext cx="12141200" cy="6236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441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50"/>
            </a:gs>
            <a:gs pos="48000">
              <a:schemeClr val="bg1">
                <a:tint val="98000"/>
                <a:shade val="90000"/>
                <a:satMod val="110000"/>
                <a:lumMod val="103000"/>
              </a:schemeClr>
            </a:gs>
            <a:gs pos="100000">
              <a:schemeClr val="bg1">
                <a:tint val="98000"/>
                <a:shade val="80000"/>
                <a:sat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0946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50"/>
            </a:gs>
            <a:gs pos="48000">
              <a:schemeClr val="bg1">
                <a:tint val="98000"/>
                <a:shade val="90000"/>
                <a:satMod val="110000"/>
                <a:lumMod val="103000"/>
              </a:schemeClr>
            </a:gs>
            <a:gs pos="100000">
              <a:schemeClr val="bg1">
                <a:tint val="98000"/>
                <a:shade val="80000"/>
                <a:sat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3864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50"/>
            </a:gs>
            <a:gs pos="48000">
              <a:schemeClr val="bg1">
                <a:tint val="98000"/>
                <a:shade val="90000"/>
                <a:satMod val="110000"/>
                <a:lumMod val="103000"/>
              </a:schemeClr>
            </a:gs>
            <a:gs pos="100000">
              <a:schemeClr val="bg1">
                <a:tint val="98000"/>
                <a:shade val="80000"/>
                <a:sat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2867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50"/>
            </a:gs>
            <a:gs pos="48000">
              <a:schemeClr val="bg1">
                <a:tint val="98000"/>
                <a:shade val="90000"/>
                <a:satMod val="110000"/>
                <a:lumMod val="103000"/>
              </a:schemeClr>
            </a:gs>
            <a:gs pos="100000">
              <a:schemeClr val="bg1">
                <a:tint val="98000"/>
                <a:shade val="80000"/>
                <a:sat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3553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50"/>
            </a:gs>
            <a:gs pos="48000">
              <a:schemeClr val="bg1">
                <a:tint val="98000"/>
                <a:shade val="90000"/>
                <a:satMod val="110000"/>
                <a:lumMod val="103000"/>
              </a:schemeClr>
            </a:gs>
            <a:gs pos="100000">
              <a:schemeClr val="bg1">
                <a:tint val="98000"/>
                <a:shade val="80000"/>
                <a:sat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7385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50"/>
            </a:gs>
            <a:gs pos="48000">
              <a:schemeClr val="bg1">
                <a:tint val="98000"/>
                <a:shade val="90000"/>
                <a:satMod val="110000"/>
                <a:lumMod val="103000"/>
              </a:schemeClr>
            </a:gs>
            <a:gs pos="100000">
              <a:schemeClr val="bg1">
                <a:tint val="98000"/>
                <a:shade val="80000"/>
                <a:sat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2287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50"/>
            </a:gs>
            <a:gs pos="48000">
              <a:schemeClr val="bg1">
                <a:tint val="98000"/>
                <a:shade val="90000"/>
                <a:satMod val="110000"/>
                <a:lumMod val="103000"/>
              </a:schemeClr>
            </a:gs>
            <a:gs pos="100000">
              <a:schemeClr val="bg1">
                <a:tint val="98000"/>
                <a:shade val="80000"/>
                <a:sat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4384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2D050"/>
            </a:gs>
            <a:gs pos="48000">
              <a:schemeClr val="bg1">
                <a:tint val="98000"/>
                <a:shade val="90000"/>
                <a:satMod val="110000"/>
                <a:lumMod val="103000"/>
              </a:schemeClr>
            </a:gs>
            <a:gs pos="100000">
              <a:schemeClr val="bg1">
                <a:tint val="98000"/>
                <a:shade val="80000"/>
                <a:satMod val="100000"/>
              </a:schemeClr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8526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2D050"/>
            </a:gs>
            <a:gs pos="48000">
              <a:schemeClr val="bg1">
                <a:tint val="98000"/>
                <a:shade val="90000"/>
                <a:satMod val="110000"/>
                <a:lumMod val="103000"/>
              </a:schemeClr>
            </a:gs>
            <a:gs pos="100000">
              <a:schemeClr val="bg1">
                <a:tint val="98000"/>
                <a:shade val="80000"/>
                <a:sat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243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2D050"/>
            </a:gs>
            <a:gs pos="48000">
              <a:schemeClr val="bg1">
                <a:tint val="98000"/>
                <a:shade val="90000"/>
                <a:satMod val="110000"/>
                <a:lumMod val="103000"/>
              </a:schemeClr>
            </a:gs>
            <a:gs pos="100000">
              <a:schemeClr val="bg1">
                <a:tint val="98000"/>
                <a:shade val="80000"/>
                <a:sat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177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50"/>
            </a:gs>
            <a:gs pos="48000">
              <a:schemeClr val="bg1">
                <a:tint val="98000"/>
                <a:shade val="90000"/>
                <a:satMod val="110000"/>
                <a:lumMod val="103000"/>
              </a:schemeClr>
            </a:gs>
            <a:gs pos="100000">
              <a:schemeClr val="bg1">
                <a:tint val="98000"/>
                <a:shade val="80000"/>
                <a:sat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2262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50"/>
            </a:gs>
            <a:gs pos="48000">
              <a:schemeClr val="bg1">
                <a:tint val="98000"/>
                <a:shade val="90000"/>
                <a:satMod val="110000"/>
                <a:lumMod val="103000"/>
              </a:schemeClr>
            </a:gs>
            <a:gs pos="100000">
              <a:schemeClr val="bg1">
                <a:tint val="98000"/>
                <a:shade val="80000"/>
                <a:sat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9505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50"/>
            </a:gs>
            <a:gs pos="48000">
              <a:schemeClr val="bg1">
                <a:tint val="98000"/>
                <a:shade val="90000"/>
                <a:satMod val="110000"/>
                <a:lumMod val="103000"/>
              </a:schemeClr>
            </a:gs>
            <a:gs pos="100000">
              <a:schemeClr val="bg1">
                <a:tint val="98000"/>
                <a:shade val="80000"/>
                <a:sat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392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50"/>
            </a:gs>
            <a:gs pos="48000">
              <a:schemeClr val="bg1">
                <a:tint val="98000"/>
                <a:shade val="90000"/>
                <a:satMod val="110000"/>
                <a:lumMod val="103000"/>
              </a:schemeClr>
            </a:gs>
            <a:gs pos="100000">
              <a:schemeClr val="bg1">
                <a:tint val="98000"/>
                <a:shade val="80000"/>
                <a:sat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920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50"/>
            </a:gs>
            <a:gs pos="48000">
              <a:schemeClr val="bg1">
                <a:tint val="98000"/>
                <a:shade val="90000"/>
                <a:satMod val="110000"/>
                <a:lumMod val="103000"/>
              </a:schemeClr>
            </a:gs>
            <a:gs pos="100000">
              <a:schemeClr val="bg1">
                <a:tint val="98000"/>
                <a:shade val="80000"/>
                <a:sat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441175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79</TotalTime>
  <Words>4</Words>
  <Application>Microsoft Office PowerPoint</Application>
  <PresentationFormat>Widescreen</PresentationFormat>
  <Paragraphs>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Corbel</vt:lpstr>
      <vt:lpstr>Wingdings 2</vt:lpstr>
      <vt:lpstr>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Aleya Begum</dc:creator>
  <cp:lastModifiedBy>Aleya Begum</cp:lastModifiedBy>
  <cp:revision>3</cp:revision>
  <dcterms:created xsi:type="dcterms:W3CDTF">2021-08-04T18:50:35Z</dcterms:created>
  <dcterms:modified xsi:type="dcterms:W3CDTF">2021-08-25T09:08:43Z</dcterms:modified>
</cp:coreProperties>
</file>