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815" r:id="rId2"/>
  </p:sldMasterIdLst>
  <p:notesMasterIdLst>
    <p:notesMasterId r:id="rId26"/>
  </p:notesMasterIdLst>
  <p:sldIdLst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2" r:id="rId19"/>
    <p:sldId id="273" r:id="rId20"/>
    <p:sldId id="274" r:id="rId21"/>
    <p:sldId id="275" r:id="rId22"/>
    <p:sldId id="276" r:id="rId23"/>
    <p:sldId id="283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4660"/>
  </p:normalViewPr>
  <p:slideViewPr>
    <p:cSldViewPr snapToGrid="0">
      <p:cViewPr varScale="1">
        <p:scale>
          <a:sx n="75" d="100"/>
          <a:sy n="75" d="100"/>
        </p:scale>
        <p:origin x="2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F5F83-DFD0-4AEC-9372-38654FB99F57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ACC43-90B2-4B58-8FA5-B3D0B30A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4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ACC43-90B2-4B58-8FA5-B3D0B30A32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6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GW:Magpie</a:t>
            </a:r>
            <a:r>
              <a:rPr lang="en-US" b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ACC43-90B2-4B58-8FA5-B3D0B30A32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42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GW: Parrot.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ACC43-90B2-4B58-8FA5-B3D0B30A32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92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Evaluation: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ACC43-90B2-4B58-8FA5-B3D0B30A32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56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3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8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33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CF98-82A6-4725-8874-6872E1CE9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E88CC-5930-4DCF-8D3E-3508D39DF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7DCEE-4EEE-4B3B-8DCD-33767128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2D2D4-F980-452D-AC55-0C82B249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68D56-8090-48E4-8DEC-A35623F1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37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4B9FA-6ECF-47E0-9F3B-C503E05F4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5D2F2-6B5F-4668-BBDF-E1B0006B5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DC110-2741-4F9C-B227-EAA14FFBB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9A16E-D9B6-453F-AF64-4F2EFB62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67841-6911-4C7C-A11D-5E129C98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3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808B8-F13F-4DD8-BACA-9C87DE769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43561-1F7B-4BAB-BC45-A76936599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B35FE-C1AB-4FDA-BB36-B0EF3E50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51E3B-E712-490B-86DA-A7A48B92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05CBE-B1EE-4FAD-80BE-C3D70AAD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84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FDE2-A8D8-4CC7-854E-F9BD4E3E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63222-31EF-4EC7-B800-F0C62AAE1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955FF-CDE5-4B14-85E2-898FC3A0C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FF7EF-1EAC-410B-AE07-B7DBFA51C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0B895-6E9E-4BED-8AE8-55317703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711A4-8685-4CB8-98A6-98B7B08B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91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FC89-0E37-4EB3-8A72-9DDFB74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64894-483B-463A-8671-58D40C71A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4A2FCB-6F44-47F1-8BC5-949A928F4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D6994-06BD-453B-933A-A47F56864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38CCF-9790-4948-BC11-48BE1EF74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1E4F6-D74E-4445-802E-95B297C4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10C1CC-4836-4CED-93D6-07F4D674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FCB94-DCBB-447F-85CB-EDB51A7B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47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1B873-4E8B-4DAC-9FA4-0DC536B3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7065EA-2D91-40F3-8AC5-7925A251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3FFDB-C4A0-4C30-9163-13463F59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83A8-48D8-49DE-BABF-5543E6BC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5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0B0D7-C12F-4E9E-A23A-B03CEA904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A8AED-21D4-4BC3-9B9A-A7424D7C1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4BAF2-DB14-4B78-857C-C001846B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72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919D8-F8EE-489B-9C30-0E616D4B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CB15-3E12-48D6-B09E-7074D3E9B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1DF5E-988B-4D5D-8562-53CDEF3A7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EB243-D35A-452F-A6CA-FBB09ACB0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C2281-DAD8-4726-ABAB-FCB812912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8F16E-D6A1-40B7-B2E1-13B7C5413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6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17ED6-3110-44E9-AA6C-7DC61607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1BD683-629B-4BE3-A94B-E61986376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DBF67-484F-466B-9DEB-EF71BF4A7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D5EC0-FD3C-4A8D-B2BB-E09E9528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138DE-EA59-4B76-B955-C53C32FC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D45E1-4DC7-456F-9659-B671688C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3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F996C-C8AC-4BF8-B69E-BD55EBC5B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611A2-1ABA-4537-9C75-E1E3C22F6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D10E-A52E-40C9-9DDF-064945C4D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8BD8E-14ED-4864-97FB-1BC75A5A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B984F-9368-4FC1-950B-08ED3846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69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0D853F-DDBB-4436-AEBD-1AEFB2357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7EC06-47FB-497D-83C4-CBAF666A2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442E4-6583-4D38-B227-F8A5C0C4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724F-82B4-4566-BC09-63267FCE1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AED45-5BC9-44FC-92BC-C90D67A30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3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4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0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4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4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1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4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8056C-2327-4511-8277-A657DF93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DB74F-BA8D-415F-BAB5-07E21CF4E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64349-48D6-4262-8FB8-9359961A44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0E1C-4776-42BD-ACE2-217F3083E38C}" type="datetimeFigureOut">
              <a:rPr lang="en-US" smtClean="0"/>
              <a:pPr/>
              <a:t>8/29/2021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AB3FD-33CF-47B8-9450-C7F3BA28B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25504-F0EC-4452-B7A7-86CD6FB79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DEA3F-94B5-4F73-95D8-066D6DB50E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0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19922&amp;picture=summer-landsca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orn-96715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pexels.com/photo/corn-field-at-daytime-759606/" TargetMode="Externa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mmon_crow_at_Muzhappilangad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2CA4AF-0585-44D8-8D73-3863F5309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664633"/>
            <a:ext cx="9177866" cy="535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A37FFA-D39E-4213-9184-5FE629E4F9DF}"/>
              </a:ext>
            </a:extLst>
          </p:cNvPr>
          <p:cNvSpPr txBox="1"/>
          <p:nvPr/>
        </p:nvSpPr>
        <p:spPr>
          <a:xfrm>
            <a:off x="1507067" y="3013501"/>
            <a:ext cx="5668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2"/>
                </a:solidFill>
              </a:rPr>
              <a:t>Wellcome</a:t>
            </a:r>
            <a:r>
              <a:rPr lang="en-US" sz="4800" b="1" dirty="0">
                <a:solidFill>
                  <a:schemeClr val="bg2"/>
                </a:solidFill>
              </a:rPr>
              <a:t> Everybody.</a:t>
            </a:r>
          </a:p>
        </p:txBody>
      </p:sp>
    </p:spTree>
    <p:extLst>
      <p:ext uri="{BB962C8B-B14F-4D97-AF65-F5344CB8AC3E}">
        <p14:creationId xmlns:p14="http://schemas.microsoft.com/office/powerpoint/2010/main" val="348031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3DC9BD-F451-41D1-855B-3C4472A49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6800" y="1837266"/>
            <a:ext cx="9482665" cy="46143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613EA4-7543-423F-9B74-36BEE91D2CF0}"/>
              </a:ext>
            </a:extLst>
          </p:cNvPr>
          <p:cNvSpPr/>
          <p:nvPr/>
        </p:nvSpPr>
        <p:spPr>
          <a:xfrm>
            <a:off x="1066801" y="482599"/>
            <a:ext cx="9482666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It’s Summer.</a:t>
            </a:r>
          </a:p>
        </p:txBody>
      </p:sp>
    </p:spTree>
    <p:extLst>
      <p:ext uri="{BB962C8B-B14F-4D97-AF65-F5344CB8AC3E}">
        <p14:creationId xmlns:p14="http://schemas.microsoft.com/office/powerpoint/2010/main" val="1767913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45865"/>
            <a:ext cx="5818365" cy="4009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400" y="1981200"/>
            <a:ext cx="485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 Crow and her young crows are living in a nest.</a:t>
            </a:r>
          </a:p>
        </p:txBody>
      </p:sp>
    </p:spTree>
    <p:extLst>
      <p:ext uri="{BB962C8B-B14F-4D97-AF65-F5344CB8AC3E}">
        <p14:creationId xmlns:p14="http://schemas.microsoft.com/office/powerpoint/2010/main" val="39282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032" y="1"/>
            <a:ext cx="4897968" cy="3318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82"/>
          <a:stretch/>
        </p:blipFill>
        <p:spPr>
          <a:xfrm>
            <a:off x="292100" y="3318932"/>
            <a:ext cx="11811000" cy="3386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366" y="152400"/>
            <a:ext cx="7641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The nest is above a corn field.</a:t>
            </a:r>
          </a:p>
        </p:txBody>
      </p:sp>
    </p:spTree>
    <p:extLst>
      <p:ext uri="{BB962C8B-B14F-4D97-AF65-F5344CB8AC3E}">
        <p14:creationId xmlns:p14="http://schemas.microsoft.com/office/powerpoint/2010/main" val="866309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382770"/>
            <a:ext cx="4305300" cy="5401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00700" y="1689100"/>
            <a:ext cx="612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Every morning, Mother Crow flies away.</a:t>
            </a:r>
          </a:p>
        </p:txBody>
      </p:sp>
    </p:spTree>
    <p:extLst>
      <p:ext uri="{BB962C8B-B14F-4D97-AF65-F5344CB8AC3E}">
        <p14:creationId xmlns:p14="http://schemas.microsoft.com/office/powerpoint/2010/main" val="13830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3" y="1974320"/>
            <a:ext cx="8873068" cy="341471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36900" y="482600"/>
            <a:ext cx="7023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to get corn.</a:t>
            </a:r>
          </a:p>
        </p:txBody>
      </p:sp>
    </p:spTree>
    <p:extLst>
      <p:ext uri="{BB962C8B-B14F-4D97-AF65-F5344CB8AC3E}">
        <p14:creationId xmlns:p14="http://schemas.microsoft.com/office/powerpoint/2010/main" val="249890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0" y="304800"/>
            <a:ext cx="6610456" cy="5524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0" y="1651000"/>
            <a:ext cx="4102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Arial Black" panose="020B0A04020102020204" pitchFamily="34" charset="0"/>
              </a:rPr>
              <a:t>She leaves the young crows.</a:t>
            </a:r>
          </a:p>
        </p:txBody>
      </p:sp>
    </p:spTree>
    <p:extLst>
      <p:ext uri="{BB962C8B-B14F-4D97-AF65-F5344CB8AC3E}">
        <p14:creationId xmlns:p14="http://schemas.microsoft.com/office/powerpoint/2010/main" val="362275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FD7AE5-27E1-4644-AD1B-E395CD017089}"/>
              </a:ext>
            </a:extLst>
          </p:cNvPr>
          <p:cNvSpPr txBox="1"/>
          <p:nvPr/>
        </p:nvSpPr>
        <p:spPr>
          <a:xfrm>
            <a:off x="1811866" y="1435610"/>
            <a:ext cx="7484534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4400" b="1" dirty="0">
                <a:solidFill>
                  <a:schemeClr val="bg2"/>
                </a:solidFill>
              </a:rPr>
              <a:t>New words: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CB18E8-C4E8-4470-8CF8-7AC06BFEAEE0}"/>
              </a:ext>
            </a:extLst>
          </p:cNvPr>
          <p:cNvSpPr/>
          <p:nvPr/>
        </p:nvSpPr>
        <p:spPr>
          <a:xfrm>
            <a:off x="1811866" y="2971799"/>
            <a:ext cx="27939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Summer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E68DB8-3A7D-497B-814F-BC2710771309}"/>
              </a:ext>
            </a:extLst>
          </p:cNvPr>
          <p:cNvSpPr/>
          <p:nvPr/>
        </p:nvSpPr>
        <p:spPr>
          <a:xfrm>
            <a:off x="1811867" y="4978400"/>
            <a:ext cx="279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3600" b="1" dirty="0"/>
              <a:t>Flies away 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4C6F4E-1778-4320-9C86-8DC6C8D0F21A}"/>
              </a:ext>
            </a:extLst>
          </p:cNvPr>
          <p:cNvSpPr/>
          <p:nvPr/>
        </p:nvSpPr>
        <p:spPr>
          <a:xfrm>
            <a:off x="6400801" y="2912532"/>
            <a:ext cx="279399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4000" b="1" dirty="0"/>
              <a:t>Nest 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20B88-8345-418A-9B5E-2D3B05F754E6}"/>
              </a:ext>
            </a:extLst>
          </p:cNvPr>
          <p:cNvSpPr/>
          <p:nvPr/>
        </p:nvSpPr>
        <p:spPr>
          <a:xfrm>
            <a:off x="1811867" y="3945466"/>
            <a:ext cx="279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Above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69A5FD-51DE-418B-A32E-FD197468C213}"/>
              </a:ext>
            </a:extLst>
          </p:cNvPr>
          <p:cNvSpPr/>
          <p:nvPr/>
        </p:nvSpPr>
        <p:spPr>
          <a:xfrm>
            <a:off x="6400800" y="4978400"/>
            <a:ext cx="279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 Leave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3BD9AD-598D-40C4-82F5-C578B936BFC9}"/>
              </a:ext>
            </a:extLst>
          </p:cNvPr>
          <p:cNvSpPr/>
          <p:nvPr/>
        </p:nvSpPr>
        <p:spPr>
          <a:xfrm>
            <a:off x="6400800" y="3945466"/>
            <a:ext cx="279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Corn field</a:t>
            </a:r>
          </a:p>
        </p:txBody>
      </p:sp>
    </p:spTree>
    <p:extLst>
      <p:ext uri="{BB962C8B-B14F-4D97-AF65-F5344CB8AC3E}">
        <p14:creationId xmlns:p14="http://schemas.microsoft.com/office/powerpoint/2010/main" val="9881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659" y="232418"/>
            <a:ext cx="7890933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2"/>
                </a:solidFill>
                <a:latin typeface="Arial Black" panose="020B0A04020102020204" pitchFamily="34" charset="0"/>
              </a:rPr>
              <a:t>One day one 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7871" y="1953153"/>
            <a:ext cx="4023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Corn Field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3305" y="2104754"/>
            <a:ext cx="3105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শস্যক্ষেত্র</a:t>
            </a:r>
            <a:endParaRPr lang="en-US" sz="48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83F220-EE4B-4EAD-9222-9B9AAC3807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7871" y="3175000"/>
            <a:ext cx="4023254" cy="28510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A47548-C4D4-4F16-8F46-0727C40123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3107266"/>
            <a:ext cx="3610028" cy="28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5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00" y="1443038"/>
            <a:ext cx="8592749" cy="5414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5950" y="171450"/>
            <a:ext cx="8420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at page 78</a:t>
            </a:r>
          </a:p>
        </p:txBody>
      </p:sp>
    </p:spTree>
    <p:extLst>
      <p:ext uri="{BB962C8B-B14F-4D97-AF65-F5344CB8AC3E}">
        <p14:creationId xmlns:p14="http://schemas.microsoft.com/office/powerpoint/2010/main" val="1833277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88" y="2355272"/>
            <a:ext cx="9577836" cy="3699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665019"/>
            <a:ext cx="7079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Magpie</a:t>
            </a:r>
          </a:p>
        </p:txBody>
      </p:sp>
    </p:spTree>
    <p:extLst>
      <p:ext uri="{BB962C8B-B14F-4D97-AF65-F5344CB8AC3E}">
        <p14:creationId xmlns:p14="http://schemas.microsoft.com/office/powerpoint/2010/main" val="144918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9029A1-7A01-441B-940C-EB921A1D3E00}"/>
              </a:ext>
            </a:extLst>
          </p:cNvPr>
          <p:cNvSpPr txBox="1"/>
          <p:nvPr/>
        </p:nvSpPr>
        <p:spPr>
          <a:xfrm>
            <a:off x="677334" y="1481260"/>
            <a:ext cx="10244666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Bodoni MT Black" panose="02070A03080606020203" pitchFamily="18" charset="0"/>
              </a:rPr>
              <a:t>Introduction of the teacher.</a:t>
            </a:r>
          </a:p>
          <a:p>
            <a:pPr algn="ctr"/>
            <a:endParaRPr lang="en-US" sz="1800" b="1" dirty="0">
              <a:latin typeface="Bodoni MT Black" panose="02070A03080606020203" pitchFamily="18" charset="0"/>
            </a:endParaRPr>
          </a:p>
          <a:p>
            <a:pPr algn="ctr"/>
            <a:r>
              <a:rPr lang="en-US" sz="3600" b="1" dirty="0" err="1">
                <a:latin typeface="Bodoni MT Black" panose="02070A03080606020203" pitchFamily="18" charset="0"/>
              </a:rPr>
              <a:t>Mijanur</a:t>
            </a:r>
            <a:r>
              <a:rPr lang="en-US" sz="3600" b="1" dirty="0">
                <a:latin typeface="Bodoni MT Black" panose="02070A03080606020203" pitchFamily="18" charset="0"/>
              </a:rPr>
              <a:t> Rahman</a:t>
            </a:r>
          </a:p>
          <a:p>
            <a:pPr algn="ctr"/>
            <a:r>
              <a:rPr lang="en-US" sz="3600" b="1" dirty="0">
                <a:latin typeface="Bodoni MT Black" panose="02070A03080606020203" pitchFamily="18" charset="0"/>
              </a:rPr>
              <a:t>Assistant Teacher</a:t>
            </a:r>
          </a:p>
          <a:p>
            <a:pPr algn="ctr"/>
            <a:r>
              <a:rPr lang="en-US" sz="3600" b="1" dirty="0">
                <a:latin typeface="Bodoni MT Black" panose="02070A03080606020203" pitchFamily="18" charset="0"/>
              </a:rPr>
              <a:t>Gopalpur Uttar Gov’t Primary School.</a:t>
            </a:r>
          </a:p>
          <a:p>
            <a:pPr algn="ctr"/>
            <a:r>
              <a:rPr lang="en-US" sz="3600" b="1" dirty="0">
                <a:latin typeface="Bodoni MT Black" panose="02070A03080606020203" pitchFamily="18" charset="0"/>
              </a:rPr>
              <a:t>Durgapur, </a:t>
            </a:r>
            <a:r>
              <a:rPr lang="en-US" sz="3600" b="1" dirty="0" err="1">
                <a:latin typeface="Bodoni MT Black" panose="02070A03080606020203" pitchFamily="18" charset="0"/>
              </a:rPr>
              <a:t>Netrakona</a:t>
            </a:r>
            <a:endParaRPr lang="en-US" sz="3600" b="1" dirty="0">
              <a:latin typeface="Bodoni MT Black" panose="02070A03080606020203" pitchFamily="18" charset="0"/>
            </a:endParaRPr>
          </a:p>
          <a:p>
            <a:pPr algn="ctr"/>
            <a:r>
              <a:rPr lang="en-US" sz="3600" b="1" dirty="0">
                <a:latin typeface="Bodoni MT Black" panose="02070A03080606020203" pitchFamily="18" charset="0"/>
              </a:rPr>
              <a:t>Bangladesh.</a:t>
            </a:r>
          </a:p>
        </p:txBody>
      </p:sp>
    </p:spTree>
    <p:extLst>
      <p:ext uri="{BB962C8B-B14F-4D97-AF65-F5344CB8AC3E}">
        <p14:creationId xmlns:p14="http://schemas.microsoft.com/office/powerpoint/2010/main" val="205823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365125"/>
            <a:ext cx="11062855" cy="1519093"/>
          </a:xfrm>
        </p:spPr>
        <p:txBody>
          <a:bodyPr>
            <a:normAutofit/>
          </a:bodyPr>
          <a:lstStyle/>
          <a:p>
            <a:pPr algn="ctr"/>
            <a:r>
              <a:rPr lang="bn-BD" sz="6600" u="sng" dirty="0">
                <a:solidFill>
                  <a:schemeClr val="tx2"/>
                </a:solidFill>
                <a:latin typeface="Arial Black" panose="020B0A04020102020204" pitchFamily="34" charset="0"/>
              </a:rPr>
              <a:t>Parrot</a:t>
            </a:r>
            <a:endParaRPr lang="en-US" sz="6600" u="sng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92" y="2097798"/>
            <a:ext cx="9481286" cy="449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6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34" y="1385455"/>
            <a:ext cx="8592749" cy="5353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4934" y="318655"/>
            <a:ext cx="4734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>
                <a:solidFill>
                  <a:schemeClr val="tx2"/>
                </a:solidFill>
                <a:latin typeface="Arial Rounded MT Bold" panose="020F0704030504030204" pitchFamily="34" charset="0"/>
              </a:rPr>
              <a:t>Read Individualy</a:t>
            </a:r>
            <a:endParaRPr lang="en-US" sz="4400" u="sng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48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894E34-C936-4F6E-BF44-E00C82A41ABF}"/>
              </a:ext>
            </a:extLst>
          </p:cNvPr>
          <p:cNvSpPr/>
          <p:nvPr/>
        </p:nvSpPr>
        <p:spPr>
          <a:xfrm>
            <a:off x="1651000" y="1557866"/>
            <a:ext cx="7823200" cy="329353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1. How many crows live in the nest?2. 2.Where is the nest?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5A950A-F837-4A03-802A-A8567EC9EAC0}"/>
              </a:ext>
            </a:extLst>
          </p:cNvPr>
          <p:cNvSpPr txBox="1"/>
          <p:nvPr/>
        </p:nvSpPr>
        <p:spPr>
          <a:xfrm>
            <a:off x="1948284" y="1684866"/>
            <a:ext cx="7438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</a:rPr>
              <a:t>Dear students try to answer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3588329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3A9479-98E3-4B0B-9FEA-55D0062D8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304800"/>
            <a:ext cx="12090399" cy="655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D97299-53C6-4787-B55C-7A0D00371A4B}"/>
              </a:ext>
            </a:extLst>
          </p:cNvPr>
          <p:cNvSpPr txBox="1"/>
          <p:nvPr/>
        </p:nvSpPr>
        <p:spPr>
          <a:xfrm>
            <a:off x="1913466" y="541867"/>
            <a:ext cx="772326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/>
              <a:t>Bye </a:t>
            </a:r>
            <a:r>
              <a:rPr lang="en-US" sz="13800" b="1" dirty="0" err="1"/>
              <a:t>Bye</a:t>
            </a:r>
            <a:r>
              <a:rPr lang="en-US" sz="13800" b="1" dirty="0"/>
              <a:t> </a:t>
            </a:r>
          </a:p>
          <a:p>
            <a:r>
              <a:rPr lang="en-US" sz="13800" b="1" dirty="0"/>
              <a:t>Good Bye.</a:t>
            </a:r>
          </a:p>
        </p:txBody>
      </p:sp>
    </p:spTree>
    <p:extLst>
      <p:ext uri="{BB962C8B-B14F-4D97-AF65-F5344CB8AC3E}">
        <p14:creationId xmlns:p14="http://schemas.microsoft.com/office/powerpoint/2010/main" val="2681676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1244" y="1841115"/>
            <a:ext cx="3225224" cy="34082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2060"/>
                </a:solidFill>
              </a:rPr>
              <a:t>Subject: English</a:t>
            </a:r>
          </a:p>
          <a:p>
            <a:r>
              <a:rPr lang="en-US" dirty="0">
                <a:solidFill>
                  <a:srgbClr val="002060"/>
                </a:solidFill>
              </a:rPr>
              <a:t>Class: 3</a:t>
            </a:r>
          </a:p>
          <a:p>
            <a:r>
              <a:rPr lang="en-US" dirty="0">
                <a:solidFill>
                  <a:srgbClr val="002060"/>
                </a:solidFill>
              </a:rPr>
              <a:t>Lesson type: Story</a:t>
            </a:r>
          </a:p>
          <a:p>
            <a:r>
              <a:rPr lang="en-US" dirty="0">
                <a:solidFill>
                  <a:srgbClr val="002060"/>
                </a:solidFill>
              </a:rPr>
              <a:t>Lesson Headline: The Crow</a:t>
            </a:r>
          </a:p>
          <a:p>
            <a:r>
              <a:rPr lang="en-US" dirty="0">
                <a:solidFill>
                  <a:srgbClr val="002060"/>
                </a:solidFill>
              </a:rPr>
              <a:t>Unit: 39  </a:t>
            </a:r>
          </a:p>
          <a:p>
            <a:r>
              <a:rPr lang="en-US" dirty="0">
                <a:solidFill>
                  <a:srgbClr val="002060"/>
                </a:solidFill>
              </a:rPr>
              <a:t>Lesson: 1-3</a:t>
            </a:r>
          </a:p>
          <a:p>
            <a:r>
              <a:rPr lang="en-US" dirty="0">
                <a:solidFill>
                  <a:srgbClr val="002060"/>
                </a:solidFill>
              </a:rPr>
              <a:t>Class Duration: 40 minutes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598" y="1841115"/>
            <a:ext cx="2616201" cy="3408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CC2D0D-CF15-4EA0-ABED-B4A11257DC51}"/>
              </a:ext>
            </a:extLst>
          </p:cNvPr>
          <p:cNvSpPr txBox="1"/>
          <p:nvPr/>
        </p:nvSpPr>
        <p:spPr>
          <a:xfrm>
            <a:off x="1101244" y="682337"/>
            <a:ext cx="92175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atin typeface="Magneto" panose="04030805050802020D02" pitchFamily="82" charset="0"/>
              </a:rPr>
              <a:t>Lesson Introduction: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79FED-491E-4070-AB53-F70E6004E2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66" y="1841115"/>
            <a:ext cx="2861734" cy="3408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F38445-32C2-4778-993A-2953246720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06" b="38105"/>
          <a:stretch/>
        </p:blipFill>
        <p:spPr>
          <a:xfrm>
            <a:off x="1101244" y="5425495"/>
            <a:ext cx="8855555" cy="11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661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4CDC0-E457-4C30-ADAF-1877DC17A2A1}"/>
              </a:ext>
            </a:extLst>
          </p:cNvPr>
          <p:cNvSpPr txBox="1"/>
          <p:nvPr/>
        </p:nvSpPr>
        <p:spPr>
          <a:xfrm>
            <a:off x="1896534" y="1456267"/>
            <a:ext cx="880533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olonna MT" panose="04020805060202030203" pitchFamily="82" charset="0"/>
              </a:rPr>
              <a:t>Learning Outcomes:</a:t>
            </a:r>
          </a:p>
          <a:p>
            <a:r>
              <a:rPr lang="en-US" sz="3200" b="1" dirty="0">
                <a:solidFill>
                  <a:srgbClr val="002060"/>
                </a:solidFill>
                <a:latin typeface="Colonna MT" panose="04020805060202030203" pitchFamily="82" charset="0"/>
              </a:rPr>
              <a:t>Listening: </a:t>
            </a:r>
          </a:p>
          <a:p>
            <a:r>
              <a:rPr lang="en-US" sz="3200" b="1" dirty="0">
                <a:latin typeface="Colonna MT" panose="04020805060202030203" pitchFamily="82" charset="0"/>
              </a:rPr>
              <a:t>4.3.1-enjoy and understand simple stories.</a:t>
            </a:r>
          </a:p>
          <a:p>
            <a:r>
              <a:rPr lang="en-US" sz="3200" b="1" dirty="0">
                <a:solidFill>
                  <a:srgbClr val="002060"/>
                </a:solidFill>
                <a:latin typeface="Colonna MT" panose="04020805060202030203" pitchFamily="82" charset="0"/>
              </a:rPr>
              <a:t>Reading:</a:t>
            </a:r>
          </a:p>
          <a:p>
            <a:r>
              <a:rPr lang="en-US" sz="3200" b="1" dirty="0">
                <a:latin typeface="Colonna MT" panose="04020805060202030203" pitchFamily="82" charset="0"/>
              </a:rPr>
              <a:t>5.1.2- read simple stories.</a:t>
            </a:r>
          </a:p>
        </p:txBody>
      </p:sp>
    </p:spTree>
    <p:extLst>
      <p:ext uri="{BB962C8B-B14F-4D97-AF65-F5344CB8AC3E}">
        <p14:creationId xmlns:p14="http://schemas.microsoft.com/office/powerpoint/2010/main" val="352845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7567" y="334774"/>
            <a:ext cx="582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Good Morning dear students….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3302" y="1236989"/>
            <a:ext cx="3910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How are you today?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3302" y="2144808"/>
            <a:ext cx="4948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Let’s watch a video clip….</a:t>
            </a:r>
          </a:p>
        </p:txBody>
      </p:sp>
      <p:pic>
        <p:nvPicPr>
          <p:cNvPr id="5" name="THE GREETINGS SONG  LARVA KIDS  BEST NURSERY RHYME  FAMILY SONG  2018 FIRST SONG[1]">
            <a:hlinkClick r:id="" action="ppaction://media"/>
            <a:extLst>
              <a:ext uri="{FF2B5EF4-FFF2-40B4-BE49-F238E27FC236}">
                <a16:creationId xmlns:a16="http://schemas.microsoft.com/office/drawing/2014/main" id="{3BA557B3-AE76-488F-9E0C-D28C64D66E1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3301" y="3047023"/>
            <a:ext cx="8405965" cy="36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9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0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134" y="626535"/>
            <a:ext cx="661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Do you know this bird?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C2752-B5A0-4914-8DA8-16B0600099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27399" y="1913467"/>
            <a:ext cx="5008033" cy="415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6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484" y="939800"/>
            <a:ext cx="6628015" cy="4421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939800"/>
            <a:ext cx="4025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ever seen this bird?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042" y="2351782"/>
            <a:ext cx="424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name of this?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1833" y="5360987"/>
            <a:ext cx="424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Crow</a:t>
            </a:r>
          </a:p>
        </p:txBody>
      </p:sp>
    </p:spTree>
    <p:extLst>
      <p:ext uri="{BB962C8B-B14F-4D97-AF65-F5344CB8AC3E}">
        <p14:creationId xmlns:p14="http://schemas.microsoft.com/office/powerpoint/2010/main" val="42000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16" y="880533"/>
            <a:ext cx="6248400" cy="558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400" y="1296229"/>
            <a:ext cx="869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crow?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9400" y="3149600"/>
            <a:ext cx="668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 doing?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9400" y="2161359"/>
            <a:ext cx="3492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Black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9400" y="4137841"/>
            <a:ext cx="374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Flying</a:t>
            </a:r>
          </a:p>
        </p:txBody>
      </p:sp>
    </p:spTree>
    <p:extLst>
      <p:ext uri="{BB962C8B-B14F-4D97-AF65-F5344CB8AC3E}">
        <p14:creationId xmlns:p14="http://schemas.microsoft.com/office/powerpoint/2010/main" val="36153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787400"/>
            <a:ext cx="913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Today we are going to read …….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000" y="2476500"/>
            <a:ext cx="9969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rial Rounded MT Bold" panose="020F0704030504030204" pitchFamily="34" charset="0"/>
              </a:rPr>
              <a:t>Story : The crow</a:t>
            </a:r>
          </a:p>
        </p:txBody>
      </p:sp>
    </p:spTree>
    <p:extLst>
      <p:ext uri="{BB962C8B-B14F-4D97-AF65-F5344CB8AC3E}">
        <p14:creationId xmlns:p14="http://schemas.microsoft.com/office/powerpoint/2010/main" val="311965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248</Words>
  <Application>Microsoft Office PowerPoint</Application>
  <PresentationFormat>Widescreen</PresentationFormat>
  <Paragraphs>65</Paragraphs>
  <Slides>23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Arial Rounded MT Bold</vt:lpstr>
      <vt:lpstr>Bodoni MT Black</vt:lpstr>
      <vt:lpstr>Calibri</vt:lpstr>
      <vt:lpstr>Calibri Light</vt:lpstr>
      <vt:lpstr>Colonna MT</vt:lpstr>
      <vt:lpstr>Magneto</vt:lpstr>
      <vt:lpstr>NikoshBAN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day one word</vt:lpstr>
      <vt:lpstr>PowerPoint Presentation</vt:lpstr>
      <vt:lpstr>PowerPoint Presentation</vt:lpstr>
      <vt:lpstr>Parrot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71</cp:revision>
  <dcterms:created xsi:type="dcterms:W3CDTF">2020-02-29T21:45:37Z</dcterms:created>
  <dcterms:modified xsi:type="dcterms:W3CDTF">2021-08-28T19:02:58Z</dcterms:modified>
</cp:coreProperties>
</file>