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59" r:id="rId7"/>
    <p:sldId id="275" r:id="rId8"/>
    <p:sldId id="278" r:id="rId9"/>
    <p:sldId id="279" r:id="rId10"/>
    <p:sldId id="280" r:id="rId11"/>
    <p:sldId id="281" r:id="rId12"/>
    <p:sldId id="401" r:id="rId13"/>
    <p:sldId id="282" r:id="rId14"/>
    <p:sldId id="283" r:id="rId15"/>
    <p:sldId id="284" r:id="rId16"/>
    <p:sldId id="402" r:id="rId17"/>
    <p:sldId id="400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ina momotaj" userId="5ddbf368e3067b53" providerId="LiveId" clId="{87668BA8-CD6B-4D77-8996-BB8FAD0D9D2F}"/>
    <pc:docChg chg="undo custSel addSld modSld sldOrd">
      <pc:chgData name="hasina momotaj" userId="5ddbf368e3067b53" providerId="LiveId" clId="{87668BA8-CD6B-4D77-8996-BB8FAD0D9D2F}" dt="2021-04-30T16:06:30.491" v="10525" actId="14100"/>
      <pc:docMkLst>
        <pc:docMk/>
      </pc:docMkLst>
      <pc:sldChg chg="addSp delSp modSp mod modAnim">
        <pc:chgData name="hasina momotaj" userId="5ddbf368e3067b53" providerId="LiveId" clId="{87668BA8-CD6B-4D77-8996-BB8FAD0D9D2F}" dt="2021-04-26T13:21:15.896" v="4242"/>
        <pc:sldMkLst>
          <pc:docMk/>
          <pc:sldMk cId="142397422" sldId="256"/>
        </pc:sldMkLst>
        <pc:spChg chg="add mod">
          <ac:chgData name="hasina momotaj" userId="5ddbf368e3067b53" providerId="LiveId" clId="{87668BA8-CD6B-4D77-8996-BB8FAD0D9D2F}" dt="2021-04-23T16:32:56.619" v="2543" actId="1076"/>
          <ac:spMkLst>
            <pc:docMk/>
            <pc:sldMk cId="142397422" sldId="256"/>
            <ac:spMk id="2" creationId="{8D884FD6-F21C-4718-8376-402F82DC4520}"/>
          </ac:spMkLst>
        </pc:spChg>
        <pc:spChg chg="add mod">
          <ac:chgData name="hasina momotaj" userId="5ddbf368e3067b53" providerId="LiveId" clId="{87668BA8-CD6B-4D77-8996-BB8FAD0D9D2F}" dt="2021-04-23T16:29:58.915" v="2500" actId="1076"/>
          <ac:spMkLst>
            <pc:docMk/>
            <pc:sldMk cId="142397422" sldId="256"/>
            <ac:spMk id="5" creationId="{8F8A88F3-0F03-4973-B668-C18248DEF520}"/>
          </ac:spMkLst>
        </pc:spChg>
        <pc:grpChg chg="add mod">
          <ac:chgData name="hasina momotaj" userId="5ddbf368e3067b53" providerId="LiveId" clId="{87668BA8-CD6B-4D77-8996-BB8FAD0D9D2F}" dt="2021-04-23T16:29:35.354" v="2491" actId="1076"/>
          <ac:grpSpMkLst>
            <pc:docMk/>
            <pc:sldMk cId="142397422" sldId="256"/>
            <ac:grpSpMk id="6" creationId="{74ECA259-43AF-4419-AC5F-D3A4C2BB7537}"/>
          </ac:grpSpMkLst>
        </pc:grpChg>
        <pc:grpChg chg="mod">
          <ac:chgData name="hasina momotaj" userId="5ddbf368e3067b53" providerId="LiveId" clId="{87668BA8-CD6B-4D77-8996-BB8FAD0D9D2F}" dt="2021-04-21T15:08:01.308" v="944" actId="164"/>
          <ac:grpSpMkLst>
            <pc:docMk/>
            <pc:sldMk cId="142397422" sldId="256"/>
            <ac:grpSpMk id="9" creationId="{7FA1F228-8F8D-4A62-B17F-A5D552DE3727}"/>
          </ac:grpSpMkLst>
        </pc:grpChg>
        <pc:picChg chg="add mod">
          <ac:chgData name="hasina momotaj" userId="5ddbf368e3067b53" providerId="LiveId" clId="{87668BA8-CD6B-4D77-8996-BB8FAD0D9D2F}" dt="2021-04-21T15:08:01.308" v="944" actId="164"/>
          <ac:picMkLst>
            <pc:docMk/>
            <pc:sldMk cId="142397422" sldId="256"/>
            <ac:picMk id="3" creationId="{EC9EA111-DAC5-45E3-95C6-B8D246233281}"/>
          </ac:picMkLst>
        </pc:picChg>
        <pc:picChg chg="add del mod modCrop">
          <ac:chgData name="hasina momotaj" userId="5ddbf368e3067b53" providerId="LiveId" clId="{87668BA8-CD6B-4D77-8996-BB8FAD0D9D2F}" dt="2021-04-20T16:14:48.652" v="89" actId="478"/>
          <ac:picMkLst>
            <pc:docMk/>
            <pc:sldMk cId="142397422" sldId="256"/>
            <ac:picMk id="5" creationId="{FEB6A2A5-0D10-42A9-B493-A6D8AAC2F37D}"/>
          </ac:picMkLst>
        </pc:picChg>
        <pc:picChg chg="add del mod">
          <ac:chgData name="hasina momotaj" userId="5ddbf368e3067b53" providerId="LiveId" clId="{87668BA8-CD6B-4D77-8996-BB8FAD0D9D2F}" dt="2021-04-20T15:41:01.554" v="7" actId="478"/>
          <ac:picMkLst>
            <pc:docMk/>
            <pc:sldMk cId="142397422" sldId="256"/>
            <ac:picMk id="6" creationId="{54F46728-DAA1-43BB-AEB4-D74D448A7CBE}"/>
          </ac:picMkLst>
        </pc:picChg>
        <pc:picChg chg="add mod">
          <ac:chgData name="hasina momotaj" userId="5ddbf368e3067b53" providerId="LiveId" clId="{87668BA8-CD6B-4D77-8996-BB8FAD0D9D2F}" dt="2021-04-23T16:30:04.071" v="2501" actId="1076"/>
          <ac:picMkLst>
            <pc:docMk/>
            <pc:sldMk cId="142397422" sldId="256"/>
            <ac:picMk id="7" creationId="{5529B304-3666-4985-9D6F-8B224657E1B5}"/>
          </ac:picMkLst>
        </pc:picChg>
        <pc:picChg chg="add del mod">
          <ac:chgData name="hasina momotaj" userId="5ddbf368e3067b53" providerId="LiveId" clId="{87668BA8-CD6B-4D77-8996-BB8FAD0D9D2F}" dt="2021-04-20T15:43:36.545" v="9" actId="478"/>
          <ac:picMkLst>
            <pc:docMk/>
            <pc:sldMk cId="142397422" sldId="256"/>
            <ac:picMk id="10" creationId="{4AF59574-E848-4233-ACC3-1D53A79BFCC3}"/>
          </ac:picMkLst>
        </pc:picChg>
        <pc:picChg chg="add del mod">
          <ac:chgData name="hasina momotaj" userId="5ddbf368e3067b53" providerId="LiveId" clId="{87668BA8-CD6B-4D77-8996-BB8FAD0D9D2F}" dt="2021-04-23T16:18:42.199" v="2405" actId="478"/>
          <ac:picMkLst>
            <pc:docMk/>
            <pc:sldMk cId="142397422" sldId="256"/>
            <ac:picMk id="11" creationId="{80778DEA-E9AA-4254-8CE1-A0CE84C25FCA}"/>
          </ac:picMkLst>
        </pc:picChg>
        <pc:picChg chg="add mod">
          <ac:chgData name="hasina momotaj" userId="5ddbf368e3067b53" providerId="LiveId" clId="{87668BA8-CD6B-4D77-8996-BB8FAD0D9D2F}" dt="2021-04-23T16:33:34.759" v="2545" actId="1076"/>
          <ac:picMkLst>
            <pc:docMk/>
            <pc:sldMk cId="142397422" sldId="256"/>
            <ac:picMk id="12" creationId="{EC587A18-866D-4611-9218-4C5AC54AFEDC}"/>
          </ac:picMkLst>
        </pc:picChg>
        <pc:picChg chg="add del mod">
          <ac:chgData name="hasina momotaj" userId="5ddbf368e3067b53" providerId="LiveId" clId="{87668BA8-CD6B-4D77-8996-BB8FAD0D9D2F}" dt="2021-04-20T15:47:36.518" v="20" actId="478"/>
          <ac:picMkLst>
            <pc:docMk/>
            <pc:sldMk cId="142397422" sldId="256"/>
            <ac:picMk id="14" creationId="{940CC116-BC5F-4CE4-A867-954B31BD457D}"/>
          </ac:picMkLst>
        </pc:picChg>
        <pc:picChg chg="add del mod">
          <ac:chgData name="hasina momotaj" userId="5ddbf368e3067b53" providerId="LiveId" clId="{87668BA8-CD6B-4D77-8996-BB8FAD0D9D2F}" dt="2021-04-23T16:19:15.237" v="2409" actId="478"/>
          <ac:picMkLst>
            <pc:docMk/>
            <pc:sldMk cId="142397422" sldId="256"/>
            <ac:picMk id="14" creationId="{E75CAD05-FF7E-43B6-B357-39ED70ACC8F9}"/>
          </ac:picMkLst>
        </pc:picChg>
      </pc:sldChg>
      <pc:sldChg chg="addSp delSp modSp new mod modTransition">
        <pc:chgData name="hasina momotaj" userId="5ddbf368e3067b53" providerId="LiveId" clId="{87668BA8-CD6B-4D77-8996-BB8FAD0D9D2F}" dt="2021-04-21T14:28:05.315" v="900" actId="1076"/>
        <pc:sldMkLst>
          <pc:docMk/>
          <pc:sldMk cId="400674602" sldId="257"/>
        </pc:sldMkLst>
        <pc:spChg chg="del">
          <ac:chgData name="hasina momotaj" userId="5ddbf368e3067b53" providerId="LiveId" clId="{87668BA8-CD6B-4D77-8996-BB8FAD0D9D2F}" dt="2021-04-21T13:10:12.641" v="243" actId="478"/>
          <ac:spMkLst>
            <pc:docMk/>
            <pc:sldMk cId="400674602" sldId="257"/>
            <ac:spMk id="2" creationId="{425E8AB0-E8B6-4E1A-84DA-369FA33693F8}"/>
          </ac:spMkLst>
        </pc:spChg>
        <pc:spChg chg="del">
          <ac:chgData name="hasina momotaj" userId="5ddbf368e3067b53" providerId="LiveId" clId="{87668BA8-CD6B-4D77-8996-BB8FAD0D9D2F}" dt="2021-04-21T13:10:16.532" v="244" actId="478"/>
          <ac:spMkLst>
            <pc:docMk/>
            <pc:sldMk cId="400674602" sldId="257"/>
            <ac:spMk id="3" creationId="{90A41DAC-80ED-4FAE-8D8D-D62A2127CC2D}"/>
          </ac:spMkLst>
        </pc:spChg>
        <pc:spChg chg="add mod">
          <ac:chgData name="hasina momotaj" userId="5ddbf368e3067b53" providerId="LiveId" clId="{87668BA8-CD6B-4D77-8996-BB8FAD0D9D2F}" dt="2021-04-21T13:14:07.940" v="312" actId="164"/>
          <ac:spMkLst>
            <pc:docMk/>
            <pc:sldMk cId="400674602" sldId="257"/>
            <ac:spMk id="4" creationId="{7284B5C1-FB7D-4EFE-8CC3-B3993B42FA2A}"/>
          </ac:spMkLst>
        </pc:spChg>
        <pc:spChg chg="add mod">
          <ac:chgData name="hasina momotaj" userId="5ddbf368e3067b53" providerId="LiveId" clId="{87668BA8-CD6B-4D77-8996-BB8FAD0D9D2F}" dt="2021-04-21T13:19:42.636" v="343" actId="113"/>
          <ac:spMkLst>
            <pc:docMk/>
            <pc:sldMk cId="400674602" sldId="257"/>
            <ac:spMk id="10" creationId="{77040E62-ED54-4F4D-A555-FD436ADF59C0}"/>
          </ac:spMkLst>
        </pc:spChg>
        <pc:spChg chg="add mod">
          <ac:chgData name="hasina momotaj" userId="5ddbf368e3067b53" providerId="LiveId" clId="{87668BA8-CD6B-4D77-8996-BB8FAD0D9D2F}" dt="2021-04-21T14:27:55.843" v="897" actId="1076"/>
          <ac:spMkLst>
            <pc:docMk/>
            <pc:sldMk cId="400674602" sldId="257"/>
            <ac:spMk id="27" creationId="{D1DFC9A0-73DE-49B0-B358-247815B88DEC}"/>
          </ac:spMkLst>
        </pc:spChg>
        <pc:spChg chg="add mod">
          <ac:chgData name="hasina momotaj" userId="5ddbf368e3067b53" providerId="LiveId" clId="{87668BA8-CD6B-4D77-8996-BB8FAD0D9D2F}" dt="2021-04-21T13:57:26.633" v="737" actId="1076"/>
          <ac:spMkLst>
            <pc:docMk/>
            <pc:sldMk cId="400674602" sldId="257"/>
            <ac:spMk id="30" creationId="{57CBE854-0C4B-4E39-89D7-E89D8AE6F1A7}"/>
          </ac:spMkLst>
        </pc:spChg>
        <pc:grpChg chg="add mod">
          <ac:chgData name="hasina momotaj" userId="5ddbf368e3067b53" providerId="LiveId" clId="{87668BA8-CD6B-4D77-8996-BB8FAD0D9D2F}" dt="2021-04-21T13:33:15.795" v="420" actId="164"/>
          <ac:grpSpMkLst>
            <pc:docMk/>
            <pc:sldMk cId="400674602" sldId="257"/>
            <ac:grpSpMk id="9" creationId="{BFB930B8-C61F-404A-B7C2-7E27C8496B8F}"/>
          </ac:grpSpMkLst>
        </pc:grpChg>
        <pc:grpChg chg="add mod">
          <ac:chgData name="hasina momotaj" userId="5ddbf368e3067b53" providerId="LiveId" clId="{87668BA8-CD6B-4D77-8996-BB8FAD0D9D2F}" dt="2021-04-21T14:26:39.039" v="889" actId="164"/>
          <ac:grpSpMkLst>
            <pc:docMk/>
            <pc:sldMk cId="400674602" sldId="257"/>
            <ac:grpSpMk id="24" creationId="{AED0C9F3-ECA8-4216-AC45-A51E53EA6952}"/>
          </ac:grpSpMkLst>
        </pc:grpChg>
        <pc:grpChg chg="add mod">
          <ac:chgData name="hasina momotaj" userId="5ddbf368e3067b53" providerId="LiveId" clId="{87668BA8-CD6B-4D77-8996-BB8FAD0D9D2F}" dt="2021-04-21T14:26:39.039" v="889" actId="164"/>
          <ac:grpSpMkLst>
            <pc:docMk/>
            <pc:sldMk cId="400674602" sldId="257"/>
            <ac:grpSpMk id="35" creationId="{9C5DFBEE-F513-4BBF-B6E7-B55975BB32D7}"/>
          </ac:grpSpMkLst>
        </pc:grpChg>
        <pc:picChg chg="add mod">
          <ac:chgData name="hasina momotaj" userId="5ddbf368e3067b53" providerId="LiveId" clId="{87668BA8-CD6B-4D77-8996-BB8FAD0D9D2F}" dt="2021-04-21T13:14:07.940" v="312" actId="164"/>
          <ac:picMkLst>
            <pc:docMk/>
            <pc:sldMk cId="400674602" sldId="257"/>
            <ac:picMk id="6" creationId="{F38E8E7A-C9EC-4BE2-B0F7-62217EAE4C15}"/>
          </ac:picMkLst>
        </pc:picChg>
        <pc:picChg chg="add mod modCrop">
          <ac:chgData name="hasina momotaj" userId="5ddbf368e3067b53" providerId="LiveId" clId="{87668BA8-CD6B-4D77-8996-BB8FAD0D9D2F}" dt="2021-04-21T13:14:07.940" v="312" actId="164"/>
          <ac:picMkLst>
            <pc:docMk/>
            <pc:sldMk cId="400674602" sldId="257"/>
            <ac:picMk id="8" creationId="{4DBBCFD0-917D-490B-B9D4-17A4BEF59AB3}"/>
          </ac:picMkLst>
        </pc:picChg>
        <pc:picChg chg="add mod modCrop">
          <ac:chgData name="hasina momotaj" userId="5ddbf368e3067b53" providerId="LiveId" clId="{87668BA8-CD6B-4D77-8996-BB8FAD0D9D2F}" dt="2021-04-21T13:33:15.795" v="420" actId="164"/>
          <ac:picMkLst>
            <pc:docMk/>
            <pc:sldMk cId="400674602" sldId="257"/>
            <ac:picMk id="21" creationId="{BAD1F21D-8826-4256-9A9D-599A0C76FD7F}"/>
          </ac:picMkLst>
        </pc:picChg>
        <pc:picChg chg="add mod modCrop">
          <ac:chgData name="hasina momotaj" userId="5ddbf368e3067b53" providerId="LiveId" clId="{87668BA8-CD6B-4D77-8996-BB8FAD0D9D2F}" dt="2021-04-21T13:33:15.795" v="420" actId="164"/>
          <ac:picMkLst>
            <pc:docMk/>
            <pc:sldMk cId="400674602" sldId="257"/>
            <ac:picMk id="23" creationId="{8FD0AFE3-FB5C-4880-916D-656BD7E425B3}"/>
          </ac:picMkLst>
        </pc:picChg>
        <pc:picChg chg="add del mod">
          <ac:chgData name="hasina momotaj" userId="5ddbf368e3067b53" providerId="LiveId" clId="{87668BA8-CD6B-4D77-8996-BB8FAD0D9D2F}" dt="2021-04-21T13:59:24.069" v="738" actId="478"/>
          <ac:picMkLst>
            <pc:docMk/>
            <pc:sldMk cId="400674602" sldId="257"/>
            <ac:picMk id="26" creationId="{58B3D8F4-5905-47C4-B8F8-DDD7F1066211}"/>
          </ac:picMkLst>
        </pc:picChg>
        <pc:picChg chg="add mod">
          <ac:chgData name="hasina momotaj" userId="5ddbf368e3067b53" providerId="LiveId" clId="{87668BA8-CD6B-4D77-8996-BB8FAD0D9D2F}" dt="2021-04-21T13:48:10.316" v="570" actId="1076"/>
          <ac:picMkLst>
            <pc:docMk/>
            <pc:sldMk cId="400674602" sldId="257"/>
            <ac:picMk id="29" creationId="{E7609692-63AF-405E-8069-56574DEFB9E8}"/>
          </ac:picMkLst>
        </pc:picChg>
        <pc:picChg chg="add mod modCrop">
          <ac:chgData name="hasina momotaj" userId="5ddbf368e3067b53" providerId="LiveId" clId="{87668BA8-CD6B-4D77-8996-BB8FAD0D9D2F}" dt="2021-04-21T14:28:05.315" v="900" actId="1076"/>
          <ac:picMkLst>
            <pc:docMk/>
            <pc:sldMk cId="400674602" sldId="257"/>
            <ac:picMk id="32" creationId="{9E652729-1CE2-4DB5-876C-CB27F91508EA}"/>
          </ac:picMkLst>
        </pc:picChg>
        <pc:picChg chg="add mod modCrop">
          <ac:chgData name="hasina momotaj" userId="5ddbf368e3067b53" providerId="LiveId" clId="{87668BA8-CD6B-4D77-8996-BB8FAD0D9D2F}" dt="2021-04-21T14:26:39.039" v="889" actId="164"/>
          <ac:picMkLst>
            <pc:docMk/>
            <pc:sldMk cId="400674602" sldId="257"/>
            <ac:picMk id="34" creationId="{3064DDD6-D18C-4E53-A9FC-7BFDFC208123}"/>
          </ac:picMkLst>
        </pc:picChg>
        <pc:cxnChg chg="add del mod">
          <ac:chgData name="hasina momotaj" userId="5ddbf368e3067b53" providerId="LiveId" clId="{87668BA8-CD6B-4D77-8996-BB8FAD0D9D2F}" dt="2021-04-21T13:25:23.078" v="399" actId="478"/>
          <ac:cxnSpMkLst>
            <pc:docMk/>
            <pc:sldMk cId="400674602" sldId="257"/>
            <ac:cxnSpMk id="12" creationId="{1A27AC52-86CA-47D2-8CF6-049BC1A98031}"/>
          </ac:cxnSpMkLst>
        </pc:cxnChg>
        <pc:cxnChg chg="add del mod">
          <ac:chgData name="hasina momotaj" userId="5ddbf368e3067b53" providerId="LiveId" clId="{87668BA8-CD6B-4D77-8996-BB8FAD0D9D2F}" dt="2021-04-21T13:25:21.547" v="398" actId="478"/>
          <ac:cxnSpMkLst>
            <pc:docMk/>
            <pc:sldMk cId="400674602" sldId="257"/>
            <ac:cxnSpMk id="17" creationId="{7C91CB54-A9B3-45C7-B0C1-E2D261223B93}"/>
          </ac:cxnSpMkLst>
        </pc:cxnChg>
        <pc:cxnChg chg="add del mod">
          <ac:chgData name="hasina momotaj" userId="5ddbf368e3067b53" providerId="LiveId" clId="{87668BA8-CD6B-4D77-8996-BB8FAD0D9D2F}" dt="2021-04-21T13:25:19.969" v="397" actId="478"/>
          <ac:cxnSpMkLst>
            <pc:docMk/>
            <pc:sldMk cId="400674602" sldId="257"/>
            <ac:cxnSpMk id="19" creationId="{04E68FC0-F2A9-4215-8F38-00B77FF3C3A8}"/>
          </ac:cxnSpMkLst>
        </pc:cxnChg>
      </pc:sldChg>
      <pc:sldChg chg="addSp delSp modSp new mod modTransition modAnim">
        <pc:chgData name="hasina momotaj" userId="5ddbf368e3067b53" providerId="LiveId" clId="{87668BA8-CD6B-4D77-8996-BB8FAD0D9D2F}" dt="2021-04-29T14:56:25.690" v="9162"/>
        <pc:sldMkLst>
          <pc:docMk/>
          <pc:sldMk cId="2650725450" sldId="258"/>
        </pc:sldMkLst>
        <pc:spChg chg="add mod">
          <ac:chgData name="hasina momotaj" userId="5ddbf368e3067b53" providerId="LiveId" clId="{87668BA8-CD6B-4D77-8996-BB8FAD0D9D2F}" dt="2021-04-22T16:05:29.921" v="1225" actId="1076"/>
          <ac:spMkLst>
            <pc:docMk/>
            <pc:sldMk cId="2650725450" sldId="258"/>
            <ac:spMk id="2" creationId="{8CDAD4A2-5F59-44F8-A68C-F86063818678}"/>
          </ac:spMkLst>
        </pc:spChg>
        <pc:spChg chg="del">
          <ac:chgData name="hasina momotaj" userId="5ddbf368e3067b53" providerId="LiveId" clId="{87668BA8-CD6B-4D77-8996-BB8FAD0D9D2F}" dt="2021-04-21T14:01:02.594" v="752" actId="478"/>
          <ac:spMkLst>
            <pc:docMk/>
            <pc:sldMk cId="2650725450" sldId="258"/>
            <ac:spMk id="2" creationId="{CD6BE12D-8CB7-424A-951D-A162D3825296}"/>
          </ac:spMkLst>
        </pc:spChg>
        <pc:spChg chg="del">
          <ac:chgData name="hasina momotaj" userId="5ddbf368e3067b53" providerId="LiveId" clId="{87668BA8-CD6B-4D77-8996-BB8FAD0D9D2F}" dt="2021-04-21T14:01:04.625" v="753" actId="478"/>
          <ac:spMkLst>
            <pc:docMk/>
            <pc:sldMk cId="2650725450" sldId="258"/>
            <ac:spMk id="3" creationId="{5BF4D522-5D1B-4848-8BA5-E009E406B28E}"/>
          </ac:spMkLst>
        </pc:spChg>
        <pc:spChg chg="add mod">
          <ac:chgData name="hasina momotaj" userId="5ddbf368e3067b53" providerId="LiveId" clId="{87668BA8-CD6B-4D77-8996-BB8FAD0D9D2F}" dt="2021-04-21T14:01:52.325" v="806" actId="692"/>
          <ac:spMkLst>
            <pc:docMk/>
            <pc:sldMk cId="2650725450" sldId="258"/>
            <ac:spMk id="4" creationId="{FB94F814-74A6-49E3-88A1-7337FCB45146}"/>
          </ac:spMkLst>
        </pc:spChg>
        <pc:spChg chg="add mod">
          <ac:chgData name="hasina momotaj" userId="5ddbf368e3067b53" providerId="LiveId" clId="{87668BA8-CD6B-4D77-8996-BB8FAD0D9D2F}" dt="2021-04-22T16:37:37.049" v="1451" actId="1076"/>
          <ac:spMkLst>
            <pc:docMk/>
            <pc:sldMk cId="2650725450" sldId="258"/>
            <ac:spMk id="5" creationId="{C7D799B8-729C-42E2-A4E4-92091F68B6CC}"/>
          </ac:spMkLst>
        </pc:spChg>
        <pc:spChg chg="add mod">
          <ac:chgData name="hasina momotaj" userId="5ddbf368e3067b53" providerId="LiveId" clId="{87668BA8-CD6B-4D77-8996-BB8FAD0D9D2F}" dt="2021-04-22T14:15:27.910" v="1091" actId="20577"/>
          <ac:spMkLst>
            <pc:docMk/>
            <pc:sldMk cId="2650725450" sldId="258"/>
            <ac:spMk id="10" creationId="{73FCAE5F-A456-4487-A481-991DBAC3DF5E}"/>
          </ac:spMkLst>
        </pc:spChg>
        <pc:spChg chg="add mod">
          <ac:chgData name="hasina momotaj" userId="5ddbf368e3067b53" providerId="LiveId" clId="{87668BA8-CD6B-4D77-8996-BB8FAD0D9D2F}" dt="2021-04-22T14:20:54.308" v="1141" actId="1076"/>
          <ac:spMkLst>
            <pc:docMk/>
            <pc:sldMk cId="2650725450" sldId="258"/>
            <ac:spMk id="11" creationId="{52C3F118-8608-419E-BF22-87CD03C57BA3}"/>
          </ac:spMkLst>
        </pc:spChg>
        <pc:spChg chg="add mod">
          <ac:chgData name="hasina momotaj" userId="5ddbf368e3067b53" providerId="LiveId" clId="{87668BA8-CD6B-4D77-8996-BB8FAD0D9D2F}" dt="2021-04-22T16:20:30.757" v="1314" actId="1076"/>
          <ac:spMkLst>
            <pc:docMk/>
            <pc:sldMk cId="2650725450" sldId="258"/>
            <ac:spMk id="13" creationId="{8EC6931F-1163-418B-A0ED-D15AAD023672}"/>
          </ac:spMkLst>
        </pc:spChg>
        <pc:spChg chg="add mod">
          <ac:chgData name="hasina momotaj" userId="5ddbf368e3067b53" providerId="LiveId" clId="{87668BA8-CD6B-4D77-8996-BB8FAD0D9D2F}" dt="2021-04-22T15:58:08.850" v="1154" actId="20577"/>
          <ac:spMkLst>
            <pc:docMk/>
            <pc:sldMk cId="2650725450" sldId="258"/>
            <ac:spMk id="20" creationId="{39FBDDBA-F259-45D6-BACE-BE5ED87A89C6}"/>
          </ac:spMkLst>
        </pc:spChg>
        <pc:grpChg chg="add mod">
          <ac:chgData name="hasina momotaj" userId="5ddbf368e3067b53" providerId="LiveId" clId="{87668BA8-CD6B-4D77-8996-BB8FAD0D9D2F}" dt="2021-04-21T14:14:21.794" v="874" actId="164"/>
          <ac:grpSpMkLst>
            <pc:docMk/>
            <pc:sldMk cId="2650725450" sldId="258"/>
            <ac:grpSpMk id="19" creationId="{DEAE70AC-2C71-400E-9220-0BC99537D8A8}"/>
          </ac:grpSpMkLst>
        </pc:grpChg>
        <pc:picChg chg="add mod">
          <ac:chgData name="hasina momotaj" userId="5ddbf368e3067b53" providerId="LiveId" clId="{87668BA8-CD6B-4D77-8996-BB8FAD0D9D2F}" dt="2021-04-22T14:09:37.598" v="1026" actId="208"/>
          <ac:picMkLst>
            <pc:docMk/>
            <pc:sldMk cId="2650725450" sldId="258"/>
            <ac:picMk id="3" creationId="{FDF7C08D-0E17-4B02-A4F8-ECA6BCEC657B}"/>
          </ac:picMkLst>
        </pc:picChg>
        <pc:picChg chg="add mod">
          <ac:chgData name="hasina momotaj" userId="5ddbf368e3067b53" providerId="LiveId" clId="{87668BA8-CD6B-4D77-8996-BB8FAD0D9D2F}" dt="2021-04-21T14:14:21.794" v="874" actId="164"/>
          <ac:picMkLst>
            <pc:docMk/>
            <pc:sldMk cId="2650725450" sldId="258"/>
            <ac:picMk id="6" creationId="{B4BA4D56-F2C0-45D4-9D8A-85C8EBF815DC}"/>
          </ac:picMkLst>
        </pc:picChg>
        <pc:picChg chg="add mod">
          <ac:chgData name="hasina momotaj" userId="5ddbf368e3067b53" providerId="LiveId" clId="{87668BA8-CD6B-4D77-8996-BB8FAD0D9D2F}" dt="2021-04-22T14:10:48.794" v="1036" actId="1076"/>
          <ac:picMkLst>
            <pc:docMk/>
            <pc:sldMk cId="2650725450" sldId="258"/>
            <ac:picMk id="7" creationId="{5FBD3A1D-D0C2-4D2D-B697-19B9C37E5C96}"/>
          </ac:picMkLst>
        </pc:picChg>
        <pc:picChg chg="add del mod">
          <ac:chgData name="hasina momotaj" userId="5ddbf368e3067b53" providerId="LiveId" clId="{87668BA8-CD6B-4D77-8996-BB8FAD0D9D2F}" dt="2021-04-21T14:02:46.900" v="814" actId="478"/>
          <ac:picMkLst>
            <pc:docMk/>
            <pc:sldMk cId="2650725450" sldId="258"/>
            <ac:picMk id="8" creationId="{EE18BD1D-AA25-48D0-994C-83DEA344593A}"/>
          </ac:picMkLst>
        </pc:picChg>
        <pc:picChg chg="add mod">
          <ac:chgData name="hasina momotaj" userId="5ddbf368e3067b53" providerId="LiveId" clId="{87668BA8-CD6B-4D77-8996-BB8FAD0D9D2F}" dt="2021-04-22T14:11:11.152" v="1042" actId="208"/>
          <ac:picMkLst>
            <pc:docMk/>
            <pc:sldMk cId="2650725450" sldId="258"/>
            <ac:picMk id="9" creationId="{8D651815-1222-4988-9D69-C9A96C4605AF}"/>
          </ac:picMkLst>
        </pc:picChg>
        <pc:picChg chg="add del mod">
          <ac:chgData name="hasina momotaj" userId="5ddbf368e3067b53" providerId="LiveId" clId="{87668BA8-CD6B-4D77-8996-BB8FAD0D9D2F}" dt="2021-04-21T14:03:06.841" v="816" actId="478"/>
          <ac:picMkLst>
            <pc:docMk/>
            <pc:sldMk cId="2650725450" sldId="258"/>
            <ac:picMk id="10" creationId="{39BA5C99-DF85-481A-B743-19FDA7332F75}"/>
          </ac:picMkLst>
        </pc:picChg>
        <pc:picChg chg="add mod modCrop">
          <ac:chgData name="hasina momotaj" userId="5ddbf368e3067b53" providerId="LiveId" clId="{87668BA8-CD6B-4D77-8996-BB8FAD0D9D2F}" dt="2021-04-21T14:14:21.794" v="874" actId="164"/>
          <ac:picMkLst>
            <pc:docMk/>
            <pc:sldMk cId="2650725450" sldId="258"/>
            <ac:picMk id="12" creationId="{1B07C8D0-0E53-414A-B19E-3361959AAE6F}"/>
          </ac:picMkLst>
        </pc:picChg>
        <pc:picChg chg="add del mod modCrop">
          <ac:chgData name="hasina momotaj" userId="5ddbf368e3067b53" providerId="LiveId" clId="{87668BA8-CD6B-4D77-8996-BB8FAD0D9D2F}" dt="2021-04-21T14:09:44.126" v="839" actId="478"/>
          <ac:picMkLst>
            <pc:docMk/>
            <pc:sldMk cId="2650725450" sldId="258"/>
            <ac:picMk id="14" creationId="{D26BD4B8-A3A3-497C-B554-288A1FC1E63E}"/>
          </ac:picMkLst>
        </pc:picChg>
        <pc:picChg chg="add del mod modCrop">
          <ac:chgData name="hasina momotaj" userId="5ddbf368e3067b53" providerId="LiveId" clId="{87668BA8-CD6B-4D77-8996-BB8FAD0D9D2F}" dt="2021-04-21T14:10:35.911" v="849" actId="478"/>
          <ac:picMkLst>
            <pc:docMk/>
            <pc:sldMk cId="2650725450" sldId="258"/>
            <ac:picMk id="16" creationId="{9335AFBE-EAB4-402F-9FF0-3A4A79938E03}"/>
          </ac:picMkLst>
        </pc:picChg>
        <pc:picChg chg="add mod modCrop">
          <ac:chgData name="hasina momotaj" userId="5ddbf368e3067b53" providerId="LiveId" clId="{87668BA8-CD6B-4D77-8996-BB8FAD0D9D2F}" dt="2021-04-21T14:14:21.794" v="874" actId="164"/>
          <ac:picMkLst>
            <pc:docMk/>
            <pc:sldMk cId="2650725450" sldId="258"/>
            <ac:picMk id="18" creationId="{AB56C771-B46C-47DD-AACE-F410A5334C30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5:04:39.671" v="10157"/>
        <pc:sldMkLst>
          <pc:docMk/>
          <pc:sldMk cId="3073750271" sldId="259"/>
        </pc:sldMkLst>
        <pc:spChg chg="del">
          <ac:chgData name="hasina momotaj" userId="5ddbf368e3067b53" providerId="LiveId" clId="{87668BA8-CD6B-4D77-8996-BB8FAD0D9D2F}" dt="2021-04-22T11:51:48.308" v="959" actId="478"/>
          <ac:spMkLst>
            <pc:docMk/>
            <pc:sldMk cId="3073750271" sldId="259"/>
            <ac:spMk id="2" creationId="{09965F17-D044-455C-980E-FD3724A14795}"/>
          </ac:spMkLst>
        </pc:spChg>
        <pc:spChg chg="del">
          <ac:chgData name="hasina momotaj" userId="5ddbf368e3067b53" providerId="LiveId" clId="{87668BA8-CD6B-4D77-8996-BB8FAD0D9D2F}" dt="2021-04-22T11:51:51.511" v="960" actId="478"/>
          <ac:spMkLst>
            <pc:docMk/>
            <pc:sldMk cId="3073750271" sldId="259"/>
            <ac:spMk id="3" creationId="{F589EF65-69A5-4A02-BFB7-AB8195847F49}"/>
          </ac:spMkLst>
        </pc:spChg>
        <pc:spChg chg="add mod">
          <ac:chgData name="hasina momotaj" userId="5ddbf368e3067b53" providerId="LiveId" clId="{87668BA8-CD6B-4D77-8996-BB8FAD0D9D2F}" dt="2021-04-22T16:26:42.988" v="1357" actId="164"/>
          <ac:spMkLst>
            <pc:docMk/>
            <pc:sldMk cId="3073750271" sldId="259"/>
            <ac:spMk id="4" creationId="{33BB338D-647B-48D1-8B64-AC8CAFA2746A}"/>
          </ac:spMkLst>
        </pc:spChg>
        <pc:spChg chg="add mod">
          <ac:chgData name="hasina momotaj" userId="5ddbf368e3067b53" providerId="LiveId" clId="{87668BA8-CD6B-4D77-8996-BB8FAD0D9D2F}" dt="2021-04-22T16:32:13.147" v="1433" actId="14100"/>
          <ac:spMkLst>
            <pc:docMk/>
            <pc:sldMk cId="3073750271" sldId="259"/>
            <ac:spMk id="16" creationId="{D28F3611-EA9B-4040-BE64-04C24F3C0A45}"/>
          </ac:spMkLst>
        </pc:spChg>
        <pc:spChg chg="add mod">
          <ac:chgData name="hasina momotaj" userId="5ddbf368e3067b53" providerId="LiveId" clId="{87668BA8-CD6B-4D77-8996-BB8FAD0D9D2F}" dt="2021-04-22T16:35:06.479" v="1448" actId="1076"/>
          <ac:spMkLst>
            <pc:docMk/>
            <pc:sldMk cId="3073750271" sldId="259"/>
            <ac:spMk id="17" creationId="{9BEAEC48-FF08-4A30-8D2F-6C82A3FE7432}"/>
          </ac:spMkLst>
        </pc:spChg>
        <pc:grpChg chg="add mod">
          <ac:chgData name="hasina momotaj" userId="5ddbf368e3067b53" providerId="LiveId" clId="{87668BA8-CD6B-4D77-8996-BB8FAD0D9D2F}" dt="2021-04-22T16:26:42.988" v="1357" actId="164"/>
          <ac:grpSpMkLst>
            <pc:docMk/>
            <pc:sldMk cId="3073750271" sldId="259"/>
            <ac:grpSpMk id="15" creationId="{D866CDDD-34C5-47EB-9EE8-B3903726E78A}"/>
          </ac:grpSpMkLst>
        </pc:grpChg>
        <pc:picChg chg="add mod">
          <ac:chgData name="hasina momotaj" userId="5ddbf368e3067b53" providerId="LiveId" clId="{87668BA8-CD6B-4D77-8996-BB8FAD0D9D2F}" dt="2021-04-22T16:26:42.988" v="1357" actId="164"/>
          <ac:picMkLst>
            <pc:docMk/>
            <pc:sldMk cId="3073750271" sldId="259"/>
            <ac:picMk id="3" creationId="{22EEA4FD-76C8-4859-8C01-4A7B87B1666D}"/>
          </ac:picMkLst>
        </pc:picChg>
        <pc:picChg chg="add mod modCrop">
          <ac:chgData name="hasina momotaj" userId="5ddbf368e3067b53" providerId="LiveId" clId="{87668BA8-CD6B-4D77-8996-BB8FAD0D9D2F}" dt="2021-04-22T16:26:42.988" v="1357" actId="164"/>
          <ac:picMkLst>
            <pc:docMk/>
            <pc:sldMk cId="3073750271" sldId="259"/>
            <ac:picMk id="6" creationId="{2D6CD7F1-84B1-4D6A-AF21-45B1E99AA3B5}"/>
          </ac:picMkLst>
        </pc:picChg>
        <pc:picChg chg="add del mod">
          <ac:chgData name="hasina momotaj" userId="5ddbf368e3067b53" providerId="LiveId" clId="{87668BA8-CD6B-4D77-8996-BB8FAD0D9D2F}" dt="2021-04-22T16:24:22.557" v="1340" actId="478"/>
          <ac:picMkLst>
            <pc:docMk/>
            <pc:sldMk cId="3073750271" sldId="259"/>
            <ac:picMk id="8" creationId="{AE7E6FDC-5961-4FA6-859D-192312882648}"/>
          </ac:picMkLst>
        </pc:picChg>
        <pc:picChg chg="add del mod">
          <ac:chgData name="hasina momotaj" userId="5ddbf368e3067b53" providerId="LiveId" clId="{87668BA8-CD6B-4D77-8996-BB8FAD0D9D2F}" dt="2021-04-22T16:24:36.337" v="1342" actId="478"/>
          <ac:picMkLst>
            <pc:docMk/>
            <pc:sldMk cId="3073750271" sldId="259"/>
            <ac:picMk id="10" creationId="{9DBE9D5F-4204-439A-A630-63C887DA5F45}"/>
          </ac:picMkLst>
        </pc:picChg>
        <pc:picChg chg="add del mod">
          <ac:chgData name="hasina momotaj" userId="5ddbf368e3067b53" providerId="LiveId" clId="{87668BA8-CD6B-4D77-8996-BB8FAD0D9D2F}" dt="2021-04-22T16:25:18.459" v="1344" actId="478"/>
          <ac:picMkLst>
            <pc:docMk/>
            <pc:sldMk cId="3073750271" sldId="259"/>
            <ac:picMk id="12" creationId="{1DF8F626-9678-40FA-979C-6322A31224D6}"/>
          </ac:picMkLst>
        </pc:picChg>
        <pc:picChg chg="add mod modCrop">
          <ac:chgData name="hasina momotaj" userId="5ddbf368e3067b53" providerId="LiveId" clId="{87668BA8-CD6B-4D77-8996-BB8FAD0D9D2F}" dt="2021-04-22T16:26:42.988" v="1357" actId="164"/>
          <ac:picMkLst>
            <pc:docMk/>
            <pc:sldMk cId="3073750271" sldId="259"/>
            <ac:picMk id="14" creationId="{EA08AAA3-9F9E-4380-80D3-05413F9B5326}"/>
          </ac:picMkLst>
        </pc:picChg>
      </pc:sldChg>
      <pc:sldChg chg="addSp delSp modSp new mod ord modTransition modAnim">
        <pc:chgData name="hasina momotaj" userId="5ddbf368e3067b53" providerId="LiveId" clId="{87668BA8-CD6B-4D77-8996-BB8FAD0D9D2F}" dt="2021-04-30T15:05:52.899" v="10162"/>
        <pc:sldMkLst>
          <pc:docMk/>
          <pc:sldMk cId="3648250143" sldId="260"/>
        </pc:sldMkLst>
        <pc:spChg chg="add mod">
          <ac:chgData name="hasina momotaj" userId="5ddbf368e3067b53" providerId="LiveId" clId="{87668BA8-CD6B-4D77-8996-BB8FAD0D9D2F}" dt="2021-04-23T13:14:40.465" v="1587" actId="164"/>
          <ac:spMkLst>
            <pc:docMk/>
            <pc:sldMk cId="3648250143" sldId="260"/>
            <ac:spMk id="2" creationId="{CF9FD3EC-8557-4734-BA5C-9002735384EE}"/>
          </ac:spMkLst>
        </pc:spChg>
        <pc:spChg chg="del">
          <ac:chgData name="hasina momotaj" userId="5ddbf368e3067b53" providerId="LiveId" clId="{87668BA8-CD6B-4D77-8996-BB8FAD0D9D2F}" dt="2021-04-23T10:00:11.536" v="1487" actId="478"/>
          <ac:spMkLst>
            <pc:docMk/>
            <pc:sldMk cId="3648250143" sldId="260"/>
            <ac:spMk id="2" creationId="{D7DB34D3-C72F-445A-9827-38577640CD4D}"/>
          </ac:spMkLst>
        </pc:spChg>
        <pc:spChg chg="del mod">
          <ac:chgData name="hasina momotaj" userId="5ddbf368e3067b53" providerId="LiveId" clId="{87668BA8-CD6B-4D77-8996-BB8FAD0D9D2F}" dt="2021-04-23T10:00:16.754" v="1489" actId="478"/>
          <ac:spMkLst>
            <pc:docMk/>
            <pc:sldMk cId="3648250143" sldId="260"/>
            <ac:spMk id="3" creationId="{3A9066C7-D344-45E3-BF2A-F82AFEF00ECC}"/>
          </ac:spMkLst>
        </pc:spChg>
        <pc:spChg chg="add mod">
          <ac:chgData name="hasina momotaj" userId="5ddbf368e3067b53" providerId="LiveId" clId="{87668BA8-CD6B-4D77-8996-BB8FAD0D9D2F}" dt="2021-04-23T13:25:49.838" v="1880" actId="113"/>
          <ac:spMkLst>
            <pc:docMk/>
            <pc:sldMk cId="3648250143" sldId="260"/>
            <ac:spMk id="10" creationId="{C8174007-2594-40AB-BE94-B3EA466C6D8F}"/>
          </ac:spMkLst>
        </pc:spChg>
        <pc:spChg chg="add mod">
          <ac:chgData name="hasina momotaj" userId="5ddbf368e3067b53" providerId="LiveId" clId="{87668BA8-CD6B-4D77-8996-BB8FAD0D9D2F}" dt="2021-04-23T13:26:02.403" v="1882" actId="1076"/>
          <ac:spMkLst>
            <pc:docMk/>
            <pc:sldMk cId="3648250143" sldId="260"/>
            <ac:spMk id="13" creationId="{10F12539-CC47-4180-A1CF-1B7E2187DBAB}"/>
          </ac:spMkLst>
        </pc:spChg>
        <pc:grpChg chg="add mod">
          <ac:chgData name="hasina momotaj" userId="5ddbf368e3067b53" providerId="LiveId" clId="{87668BA8-CD6B-4D77-8996-BB8FAD0D9D2F}" dt="2021-04-23T13:14:40.465" v="1587" actId="164"/>
          <ac:grpSpMkLst>
            <pc:docMk/>
            <pc:sldMk cId="3648250143" sldId="260"/>
            <ac:grpSpMk id="9" creationId="{51096AA8-F2A8-4B23-A643-C46F23ECB69F}"/>
          </ac:grpSpMkLst>
        </pc:grpChg>
        <pc:graphicFrameChg chg="add del mod modGraphic">
          <ac:chgData name="hasina momotaj" userId="5ddbf368e3067b53" providerId="LiveId" clId="{87668BA8-CD6B-4D77-8996-BB8FAD0D9D2F}" dt="2021-04-23T13:16:45.380" v="1614" actId="478"/>
          <ac:graphicFrameMkLst>
            <pc:docMk/>
            <pc:sldMk cId="3648250143" sldId="260"/>
            <ac:graphicFrameMk id="11" creationId="{1629014F-640A-4663-B619-699D6A609624}"/>
          </ac:graphicFrameMkLst>
        </pc:graphicFrameChg>
        <pc:graphicFrameChg chg="add del mod modGraphic">
          <ac:chgData name="hasina momotaj" userId="5ddbf368e3067b53" providerId="LiveId" clId="{87668BA8-CD6B-4D77-8996-BB8FAD0D9D2F}" dt="2021-04-23T13:17:56.205" v="1624" actId="478"/>
          <ac:graphicFrameMkLst>
            <pc:docMk/>
            <pc:sldMk cId="3648250143" sldId="260"/>
            <ac:graphicFrameMk id="12" creationId="{4B17361A-B0F8-4ACD-8E5C-E2AF74DD0B3B}"/>
          </ac:graphicFrameMkLst>
        </pc:graphicFrameChg>
        <pc:picChg chg="add mod modCrop">
          <ac:chgData name="hasina momotaj" userId="5ddbf368e3067b53" providerId="LiveId" clId="{87668BA8-CD6B-4D77-8996-BB8FAD0D9D2F}" dt="2021-04-23T13:14:40.465" v="1587" actId="164"/>
          <ac:picMkLst>
            <pc:docMk/>
            <pc:sldMk cId="3648250143" sldId="260"/>
            <ac:picMk id="4" creationId="{99D66289-3EB9-4535-8F5C-50403792D5EE}"/>
          </ac:picMkLst>
        </pc:picChg>
        <pc:picChg chg="add mod modCrop">
          <ac:chgData name="hasina momotaj" userId="5ddbf368e3067b53" providerId="LiveId" clId="{87668BA8-CD6B-4D77-8996-BB8FAD0D9D2F}" dt="2021-04-23T13:14:40.465" v="1587" actId="164"/>
          <ac:picMkLst>
            <pc:docMk/>
            <pc:sldMk cId="3648250143" sldId="260"/>
            <ac:picMk id="6" creationId="{302F7ACB-9BC4-483E-A666-DECDD859DB88}"/>
          </ac:picMkLst>
        </pc:picChg>
        <pc:picChg chg="add mod modCrop">
          <ac:chgData name="hasina momotaj" userId="5ddbf368e3067b53" providerId="LiveId" clId="{87668BA8-CD6B-4D77-8996-BB8FAD0D9D2F}" dt="2021-04-23T13:14:40.465" v="1587" actId="164"/>
          <ac:picMkLst>
            <pc:docMk/>
            <pc:sldMk cId="3648250143" sldId="260"/>
            <ac:picMk id="8" creationId="{EA6E4FB1-5230-4C5C-B2D2-96511CA34261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5:06:19.602" v="10165"/>
        <pc:sldMkLst>
          <pc:docMk/>
          <pc:sldMk cId="2757431592" sldId="261"/>
        </pc:sldMkLst>
        <pc:spChg chg="del">
          <ac:chgData name="hasina momotaj" userId="5ddbf368e3067b53" providerId="LiveId" clId="{87668BA8-CD6B-4D77-8996-BB8FAD0D9D2F}" dt="2021-04-23T13:38:06.827" v="1902" actId="478"/>
          <ac:spMkLst>
            <pc:docMk/>
            <pc:sldMk cId="2757431592" sldId="261"/>
            <ac:spMk id="2" creationId="{41A2BDD9-0F34-4ABD-AA6B-25708E0FCA39}"/>
          </ac:spMkLst>
        </pc:spChg>
        <pc:spChg chg="del">
          <ac:chgData name="hasina momotaj" userId="5ddbf368e3067b53" providerId="LiveId" clId="{87668BA8-CD6B-4D77-8996-BB8FAD0D9D2F}" dt="2021-04-23T13:38:09.083" v="1903" actId="478"/>
          <ac:spMkLst>
            <pc:docMk/>
            <pc:sldMk cId="2757431592" sldId="261"/>
            <ac:spMk id="3" creationId="{89F53E3C-F1DA-48A8-99AB-021577E1DAFD}"/>
          </ac:spMkLst>
        </pc:spChg>
        <pc:spChg chg="add mod">
          <ac:chgData name="hasina momotaj" userId="5ddbf368e3067b53" providerId="LiveId" clId="{87668BA8-CD6B-4D77-8996-BB8FAD0D9D2F}" dt="2021-04-23T13:41:39.917" v="1997" actId="164"/>
          <ac:spMkLst>
            <pc:docMk/>
            <pc:sldMk cId="2757431592" sldId="261"/>
            <ac:spMk id="4" creationId="{DD2071E4-7048-4466-809A-A1F8B8AD91F4}"/>
          </ac:spMkLst>
        </pc:spChg>
        <pc:spChg chg="add mod">
          <ac:chgData name="hasina momotaj" userId="5ddbf368e3067b53" providerId="LiveId" clId="{87668BA8-CD6B-4D77-8996-BB8FAD0D9D2F}" dt="2021-04-23T14:02:34.653" v="2379" actId="164"/>
          <ac:spMkLst>
            <pc:docMk/>
            <pc:sldMk cId="2757431592" sldId="261"/>
            <ac:spMk id="12" creationId="{4B286F98-E5E1-4E6C-A431-B7FB0770FAB8}"/>
          </ac:spMkLst>
        </pc:spChg>
        <pc:spChg chg="add del mod">
          <ac:chgData name="hasina momotaj" userId="5ddbf368e3067b53" providerId="LiveId" clId="{87668BA8-CD6B-4D77-8996-BB8FAD0D9D2F}" dt="2021-04-23T13:48:51.057" v="2037" actId="478"/>
          <ac:spMkLst>
            <pc:docMk/>
            <pc:sldMk cId="2757431592" sldId="261"/>
            <ac:spMk id="15" creationId="{B3BF218B-A377-4E70-93FF-D0AA5A553FD9}"/>
          </ac:spMkLst>
        </pc:spChg>
        <pc:spChg chg="add del mod">
          <ac:chgData name="hasina momotaj" userId="5ddbf368e3067b53" providerId="LiveId" clId="{87668BA8-CD6B-4D77-8996-BB8FAD0D9D2F}" dt="2021-04-23T13:51:49.288" v="2052" actId="478"/>
          <ac:spMkLst>
            <pc:docMk/>
            <pc:sldMk cId="2757431592" sldId="261"/>
            <ac:spMk id="16" creationId="{2A7A91F7-D571-4BE2-A0CC-262AC7A3DDBD}"/>
          </ac:spMkLst>
        </pc:spChg>
        <pc:spChg chg="add mod">
          <ac:chgData name="hasina momotaj" userId="5ddbf368e3067b53" providerId="LiveId" clId="{87668BA8-CD6B-4D77-8996-BB8FAD0D9D2F}" dt="2021-04-23T14:01:52.853" v="2374" actId="113"/>
          <ac:spMkLst>
            <pc:docMk/>
            <pc:sldMk cId="2757431592" sldId="261"/>
            <ac:spMk id="21" creationId="{61B3021C-A165-469C-9508-E09CCEF59C9B}"/>
          </ac:spMkLst>
        </pc:spChg>
        <pc:spChg chg="add mod">
          <ac:chgData name="hasina momotaj" userId="5ddbf368e3067b53" providerId="LiveId" clId="{87668BA8-CD6B-4D77-8996-BB8FAD0D9D2F}" dt="2021-04-23T14:01:34.028" v="2372" actId="164"/>
          <ac:spMkLst>
            <pc:docMk/>
            <pc:sldMk cId="2757431592" sldId="261"/>
            <ac:spMk id="22" creationId="{34C579CE-761D-421E-B386-7B223E055640}"/>
          </ac:spMkLst>
        </pc:spChg>
        <pc:grpChg chg="add mod">
          <ac:chgData name="hasina momotaj" userId="5ddbf368e3067b53" providerId="LiveId" clId="{87668BA8-CD6B-4D77-8996-BB8FAD0D9D2F}" dt="2021-04-23T13:41:39.917" v="1997" actId="164"/>
          <ac:grpSpMkLst>
            <pc:docMk/>
            <pc:sldMk cId="2757431592" sldId="261"/>
            <ac:grpSpMk id="11" creationId="{E8BA7335-1DC6-43E2-A308-18D41B49B78B}"/>
          </ac:grpSpMkLst>
        </pc:grpChg>
        <pc:grpChg chg="add mod">
          <ac:chgData name="hasina momotaj" userId="5ddbf368e3067b53" providerId="LiveId" clId="{87668BA8-CD6B-4D77-8996-BB8FAD0D9D2F}" dt="2021-04-23T14:03:15.255" v="2383" actId="1076"/>
          <ac:grpSpMkLst>
            <pc:docMk/>
            <pc:sldMk cId="2757431592" sldId="261"/>
            <ac:grpSpMk id="23" creationId="{57878F5C-2B78-4CD8-A9C1-5B824D3744EB}"/>
          </ac:grpSpMkLst>
        </pc:grpChg>
        <pc:grpChg chg="add mod">
          <ac:chgData name="hasina momotaj" userId="5ddbf368e3067b53" providerId="LiveId" clId="{87668BA8-CD6B-4D77-8996-BB8FAD0D9D2F}" dt="2021-04-23T14:02:34.653" v="2379" actId="164"/>
          <ac:grpSpMkLst>
            <pc:docMk/>
            <pc:sldMk cId="2757431592" sldId="261"/>
            <ac:grpSpMk id="24" creationId="{9E8860EC-94D8-4D17-9EF6-CEC4EA3BD469}"/>
          </ac:grpSpMkLst>
        </pc:grpChg>
        <pc:picChg chg="add mod">
          <ac:chgData name="hasina momotaj" userId="5ddbf368e3067b53" providerId="LiveId" clId="{87668BA8-CD6B-4D77-8996-BB8FAD0D9D2F}" dt="2021-04-23T13:41:39.917" v="1997" actId="164"/>
          <ac:picMkLst>
            <pc:docMk/>
            <pc:sldMk cId="2757431592" sldId="261"/>
            <ac:picMk id="6" creationId="{317BE771-AB22-42C9-ACFB-780AB56EF229}"/>
          </ac:picMkLst>
        </pc:picChg>
        <pc:picChg chg="add mod modCrop">
          <ac:chgData name="hasina momotaj" userId="5ddbf368e3067b53" providerId="LiveId" clId="{87668BA8-CD6B-4D77-8996-BB8FAD0D9D2F}" dt="2021-04-23T13:41:39.917" v="1997" actId="164"/>
          <ac:picMkLst>
            <pc:docMk/>
            <pc:sldMk cId="2757431592" sldId="261"/>
            <ac:picMk id="8" creationId="{49C044C9-8F22-4A71-B327-97590A86C9F1}"/>
          </ac:picMkLst>
        </pc:picChg>
        <pc:picChg chg="add mod modCrop">
          <ac:chgData name="hasina momotaj" userId="5ddbf368e3067b53" providerId="LiveId" clId="{87668BA8-CD6B-4D77-8996-BB8FAD0D9D2F}" dt="2021-04-23T13:41:39.917" v="1997" actId="164"/>
          <ac:picMkLst>
            <pc:docMk/>
            <pc:sldMk cId="2757431592" sldId="261"/>
            <ac:picMk id="10" creationId="{994CC2B6-3CD6-4A85-8C48-1FF70D2F41A7}"/>
          </ac:picMkLst>
        </pc:picChg>
        <pc:picChg chg="add del mod">
          <ac:chgData name="hasina momotaj" userId="5ddbf368e3067b53" providerId="LiveId" clId="{87668BA8-CD6B-4D77-8996-BB8FAD0D9D2F}" dt="2021-04-23T13:51:22.732" v="2046" actId="478"/>
          <ac:picMkLst>
            <pc:docMk/>
            <pc:sldMk cId="2757431592" sldId="261"/>
            <ac:picMk id="14" creationId="{A78B530F-74F3-4B09-A666-2AEC6BDDB1AA}"/>
          </ac:picMkLst>
        </pc:picChg>
        <pc:picChg chg="add mod">
          <ac:chgData name="hasina momotaj" userId="5ddbf368e3067b53" providerId="LiveId" clId="{87668BA8-CD6B-4D77-8996-BB8FAD0D9D2F}" dt="2021-04-23T14:02:34.653" v="2379" actId="164"/>
          <ac:picMkLst>
            <pc:docMk/>
            <pc:sldMk cId="2757431592" sldId="261"/>
            <ac:picMk id="18" creationId="{0CC65356-85AE-41C0-986A-08912AB27264}"/>
          </ac:picMkLst>
        </pc:picChg>
        <pc:picChg chg="add mod">
          <ac:chgData name="hasina momotaj" userId="5ddbf368e3067b53" providerId="LiveId" clId="{87668BA8-CD6B-4D77-8996-BB8FAD0D9D2F}" dt="2021-04-23T14:01:34.028" v="2372" actId="164"/>
          <ac:picMkLst>
            <pc:docMk/>
            <pc:sldMk cId="2757431592" sldId="261"/>
            <ac:picMk id="20" creationId="{901120AB-70E2-4016-9A39-81F3C22ACC17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25T16:32:07.633" v="4238"/>
        <pc:sldMkLst>
          <pc:docMk/>
          <pc:sldMk cId="4032156733" sldId="262"/>
        </pc:sldMkLst>
        <pc:spChg chg="del">
          <ac:chgData name="hasina momotaj" userId="5ddbf368e3067b53" providerId="LiveId" clId="{87668BA8-CD6B-4D77-8996-BB8FAD0D9D2F}" dt="2021-04-24T13:27:26.274" v="2563" actId="478"/>
          <ac:spMkLst>
            <pc:docMk/>
            <pc:sldMk cId="4032156733" sldId="262"/>
            <ac:spMk id="2" creationId="{A6CD6374-B7F4-44CC-BC24-7097C74AC97C}"/>
          </ac:spMkLst>
        </pc:spChg>
        <pc:spChg chg="add mod">
          <ac:chgData name="hasina momotaj" userId="5ddbf368e3067b53" providerId="LiveId" clId="{87668BA8-CD6B-4D77-8996-BB8FAD0D9D2F}" dt="2021-04-24T16:02:14.210" v="2894" actId="1076"/>
          <ac:spMkLst>
            <pc:docMk/>
            <pc:sldMk cId="4032156733" sldId="262"/>
            <ac:spMk id="2" creationId="{F0550879-1CCF-4B28-989E-43DD7D81703F}"/>
          </ac:spMkLst>
        </pc:spChg>
        <pc:spChg chg="add del mod">
          <ac:chgData name="hasina momotaj" userId="5ddbf368e3067b53" providerId="LiveId" clId="{87668BA8-CD6B-4D77-8996-BB8FAD0D9D2F}" dt="2021-04-25T12:57:33.278" v="3098" actId="478"/>
          <ac:spMkLst>
            <pc:docMk/>
            <pc:sldMk cId="4032156733" sldId="262"/>
            <ac:spMk id="3" creationId="{14E64957-6F03-4685-A163-CC18A886B9C0}"/>
          </ac:spMkLst>
        </pc:spChg>
        <pc:spChg chg="del">
          <ac:chgData name="hasina momotaj" userId="5ddbf368e3067b53" providerId="LiveId" clId="{87668BA8-CD6B-4D77-8996-BB8FAD0D9D2F}" dt="2021-04-24T13:27:29.634" v="2564" actId="478"/>
          <ac:spMkLst>
            <pc:docMk/>
            <pc:sldMk cId="4032156733" sldId="262"/>
            <ac:spMk id="3" creationId="{A9D35B59-C2CE-44CD-A52C-03849ECFAE06}"/>
          </ac:spMkLst>
        </pc:spChg>
        <pc:spChg chg="add del mod">
          <ac:chgData name="hasina momotaj" userId="5ddbf368e3067b53" providerId="LiveId" clId="{87668BA8-CD6B-4D77-8996-BB8FAD0D9D2F}" dt="2021-04-24T16:12:44.544" v="2910" actId="478"/>
          <ac:spMkLst>
            <pc:docMk/>
            <pc:sldMk cId="4032156733" sldId="262"/>
            <ac:spMk id="3" creationId="{D374A47E-8E10-4952-9921-025F7C493654}"/>
          </ac:spMkLst>
        </pc:spChg>
        <pc:spChg chg="add mod">
          <ac:chgData name="hasina momotaj" userId="5ddbf368e3067b53" providerId="LiveId" clId="{87668BA8-CD6B-4D77-8996-BB8FAD0D9D2F}" dt="2021-04-24T13:30:58.466" v="2651" actId="164"/>
          <ac:spMkLst>
            <pc:docMk/>
            <pc:sldMk cId="4032156733" sldId="262"/>
            <ac:spMk id="4" creationId="{3C5D5E9A-DD53-46F4-9403-75F4F743DE7E}"/>
          </ac:spMkLst>
        </pc:spChg>
        <pc:spChg chg="add del">
          <ac:chgData name="hasina momotaj" userId="5ddbf368e3067b53" providerId="LiveId" clId="{87668BA8-CD6B-4D77-8996-BB8FAD0D9D2F}" dt="2021-04-25T12:57:51.573" v="3100" actId="478"/>
          <ac:spMkLst>
            <pc:docMk/>
            <pc:sldMk cId="4032156733" sldId="262"/>
            <ac:spMk id="5" creationId="{98D5D7C0-6BDE-42EA-AA4B-69DC577E66F1}"/>
          </ac:spMkLst>
        </pc:spChg>
        <pc:spChg chg="add mod">
          <ac:chgData name="hasina momotaj" userId="5ddbf368e3067b53" providerId="LiveId" clId="{87668BA8-CD6B-4D77-8996-BB8FAD0D9D2F}" dt="2021-04-24T16:22:21.375" v="3072" actId="1076"/>
          <ac:spMkLst>
            <pc:docMk/>
            <pc:sldMk cId="4032156733" sldId="262"/>
            <ac:spMk id="9" creationId="{3899A837-AD85-4CFD-8938-5AFC42D26524}"/>
          </ac:spMkLst>
        </pc:spChg>
        <pc:spChg chg="add mod">
          <ac:chgData name="hasina momotaj" userId="5ddbf368e3067b53" providerId="LiveId" clId="{87668BA8-CD6B-4D77-8996-BB8FAD0D9D2F}" dt="2021-04-24T16:23:11.568" v="3093" actId="14100"/>
          <ac:spMkLst>
            <pc:docMk/>
            <pc:sldMk cId="4032156733" sldId="262"/>
            <ac:spMk id="12" creationId="{9FBAC795-9D8C-4971-B1C9-0D54B204E6F3}"/>
          </ac:spMkLst>
        </pc:spChg>
        <pc:spChg chg="add del mod">
          <ac:chgData name="hasina momotaj" userId="5ddbf368e3067b53" providerId="LiveId" clId="{87668BA8-CD6B-4D77-8996-BB8FAD0D9D2F}" dt="2021-04-25T13:10:00.446" v="3244" actId="478"/>
          <ac:spMkLst>
            <pc:docMk/>
            <pc:sldMk cId="4032156733" sldId="262"/>
            <ac:spMk id="13" creationId="{213E5518-EE7C-4716-AABB-22626E2C0A11}"/>
          </ac:spMkLst>
        </pc:spChg>
        <pc:spChg chg="add del mod">
          <ac:chgData name="hasina momotaj" userId="5ddbf368e3067b53" providerId="LiveId" clId="{87668BA8-CD6B-4D77-8996-BB8FAD0D9D2F}" dt="2021-04-25T12:58:17.259" v="3103" actId="478"/>
          <ac:spMkLst>
            <pc:docMk/>
            <pc:sldMk cId="4032156733" sldId="262"/>
            <ac:spMk id="14" creationId="{E9E072C6-B94D-4E28-87C8-A16DECEAE724}"/>
          </ac:spMkLst>
        </pc:spChg>
        <pc:spChg chg="add mod">
          <ac:chgData name="hasina momotaj" userId="5ddbf368e3067b53" providerId="LiveId" clId="{87668BA8-CD6B-4D77-8996-BB8FAD0D9D2F}" dt="2021-04-25T13:00:32.098" v="3123" actId="1076"/>
          <ac:spMkLst>
            <pc:docMk/>
            <pc:sldMk cId="4032156733" sldId="262"/>
            <ac:spMk id="19" creationId="{E86692B4-6D33-4BE3-BC29-3A820A736B12}"/>
          </ac:spMkLst>
        </pc:spChg>
        <pc:spChg chg="add mod">
          <ac:chgData name="hasina momotaj" userId="5ddbf368e3067b53" providerId="LiveId" clId="{87668BA8-CD6B-4D77-8996-BB8FAD0D9D2F}" dt="2021-04-25T13:07:07.039" v="3150" actId="1076"/>
          <ac:spMkLst>
            <pc:docMk/>
            <pc:sldMk cId="4032156733" sldId="262"/>
            <ac:spMk id="20" creationId="{76B16F11-0BBB-4F27-92DE-6B46BDF02706}"/>
          </ac:spMkLst>
        </pc:spChg>
        <pc:spChg chg="add mod">
          <ac:chgData name="hasina momotaj" userId="5ddbf368e3067b53" providerId="LiveId" clId="{87668BA8-CD6B-4D77-8996-BB8FAD0D9D2F}" dt="2021-04-25T13:10:26.786" v="3249" actId="1076"/>
          <ac:spMkLst>
            <pc:docMk/>
            <pc:sldMk cId="4032156733" sldId="262"/>
            <ac:spMk id="21" creationId="{F08AF0A6-385B-44B7-A815-3BECB9F88F67}"/>
          </ac:spMkLst>
        </pc:spChg>
        <pc:spChg chg="add mod">
          <ac:chgData name="hasina momotaj" userId="5ddbf368e3067b53" providerId="LiveId" clId="{87668BA8-CD6B-4D77-8996-BB8FAD0D9D2F}" dt="2021-04-25T13:12:54.503" v="3350" actId="14100"/>
          <ac:spMkLst>
            <pc:docMk/>
            <pc:sldMk cId="4032156733" sldId="262"/>
            <ac:spMk id="22" creationId="{36B1AB40-D67B-4A7A-94D9-F9FB31516F61}"/>
          </ac:spMkLst>
        </pc:spChg>
        <pc:grpChg chg="add mod">
          <ac:chgData name="hasina momotaj" userId="5ddbf368e3067b53" providerId="LiveId" clId="{87668BA8-CD6B-4D77-8996-BB8FAD0D9D2F}" dt="2021-04-24T16:22:13.720" v="3071" actId="164"/>
          <ac:grpSpMkLst>
            <pc:docMk/>
            <pc:sldMk cId="4032156733" sldId="262"/>
            <ac:grpSpMk id="11" creationId="{1EA3C5EC-1030-4834-9C0E-CAEA25ABFEDE}"/>
          </ac:grpSpMkLst>
        </pc:grpChg>
        <pc:grpChg chg="add mod">
          <ac:chgData name="hasina momotaj" userId="5ddbf368e3067b53" providerId="LiveId" clId="{87668BA8-CD6B-4D77-8996-BB8FAD0D9D2F}" dt="2021-04-25T13:08:11.597" v="3158" actId="1076"/>
          <ac:grpSpMkLst>
            <pc:docMk/>
            <pc:sldMk cId="4032156733" sldId="262"/>
            <ac:grpSpMk id="18" creationId="{ADF3F520-634D-42C5-BB20-03FD93DDC2C4}"/>
          </ac:grpSpMkLst>
        </pc:grpChg>
        <pc:picChg chg="add mod">
          <ac:chgData name="hasina momotaj" userId="5ddbf368e3067b53" providerId="LiveId" clId="{87668BA8-CD6B-4D77-8996-BB8FAD0D9D2F}" dt="2021-04-24T13:30:58.466" v="2651" actId="164"/>
          <ac:picMkLst>
            <pc:docMk/>
            <pc:sldMk cId="4032156733" sldId="262"/>
            <ac:picMk id="6" creationId="{DC9F4B43-5FAF-48E8-9B48-B52E4302303E}"/>
          </ac:picMkLst>
        </pc:picChg>
        <pc:picChg chg="add mod">
          <ac:chgData name="hasina momotaj" userId="5ddbf368e3067b53" providerId="LiveId" clId="{87668BA8-CD6B-4D77-8996-BB8FAD0D9D2F}" dt="2021-04-24T16:16:22.793" v="2931" actId="1076"/>
          <ac:picMkLst>
            <pc:docMk/>
            <pc:sldMk cId="4032156733" sldId="262"/>
            <ac:picMk id="7" creationId="{75448F9F-36F4-4D8C-B072-B8ABF840EAB7}"/>
          </ac:picMkLst>
        </pc:picChg>
        <pc:picChg chg="add mod modCrop">
          <ac:chgData name="hasina momotaj" userId="5ddbf368e3067b53" providerId="LiveId" clId="{87668BA8-CD6B-4D77-8996-BB8FAD0D9D2F}" dt="2021-04-24T13:30:58.466" v="2651" actId="164"/>
          <ac:picMkLst>
            <pc:docMk/>
            <pc:sldMk cId="4032156733" sldId="262"/>
            <ac:picMk id="8" creationId="{99869728-C7D2-4E28-BEDA-BEEEC2F4B2B2}"/>
          </ac:picMkLst>
        </pc:picChg>
        <pc:picChg chg="add mod modCrop">
          <ac:chgData name="hasina momotaj" userId="5ddbf368e3067b53" providerId="LiveId" clId="{87668BA8-CD6B-4D77-8996-BB8FAD0D9D2F}" dt="2021-04-24T13:30:58.466" v="2651" actId="164"/>
          <ac:picMkLst>
            <pc:docMk/>
            <pc:sldMk cId="4032156733" sldId="262"/>
            <ac:picMk id="10" creationId="{2913AABD-D257-46D9-B0F2-26C23147B97E}"/>
          </ac:picMkLst>
        </pc:picChg>
        <pc:picChg chg="add mod">
          <ac:chgData name="hasina momotaj" userId="5ddbf368e3067b53" providerId="LiveId" clId="{87668BA8-CD6B-4D77-8996-BB8FAD0D9D2F}" dt="2021-04-25T12:59:25.847" v="3108" actId="14100"/>
          <ac:picMkLst>
            <pc:docMk/>
            <pc:sldMk cId="4032156733" sldId="262"/>
            <ac:picMk id="17" creationId="{E9130A1A-ACD0-4FBE-8367-5E1769FCEC95}"/>
          </ac:picMkLst>
        </pc:picChg>
        <pc:cxnChg chg="add mod">
          <ac:chgData name="hasina momotaj" userId="5ddbf368e3067b53" providerId="LiveId" clId="{87668BA8-CD6B-4D77-8996-BB8FAD0D9D2F}" dt="2021-04-24T16:22:13.720" v="3071" actId="164"/>
          <ac:cxnSpMkLst>
            <pc:docMk/>
            <pc:sldMk cId="4032156733" sldId="262"/>
            <ac:cxnSpMk id="15" creationId="{8DE08BEE-19C2-4315-9474-F66548A266E7}"/>
          </ac:cxnSpMkLst>
        </pc:cxnChg>
      </pc:sldChg>
      <pc:sldChg chg="addSp delSp modSp new mod modTransition modAnim">
        <pc:chgData name="hasina momotaj" userId="5ddbf368e3067b53" providerId="LiveId" clId="{87668BA8-CD6B-4D77-8996-BB8FAD0D9D2F}" dt="2021-04-27T15:51:37.916" v="7493"/>
        <pc:sldMkLst>
          <pc:docMk/>
          <pc:sldMk cId="2271879025" sldId="263"/>
        </pc:sldMkLst>
        <pc:spChg chg="del">
          <ac:chgData name="hasina momotaj" userId="5ddbf368e3067b53" providerId="LiveId" clId="{87668BA8-CD6B-4D77-8996-BB8FAD0D9D2F}" dt="2021-04-24T13:31:15.300" v="2653" actId="478"/>
          <ac:spMkLst>
            <pc:docMk/>
            <pc:sldMk cId="2271879025" sldId="263"/>
            <ac:spMk id="2" creationId="{48FAB084-E480-47F1-805C-F8CF1A855480}"/>
          </ac:spMkLst>
        </pc:spChg>
        <pc:spChg chg="add mod">
          <ac:chgData name="hasina momotaj" userId="5ddbf368e3067b53" providerId="LiveId" clId="{87668BA8-CD6B-4D77-8996-BB8FAD0D9D2F}" dt="2021-04-25T15:41:49.825" v="3600" actId="14100"/>
          <ac:spMkLst>
            <pc:docMk/>
            <pc:sldMk cId="2271879025" sldId="263"/>
            <ac:spMk id="2" creationId="{BD07BD12-BD40-408D-9619-B70FE1A6ADF2}"/>
          </ac:spMkLst>
        </pc:spChg>
        <pc:spChg chg="del">
          <ac:chgData name="hasina momotaj" userId="5ddbf368e3067b53" providerId="LiveId" clId="{87668BA8-CD6B-4D77-8996-BB8FAD0D9D2F}" dt="2021-04-24T13:31:18.378" v="2654" actId="478"/>
          <ac:spMkLst>
            <pc:docMk/>
            <pc:sldMk cId="2271879025" sldId="263"/>
            <ac:spMk id="3" creationId="{BA7F7648-768E-49BC-B587-BA850CC56E93}"/>
          </ac:spMkLst>
        </pc:spChg>
        <pc:spChg chg="add mod">
          <ac:chgData name="hasina momotaj" userId="5ddbf368e3067b53" providerId="LiveId" clId="{87668BA8-CD6B-4D77-8996-BB8FAD0D9D2F}" dt="2021-04-24T13:34:32.669" v="2749" actId="164"/>
          <ac:spMkLst>
            <pc:docMk/>
            <pc:sldMk cId="2271879025" sldId="263"/>
            <ac:spMk id="4" creationId="{4640CF82-840A-425C-956C-A00860BC86AC}"/>
          </ac:spMkLst>
        </pc:spChg>
        <pc:spChg chg="add mod">
          <ac:chgData name="hasina momotaj" userId="5ddbf368e3067b53" providerId="LiveId" clId="{87668BA8-CD6B-4D77-8996-BB8FAD0D9D2F}" dt="2021-04-25T15:54:19.602" v="3639" actId="1076"/>
          <ac:spMkLst>
            <pc:docMk/>
            <pc:sldMk cId="2271879025" sldId="263"/>
            <ac:spMk id="5" creationId="{1FA6ED41-77CA-4461-867C-CA8412C471AB}"/>
          </ac:spMkLst>
        </pc:spChg>
        <pc:spChg chg="add mod">
          <ac:chgData name="hasina momotaj" userId="5ddbf368e3067b53" providerId="LiveId" clId="{87668BA8-CD6B-4D77-8996-BB8FAD0D9D2F}" dt="2021-04-25T13:15:59.633" v="3437" actId="1076"/>
          <ac:spMkLst>
            <pc:docMk/>
            <pc:sldMk cId="2271879025" sldId="263"/>
            <ac:spMk id="9" creationId="{6BBFBE10-B7D6-47CB-A43D-4D8DD5924E84}"/>
          </ac:spMkLst>
        </pc:spChg>
        <pc:spChg chg="add mod">
          <ac:chgData name="hasina momotaj" userId="5ddbf368e3067b53" providerId="LiveId" clId="{87668BA8-CD6B-4D77-8996-BB8FAD0D9D2F}" dt="2021-04-25T15:58:14.531" v="3725" actId="1076"/>
          <ac:spMkLst>
            <pc:docMk/>
            <pc:sldMk cId="2271879025" sldId="263"/>
            <ac:spMk id="12" creationId="{DB6953D2-EDDA-48B2-8B19-623FA524E015}"/>
          </ac:spMkLst>
        </pc:spChg>
        <pc:spChg chg="add mod">
          <ac:chgData name="hasina momotaj" userId="5ddbf368e3067b53" providerId="LiveId" clId="{87668BA8-CD6B-4D77-8996-BB8FAD0D9D2F}" dt="2021-04-25T15:58:17.812" v="3726" actId="1076"/>
          <ac:spMkLst>
            <pc:docMk/>
            <pc:sldMk cId="2271879025" sldId="263"/>
            <ac:spMk id="13" creationId="{F3E9F262-CF25-4F6C-B985-BE423596798F}"/>
          </ac:spMkLst>
        </pc:spChg>
        <pc:spChg chg="add mod">
          <ac:chgData name="hasina momotaj" userId="5ddbf368e3067b53" providerId="LiveId" clId="{87668BA8-CD6B-4D77-8996-BB8FAD0D9D2F}" dt="2021-04-25T13:22:46.370" v="3465" actId="1076"/>
          <ac:spMkLst>
            <pc:docMk/>
            <pc:sldMk cId="2271879025" sldId="263"/>
            <ac:spMk id="15" creationId="{12B5978A-897D-4492-B2B1-314ED5510673}"/>
          </ac:spMkLst>
        </pc:spChg>
        <pc:spChg chg="add del mod">
          <ac:chgData name="hasina momotaj" userId="5ddbf368e3067b53" providerId="LiveId" clId="{87668BA8-CD6B-4D77-8996-BB8FAD0D9D2F}" dt="2021-04-25T13:27:59.132" v="3543"/>
          <ac:spMkLst>
            <pc:docMk/>
            <pc:sldMk cId="2271879025" sldId="263"/>
            <ac:spMk id="16" creationId="{9E1D25E8-CBAF-48D4-A147-DC0F4DCF7BA5}"/>
          </ac:spMkLst>
        </pc:spChg>
        <pc:spChg chg="add mod">
          <ac:chgData name="hasina momotaj" userId="5ddbf368e3067b53" providerId="LiveId" clId="{87668BA8-CD6B-4D77-8996-BB8FAD0D9D2F}" dt="2021-04-25T15:42:17.620" v="3618" actId="20577"/>
          <ac:spMkLst>
            <pc:docMk/>
            <pc:sldMk cId="2271879025" sldId="263"/>
            <ac:spMk id="17" creationId="{C7F33EEB-EBAB-4F27-8232-75D4AA18C301}"/>
          </ac:spMkLst>
        </pc:spChg>
        <pc:grpChg chg="add mod">
          <ac:chgData name="hasina momotaj" userId="5ddbf368e3067b53" providerId="LiveId" clId="{87668BA8-CD6B-4D77-8996-BB8FAD0D9D2F}" dt="2021-04-25T13:14:01.217" v="3373" actId="164"/>
          <ac:grpSpMkLst>
            <pc:docMk/>
            <pc:sldMk cId="2271879025" sldId="263"/>
            <ac:grpSpMk id="7" creationId="{D6034500-0586-450A-BCEF-2074E4041BA7}"/>
          </ac:grpSpMkLst>
        </pc:grpChg>
        <pc:grpChg chg="add mod">
          <ac:chgData name="hasina momotaj" userId="5ddbf368e3067b53" providerId="LiveId" clId="{87668BA8-CD6B-4D77-8996-BB8FAD0D9D2F}" dt="2021-04-25T13:14:01.217" v="3373" actId="164"/>
          <ac:grpSpMkLst>
            <pc:docMk/>
            <pc:sldMk cId="2271879025" sldId="263"/>
            <ac:grpSpMk id="11" creationId="{A14B19D6-053F-4A6D-A10B-6EF9E0C8B9AF}"/>
          </ac:grpSpMkLst>
        </pc:grpChg>
        <pc:picChg chg="add mod">
          <ac:chgData name="hasina momotaj" userId="5ddbf368e3067b53" providerId="LiveId" clId="{87668BA8-CD6B-4D77-8996-BB8FAD0D9D2F}" dt="2021-04-24T13:34:32.669" v="2749" actId="164"/>
          <ac:picMkLst>
            <pc:docMk/>
            <pc:sldMk cId="2271879025" sldId="263"/>
            <ac:picMk id="6" creationId="{D749AE4F-A291-4FF5-898F-62513A0FF032}"/>
          </ac:picMkLst>
        </pc:picChg>
        <pc:picChg chg="add mod modCrop">
          <ac:chgData name="hasina momotaj" userId="5ddbf368e3067b53" providerId="LiveId" clId="{87668BA8-CD6B-4D77-8996-BB8FAD0D9D2F}" dt="2021-04-24T13:34:32.669" v="2749" actId="164"/>
          <ac:picMkLst>
            <pc:docMk/>
            <pc:sldMk cId="2271879025" sldId="263"/>
            <ac:picMk id="8" creationId="{D3355281-B94E-40A2-AA50-150862A1D900}"/>
          </ac:picMkLst>
        </pc:picChg>
        <pc:picChg chg="add mod modCrop">
          <ac:chgData name="hasina momotaj" userId="5ddbf368e3067b53" providerId="LiveId" clId="{87668BA8-CD6B-4D77-8996-BB8FAD0D9D2F}" dt="2021-04-24T13:34:32.669" v="2749" actId="164"/>
          <ac:picMkLst>
            <pc:docMk/>
            <pc:sldMk cId="2271879025" sldId="263"/>
            <ac:picMk id="10" creationId="{BDEC5CCB-3B57-4F0B-9CBB-27ABB33CD895}"/>
          </ac:picMkLst>
        </pc:picChg>
        <pc:picChg chg="add mod">
          <ac:chgData name="hasina momotaj" userId="5ddbf368e3067b53" providerId="LiveId" clId="{87668BA8-CD6B-4D77-8996-BB8FAD0D9D2F}" dt="2021-04-25T13:22:07.526" v="3449" actId="208"/>
          <ac:picMkLst>
            <pc:docMk/>
            <pc:sldMk cId="2271879025" sldId="263"/>
            <ac:picMk id="14" creationId="{02006D3A-26B2-410C-84C5-31BF5B849351}"/>
          </ac:picMkLst>
        </pc:picChg>
        <pc:picChg chg="add mod">
          <ac:chgData name="hasina momotaj" userId="5ddbf368e3067b53" providerId="LiveId" clId="{87668BA8-CD6B-4D77-8996-BB8FAD0D9D2F}" dt="2021-04-25T15:40:42.017" v="3583" actId="208"/>
          <ac:picMkLst>
            <pc:docMk/>
            <pc:sldMk cId="2271879025" sldId="263"/>
            <ac:picMk id="19" creationId="{7AF130CC-D5C5-4369-B954-C067AE15A04A}"/>
          </ac:picMkLst>
        </pc:picChg>
        <pc:cxnChg chg="add mod">
          <ac:chgData name="hasina momotaj" userId="5ddbf368e3067b53" providerId="LiveId" clId="{87668BA8-CD6B-4D77-8996-BB8FAD0D9D2F}" dt="2021-04-25T13:14:01.217" v="3373" actId="164"/>
          <ac:cxnSpMkLst>
            <pc:docMk/>
            <pc:sldMk cId="2271879025" sldId="263"/>
            <ac:cxnSpMk id="3" creationId="{46DE9E17-B67A-42FA-8E9C-4D4C95D6C714}"/>
          </ac:cxnSpMkLst>
        </pc:cxnChg>
      </pc:sldChg>
      <pc:sldChg chg="addSp delSp modSp new mod ord modTransition modAnim">
        <pc:chgData name="hasina momotaj" userId="5ddbf368e3067b53" providerId="LiveId" clId="{87668BA8-CD6B-4D77-8996-BB8FAD0D9D2F}" dt="2021-04-27T15:53:21.368" v="7511"/>
        <pc:sldMkLst>
          <pc:docMk/>
          <pc:sldMk cId="2287554132" sldId="264"/>
        </pc:sldMkLst>
        <pc:spChg chg="del">
          <ac:chgData name="hasina momotaj" userId="5ddbf368e3067b53" providerId="LiveId" clId="{87668BA8-CD6B-4D77-8996-BB8FAD0D9D2F}" dt="2021-04-24T13:34:44.834" v="2751" actId="478"/>
          <ac:spMkLst>
            <pc:docMk/>
            <pc:sldMk cId="2287554132" sldId="264"/>
            <ac:spMk id="2" creationId="{F6CC103D-EAB0-462D-8A85-D400B885F5FB}"/>
          </ac:spMkLst>
        </pc:spChg>
        <pc:spChg chg="del">
          <ac:chgData name="hasina momotaj" userId="5ddbf368e3067b53" providerId="LiveId" clId="{87668BA8-CD6B-4D77-8996-BB8FAD0D9D2F}" dt="2021-04-24T13:34:46.474" v="2752" actId="478"/>
          <ac:spMkLst>
            <pc:docMk/>
            <pc:sldMk cId="2287554132" sldId="264"/>
            <ac:spMk id="3" creationId="{E1E973F0-2E01-46A0-B940-1D523D7929DC}"/>
          </ac:spMkLst>
        </pc:spChg>
        <pc:spChg chg="add mod">
          <ac:chgData name="hasina momotaj" userId="5ddbf368e3067b53" providerId="LiveId" clId="{87668BA8-CD6B-4D77-8996-BB8FAD0D9D2F}" dt="2021-04-24T13:38:42.898" v="2842" actId="164"/>
          <ac:spMkLst>
            <pc:docMk/>
            <pc:sldMk cId="2287554132" sldId="264"/>
            <ac:spMk id="4" creationId="{79389E31-ABFF-4A97-AA35-28A58A41CBE8}"/>
          </ac:spMkLst>
        </pc:spChg>
        <pc:spChg chg="add mod">
          <ac:chgData name="hasina momotaj" userId="5ddbf368e3067b53" providerId="LiveId" clId="{87668BA8-CD6B-4D77-8996-BB8FAD0D9D2F}" dt="2021-04-25T16:12:56.405" v="3863" actId="14100"/>
          <ac:spMkLst>
            <pc:docMk/>
            <pc:sldMk cId="2287554132" sldId="264"/>
            <ac:spMk id="17" creationId="{469FE7E0-5A69-4E85-A810-898ECD2266D9}"/>
          </ac:spMkLst>
        </pc:spChg>
        <pc:spChg chg="add mod">
          <ac:chgData name="hasina momotaj" userId="5ddbf368e3067b53" providerId="LiveId" clId="{87668BA8-CD6B-4D77-8996-BB8FAD0D9D2F}" dt="2021-04-25T16:17:41.753" v="3889" actId="1076"/>
          <ac:spMkLst>
            <pc:docMk/>
            <pc:sldMk cId="2287554132" sldId="264"/>
            <ac:spMk id="20" creationId="{70E2A628-5680-4951-B6AB-7690EA7CC73F}"/>
          </ac:spMkLst>
        </pc:spChg>
        <pc:spChg chg="add mod">
          <ac:chgData name="hasina momotaj" userId="5ddbf368e3067b53" providerId="LiveId" clId="{87668BA8-CD6B-4D77-8996-BB8FAD0D9D2F}" dt="2021-04-25T16:18:31.017" v="3917" actId="1076"/>
          <ac:spMkLst>
            <pc:docMk/>
            <pc:sldMk cId="2287554132" sldId="264"/>
            <ac:spMk id="21" creationId="{E548F9FC-F554-4C84-94CF-3082F8E5AA14}"/>
          </ac:spMkLst>
        </pc:spChg>
        <pc:spChg chg="add mod">
          <ac:chgData name="hasina momotaj" userId="5ddbf368e3067b53" providerId="LiveId" clId="{87668BA8-CD6B-4D77-8996-BB8FAD0D9D2F}" dt="2021-04-25T16:21:18.336" v="4032" actId="14100"/>
          <ac:spMkLst>
            <pc:docMk/>
            <pc:sldMk cId="2287554132" sldId="264"/>
            <ac:spMk id="22" creationId="{167FCC4F-D9A8-4376-AE45-87C3B2CFB164}"/>
          </ac:spMkLst>
        </pc:spChg>
        <pc:spChg chg="add del mod">
          <ac:chgData name="hasina momotaj" userId="5ddbf368e3067b53" providerId="LiveId" clId="{87668BA8-CD6B-4D77-8996-BB8FAD0D9D2F}" dt="2021-04-25T16:24:14.691" v="4045"/>
          <ac:spMkLst>
            <pc:docMk/>
            <pc:sldMk cId="2287554132" sldId="264"/>
            <ac:spMk id="25" creationId="{F7DBAA63-A4E1-4343-B3F7-49510ADADC77}"/>
          </ac:spMkLst>
        </pc:spChg>
        <pc:spChg chg="add mod">
          <ac:chgData name="hasina momotaj" userId="5ddbf368e3067b53" providerId="LiveId" clId="{87668BA8-CD6B-4D77-8996-BB8FAD0D9D2F}" dt="2021-04-25T16:24:34.756" v="4056" actId="113"/>
          <ac:spMkLst>
            <pc:docMk/>
            <pc:sldMk cId="2287554132" sldId="264"/>
            <ac:spMk id="26" creationId="{D0F79CEA-1AA6-4781-BE34-2D47854AEE86}"/>
          </ac:spMkLst>
        </pc:spChg>
        <pc:spChg chg="add mod">
          <ac:chgData name="hasina momotaj" userId="5ddbf368e3067b53" providerId="LiveId" clId="{87668BA8-CD6B-4D77-8996-BB8FAD0D9D2F}" dt="2021-04-25T16:26:21.141" v="4081" actId="255"/>
          <ac:spMkLst>
            <pc:docMk/>
            <pc:sldMk cId="2287554132" sldId="264"/>
            <ac:spMk id="27" creationId="{3FFE9711-034D-4C69-84AE-58151C478E1D}"/>
          </ac:spMkLst>
        </pc:spChg>
        <pc:spChg chg="add mod">
          <ac:chgData name="hasina momotaj" userId="5ddbf368e3067b53" providerId="LiveId" clId="{87668BA8-CD6B-4D77-8996-BB8FAD0D9D2F}" dt="2021-04-25T16:30:01.953" v="4222" actId="14100"/>
          <ac:spMkLst>
            <pc:docMk/>
            <pc:sldMk cId="2287554132" sldId="264"/>
            <ac:spMk id="28" creationId="{E312B8D2-3ECB-4CB5-9B8F-542D482F5366}"/>
          </ac:spMkLst>
        </pc:spChg>
        <pc:grpChg chg="add mod">
          <ac:chgData name="hasina momotaj" userId="5ddbf368e3067b53" providerId="LiveId" clId="{87668BA8-CD6B-4D77-8996-BB8FAD0D9D2F}" dt="2021-04-25T16:11:09.678" v="3774" actId="164"/>
          <ac:grpSpMkLst>
            <pc:docMk/>
            <pc:sldMk cId="2287554132" sldId="264"/>
            <ac:grpSpMk id="11" creationId="{34E3E58A-BA49-47C8-91C5-B4F55688A337}"/>
          </ac:grpSpMkLst>
        </pc:grpChg>
        <pc:grpChg chg="add mod">
          <ac:chgData name="hasina momotaj" userId="5ddbf368e3067b53" providerId="LiveId" clId="{87668BA8-CD6B-4D77-8996-BB8FAD0D9D2F}" dt="2021-04-25T16:11:09.678" v="3774" actId="164"/>
          <ac:grpSpMkLst>
            <pc:docMk/>
            <pc:sldMk cId="2287554132" sldId="264"/>
            <ac:grpSpMk id="16" creationId="{ECA1D5F7-1F81-401F-B9D6-C4610730EF1F}"/>
          </ac:grpSpMkLst>
        </pc:grpChg>
        <pc:picChg chg="add mod">
          <ac:chgData name="hasina momotaj" userId="5ddbf368e3067b53" providerId="LiveId" clId="{87668BA8-CD6B-4D77-8996-BB8FAD0D9D2F}" dt="2021-04-24T13:38:42.898" v="2842" actId="164"/>
          <ac:picMkLst>
            <pc:docMk/>
            <pc:sldMk cId="2287554132" sldId="264"/>
            <ac:picMk id="6" creationId="{5EDF2DCE-BB14-4AE3-982C-0CC0235C6F8E}"/>
          </ac:picMkLst>
        </pc:picChg>
        <pc:picChg chg="add mod modCrop">
          <ac:chgData name="hasina momotaj" userId="5ddbf368e3067b53" providerId="LiveId" clId="{87668BA8-CD6B-4D77-8996-BB8FAD0D9D2F}" dt="2021-04-24T13:38:42.898" v="2842" actId="164"/>
          <ac:picMkLst>
            <pc:docMk/>
            <pc:sldMk cId="2287554132" sldId="264"/>
            <ac:picMk id="8" creationId="{E2953560-A8E1-4565-A3C5-0D344E3DE101}"/>
          </ac:picMkLst>
        </pc:picChg>
        <pc:picChg chg="add mod modCrop">
          <ac:chgData name="hasina momotaj" userId="5ddbf368e3067b53" providerId="LiveId" clId="{87668BA8-CD6B-4D77-8996-BB8FAD0D9D2F}" dt="2021-04-24T13:38:42.898" v="2842" actId="164"/>
          <ac:picMkLst>
            <pc:docMk/>
            <pc:sldMk cId="2287554132" sldId="264"/>
            <ac:picMk id="10" creationId="{0E5EA57F-E173-40B0-A1A2-8DDDFAAC83AA}"/>
          </ac:picMkLst>
        </pc:picChg>
        <pc:picChg chg="add mod">
          <ac:chgData name="hasina momotaj" userId="5ddbf368e3067b53" providerId="LiveId" clId="{87668BA8-CD6B-4D77-8996-BB8FAD0D9D2F}" dt="2021-04-25T16:17:08.146" v="3871" actId="1076"/>
          <ac:picMkLst>
            <pc:docMk/>
            <pc:sldMk cId="2287554132" sldId="264"/>
            <ac:picMk id="19" creationId="{D092B0C1-46DA-4778-9628-B597C6BF189D}"/>
          </ac:picMkLst>
        </pc:picChg>
        <pc:picChg chg="add mod">
          <ac:chgData name="hasina momotaj" userId="5ddbf368e3067b53" providerId="LiveId" clId="{87668BA8-CD6B-4D77-8996-BB8FAD0D9D2F}" dt="2021-04-25T16:24:45.226" v="4058" actId="1076"/>
          <ac:picMkLst>
            <pc:docMk/>
            <pc:sldMk cId="2287554132" sldId="264"/>
            <ac:picMk id="24" creationId="{77A0AFB5-DA5F-4248-8FD6-0A1D6F408DC5}"/>
          </ac:picMkLst>
        </pc:picChg>
        <pc:cxnChg chg="add mod">
          <ac:chgData name="hasina momotaj" userId="5ddbf368e3067b53" providerId="LiveId" clId="{87668BA8-CD6B-4D77-8996-BB8FAD0D9D2F}" dt="2021-04-25T16:11:09.678" v="3774" actId="164"/>
          <ac:cxnSpMkLst>
            <pc:docMk/>
            <pc:sldMk cId="2287554132" sldId="264"/>
            <ac:cxnSpMk id="3" creationId="{C3A5A83F-8974-49AA-8742-4EC82DFCDAF5}"/>
          </ac:cxnSpMkLst>
        </pc:cxnChg>
      </pc:sldChg>
      <pc:sldChg chg="addSp delSp modSp new mod modTransition modAnim">
        <pc:chgData name="hasina momotaj" userId="5ddbf368e3067b53" providerId="LiveId" clId="{87668BA8-CD6B-4D77-8996-BB8FAD0D9D2F}" dt="2021-04-30T15:03:01.177" v="10155"/>
        <pc:sldMkLst>
          <pc:docMk/>
          <pc:sldMk cId="2122415887" sldId="265"/>
        </pc:sldMkLst>
        <pc:spChg chg="add mod">
          <ac:chgData name="hasina momotaj" userId="5ddbf368e3067b53" providerId="LiveId" clId="{87668BA8-CD6B-4D77-8996-BB8FAD0D9D2F}" dt="2021-04-27T15:54:58.519" v="7525" actId="1076"/>
          <ac:spMkLst>
            <pc:docMk/>
            <pc:sldMk cId="2122415887" sldId="265"/>
            <ac:spMk id="2" creationId="{041F988C-47AF-4D15-BE23-3F38962E2DAD}"/>
          </ac:spMkLst>
        </pc:spChg>
        <pc:spChg chg="del">
          <ac:chgData name="hasina momotaj" userId="5ddbf368e3067b53" providerId="LiveId" clId="{87668BA8-CD6B-4D77-8996-BB8FAD0D9D2F}" dt="2021-04-26T13:23:41.175" v="4244" actId="478"/>
          <ac:spMkLst>
            <pc:docMk/>
            <pc:sldMk cId="2122415887" sldId="265"/>
            <ac:spMk id="2" creationId="{420AF212-C40C-4AD2-922C-DF99319C5F16}"/>
          </ac:spMkLst>
        </pc:spChg>
        <pc:spChg chg="del">
          <ac:chgData name="hasina momotaj" userId="5ddbf368e3067b53" providerId="LiveId" clId="{87668BA8-CD6B-4D77-8996-BB8FAD0D9D2F}" dt="2021-04-26T13:23:45.377" v="4245" actId="478"/>
          <ac:spMkLst>
            <pc:docMk/>
            <pc:sldMk cId="2122415887" sldId="265"/>
            <ac:spMk id="3" creationId="{0EF0B745-8AB7-4402-B594-6408AF29AC83}"/>
          </ac:spMkLst>
        </pc:spChg>
        <pc:spChg chg="add mod">
          <ac:chgData name="hasina momotaj" userId="5ddbf368e3067b53" providerId="LiveId" clId="{87668BA8-CD6B-4D77-8996-BB8FAD0D9D2F}" dt="2021-04-26T13:30:50.913" v="4588" actId="164"/>
          <ac:spMkLst>
            <pc:docMk/>
            <pc:sldMk cId="2122415887" sldId="265"/>
            <ac:spMk id="4" creationId="{08666B0F-33AD-42FF-B6E2-5024D71A8D72}"/>
          </ac:spMkLst>
        </pc:spChg>
        <pc:spChg chg="add mod">
          <ac:chgData name="hasina momotaj" userId="5ddbf368e3067b53" providerId="LiveId" clId="{87668BA8-CD6B-4D77-8996-BB8FAD0D9D2F}" dt="2021-04-26T13:39:32.443" v="4650" actId="164"/>
          <ac:spMkLst>
            <pc:docMk/>
            <pc:sldMk cId="2122415887" sldId="265"/>
            <ac:spMk id="12" creationId="{57AB2AE1-DAB9-4CA5-84FE-2DFFC4D7E861}"/>
          </ac:spMkLst>
        </pc:spChg>
        <pc:spChg chg="add mod">
          <ac:chgData name="hasina momotaj" userId="5ddbf368e3067b53" providerId="LiveId" clId="{87668BA8-CD6B-4D77-8996-BB8FAD0D9D2F}" dt="2021-04-26T13:40:16.227" v="4656" actId="1076"/>
          <ac:spMkLst>
            <pc:docMk/>
            <pc:sldMk cId="2122415887" sldId="265"/>
            <ac:spMk id="15" creationId="{28030EC7-A2E6-4962-BCC1-FF4874F25489}"/>
          </ac:spMkLst>
        </pc:spChg>
        <pc:spChg chg="add del mod">
          <ac:chgData name="hasina momotaj" userId="5ddbf368e3067b53" providerId="LiveId" clId="{87668BA8-CD6B-4D77-8996-BB8FAD0D9D2F}" dt="2021-04-26T13:43:00.161" v="4668" actId="478"/>
          <ac:spMkLst>
            <pc:docMk/>
            <pc:sldMk cId="2122415887" sldId="265"/>
            <ac:spMk id="19" creationId="{318F48B1-E398-43BA-A934-27A5FCEE05EC}"/>
          </ac:spMkLst>
        </pc:spChg>
        <pc:spChg chg="add del mod">
          <ac:chgData name="hasina momotaj" userId="5ddbf368e3067b53" providerId="LiveId" clId="{87668BA8-CD6B-4D77-8996-BB8FAD0D9D2F}" dt="2021-04-26T13:54:53.032" v="4802" actId="478"/>
          <ac:spMkLst>
            <pc:docMk/>
            <pc:sldMk cId="2122415887" sldId="265"/>
            <ac:spMk id="20" creationId="{4490C99E-7657-4D0D-A02E-3A7B892C5471}"/>
          </ac:spMkLst>
        </pc:spChg>
        <pc:spChg chg="add del mod">
          <ac:chgData name="hasina momotaj" userId="5ddbf368e3067b53" providerId="LiveId" clId="{87668BA8-CD6B-4D77-8996-BB8FAD0D9D2F}" dt="2021-04-26T13:54:54.813" v="4803" actId="478"/>
          <ac:spMkLst>
            <pc:docMk/>
            <pc:sldMk cId="2122415887" sldId="265"/>
            <ac:spMk id="21" creationId="{42702B17-665F-438D-AE4B-A6EF43A799CC}"/>
          </ac:spMkLst>
        </pc:spChg>
        <pc:spChg chg="add del mod">
          <ac:chgData name="hasina momotaj" userId="5ddbf368e3067b53" providerId="LiveId" clId="{87668BA8-CD6B-4D77-8996-BB8FAD0D9D2F}" dt="2021-04-26T14:13:44.593" v="5794" actId="1076"/>
          <ac:spMkLst>
            <pc:docMk/>
            <pc:sldMk cId="2122415887" sldId="265"/>
            <ac:spMk id="22" creationId="{7D7642BC-D640-420B-9130-CDCC901AEE7B}"/>
          </ac:spMkLst>
        </pc:spChg>
        <pc:spChg chg="add mod">
          <ac:chgData name="hasina momotaj" userId="5ddbf368e3067b53" providerId="LiveId" clId="{87668BA8-CD6B-4D77-8996-BB8FAD0D9D2F}" dt="2021-04-27T15:54:52.832" v="7524" actId="1076"/>
          <ac:spMkLst>
            <pc:docMk/>
            <pc:sldMk cId="2122415887" sldId="265"/>
            <ac:spMk id="23" creationId="{350B5649-3D6F-41DE-BAEC-9466EC7B4855}"/>
          </ac:spMkLst>
        </pc:spChg>
        <pc:grpChg chg="add mod">
          <ac:chgData name="hasina momotaj" userId="5ddbf368e3067b53" providerId="LiveId" clId="{87668BA8-CD6B-4D77-8996-BB8FAD0D9D2F}" dt="2021-04-26T13:30:50.913" v="4588" actId="164"/>
          <ac:grpSpMkLst>
            <pc:docMk/>
            <pc:sldMk cId="2122415887" sldId="265"/>
            <ac:grpSpMk id="11" creationId="{BADFDEF5-82C6-40C0-87B0-92CC08EFC3A2}"/>
          </ac:grpSpMkLst>
        </pc:grpChg>
        <pc:grpChg chg="add mod">
          <ac:chgData name="hasina momotaj" userId="5ddbf368e3067b53" providerId="LiveId" clId="{87668BA8-CD6B-4D77-8996-BB8FAD0D9D2F}" dt="2021-04-26T13:40:21.430" v="4657" actId="1076"/>
          <ac:grpSpMkLst>
            <pc:docMk/>
            <pc:sldMk cId="2122415887" sldId="265"/>
            <ac:grpSpMk id="16" creationId="{FA1EFA0C-F380-477C-9CC8-E5B43BF51C99}"/>
          </ac:grpSpMkLst>
        </pc:grpChg>
        <pc:picChg chg="add mod modCrop">
          <ac:chgData name="hasina momotaj" userId="5ddbf368e3067b53" providerId="LiveId" clId="{87668BA8-CD6B-4D77-8996-BB8FAD0D9D2F}" dt="2021-04-26T13:30:50.913" v="4588" actId="164"/>
          <ac:picMkLst>
            <pc:docMk/>
            <pc:sldMk cId="2122415887" sldId="265"/>
            <ac:picMk id="6" creationId="{55DB1E29-64E3-452F-9C3C-22E23257D14E}"/>
          </ac:picMkLst>
        </pc:picChg>
        <pc:picChg chg="add mod">
          <ac:chgData name="hasina momotaj" userId="5ddbf368e3067b53" providerId="LiveId" clId="{87668BA8-CD6B-4D77-8996-BB8FAD0D9D2F}" dt="2021-04-26T13:30:50.913" v="4588" actId="164"/>
          <ac:picMkLst>
            <pc:docMk/>
            <pc:sldMk cId="2122415887" sldId="265"/>
            <ac:picMk id="8" creationId="{95ED2C83-7672-4F4F-9EDB-23AAC68FA01E}"/>
          </ac:picMkLst>
        </pc:picChg>
        <pc:picChg chg="add mod modCrop">
          <ac:chgData name="hasina momotaj" userId="5ddbf368e3067b53" providerId="LiveId" clId="{87668BA8-CD6B-4D77-8996-BB8FAD0D9D2F}" dt="2021-04-26T13:30:50.913" v="4588" actId="164"/>
          <ac:picMkLst>
            <pc:docMk/>
            <pc:sldMk cId="2122415887" sldId="265"/>
            <ac:picMk id="10" creationId="{519F8216-C661-43E9-BDA9-12865C5BD864}"/>
          </ac:picMkLst>
        </pc:picChg>
        <pc:picChg chg="add mod">
          <ac:chgData name="hasina momotaj" userId="5ddbf368e3067b53" providerId="LiveId" clId="{87668BA8-CD6B-4D77-8996-BB8FAD0D9D2F}" dt="2021-04-26T13:39:32.443" v="4650" actId="164"/>
          <ac:picMkLst>
            <pc:docMk/>
            <pc:sldMk cId="2122415887" sldId="265"/>
            <ac:picMk id="14" creationId="{BE8DABE3-337D-4F49-9372-1A5FF70E7EC8}"/>
          </ac:picMkLst>
        </pc:picChg>
        <pc:picChg chg="add del mod">
          <ac:chgData name="hasina momotaj" userId="5ddbf368e3067b53" providerId="LiveId" clId="{87668BA8-CD6B-4D77-8996-BB8FAD0D9D2F}" dt="2021-04-26T13:54:56.047" v="4804" actId="478"/>
          <ac:picMkLst>
            <pc:docMk/>
            <pc:sldMk cId="2122415887" sldId="265"/>
            <ac:picMk id="18" creationId="{76D6E5C0-517C-4938-8711-90F3BBC72462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29T14:57:19.687" v="9165"/>
        <pc:sldMkLst>
          <pc:docMk/>
          <pc:sldMk cId="230476707" sldId="266"/>
        </pc:sldMkLst>
        <pc:spChg chg="del">
          <ac:chgData name="hasina momotaj" userId="5ddbf368e3067b53" providerId="LiveId" clId="{87668BA8-CD6B-4D77-8996-BB8FAD0D9D2F}" dt="2021-04-26T13:24:39.554" v="4313" actId="478"/>
          <ac:spMkLst>
            <pc:docMk/>
            <pc:sldMk cId="230476707" sldId="266"/>
            <ac:spMk id="2" creationId="{F8F751F9-4ADF-4282-857E-005A062C87D0}"/>
          </ac:spMkLst>
        </pc:spChg>
        <pc:spChg chg="del">
          <ac:chgData name="hasina momotaj" userId="5ddbf368e3067b53" providerId="LiveId" clId="{87668BA8-CD6B-4D77-8996-BB8FAD0D9D2F}" dt="2021-04-26T13:24:44.366" v="4314" actId="478"/>
          <ac:spMkLst>
            <pc:docMk/>
            <pc:sldMk cId="230476707" sldId="266"/>
            <ac:spMk id="3" creationId="{A3089DE0-ACCB-44D9-8B6B-036C1B9E5812}"/>
          </ac:spMkLst>
        </pc:spChg>
        <pc:spChg chg="add mod">
          <ac:chgData name="hasina momotaj" userId="5ddbf368e3067b53" providerId="LiveId" clId="{87668BA8-CD6B-4D77-8996-BB8FAD0D9D2F}" dt="2021-04-28T13:19:42.576" v="7552" actId="164"/>
          <ac:spMkLst>
            <pc:docMk/>
            <pc:sldMk cId="230476707" sldId="266"/>
            <ac:spMk id="4" creationId="{6E074B70-3142-4AA4-B772-862D0C15CE80}"/>
          </ac:spMkLst>
        </pc:spChg>
        <pc:spChg chg="add mod">
          <ac:chgData name="hasina momotaj" userId="5ddbf368e3067b53" providerId="LiveId" clId="{87668BA8-CD6B-4D77-8996-BB8FAD0D9D2F}" dt="2021-04-28T13:23:43.309" v="7581" actId="164"/>
          <ac:spMkLst>
            <pc:docMk/>
            <pc:sldMk cId="230476707" sldId="266"/>
            <ac:spMk id="10" creationId="{CF30038A-58AC-4A0E-9B2C-6CEE81ED50B5}"/>
          </ac:spMkLst>
        </pc:spChg>
        <pc:spChg chg="add mod">
          <ac:chgData name="hasina momotaj" userId="5ddbf368e3067b53" providerId="LiveId" clId="{87668BA8-CD6B-4D77-8996-BB8FAD0D9D2F}" dt="2021-04-28T13:37:27.845" v="7861" actId="1076"/>
          <ac:spMkLst>
            <pc:docMk/>
            <pc:sldMk cId="230476707" sldId="266"/>
            <ac:spMk id="14" creationId="{8AEB2986-E323-45B8-989B-FC81E3D02629}"/>
          </ac:spMkLst>
        </pc:spChg>
        <pc:spChg chg="add del mod">
          <ac:chgData name="hasina momotaj" userId="5ddbf368e3067b53" providerId="LiveId" clId="{87668BA8-CD6B-4D77-8996-BB8FAD0D9D2F}" dt="2021-04-28T13:28:06.644" v="7724" actId="478"/>
          <ac:spMkLst>
            <pc:docMk/>
            <pc:sldMk cId="230476707" sldId="266"/>
            <ac:spMk id="15" creationId="{D199F8B9-6DBA-4927-9C6A-45EA8B57E969}"/>
          </ac:spMkLst>
        </pc:spChg>
        <pc:spChg chg="add mod">
          <ac:chgData name="hasina momotaj" userId="5ddbf368e3067b53" providerId="LiveId" clId="{87668BA8-CD6B-4D77-8996-BB8FAD0D9D2F}" dt="2021-04-28T13:30:20.689" v="7774" actId="14100"/>
          <ac:spMkLst>
            <pc:docMk/>
            <pc:sldMk cId="230476707" sldId="266"/>
            <ac:spMk id="18" creationId="{D655D858-8964-41C4-8C7D-8AFFEA3C54B0}"/>
          </ac:spMkLst>
        </pc:spChg>
        <pc:spChg chg="add mod">
          <ac:chgData name="hasina momotaj" userId="5ddbf368e3067b53" providerId="LiveId" clId="{87668BA8-CD6B-4D77-8996-BB8FAD0D9D2F}" dt="2021-04-28T13:31:56.832" v="7812" actId="164"/>
          <ac:spMkLst>
            <pc:docMk/>
            <pc:sldMk cId="230476707" sldId="266"/>
            <ac:spMk id="22" creationId="{46DC2725-EEB6-432C-97D2-11DB53B45A0E}"/>
          </ac:spMkLst>
        </pc:spChg>
        <pc:spChg chg="add mod">
          <ac:chgData name="hasina momotaj" userId="5ddbf368e3067b53" providerId="LiveId" clId="{87668BA8-CD6B-4D77-8996-BB8FAD0D9D2F}" dt="2021-04-28T13:33:16.907" v="7855" actId="164"/>
          <ac:spMkLst>
            <pc:docMk/>
            <pc:sldMk cId="230476707" sldId="266"/>
            <ac:spMk id="26" creationId="{BFF56D46-ADB5-40E6-B19D-55A8F8A0C992}"/>
          </ac:spMkLst>
        </pc:spChg>
        <pc:spChg chg="add mod">
          <ac:chgData name="hasina momotaj" userId="5ddbf368e3067b53" providerId="LiveId" clId="{87668BA8-CD6B-4D77-8996-BB8FAD0D9D2F}" dt="2021-04-28T13:39:12.557" v="7909" actId="164"/>
          <ac:spMkLst>
            <pc:docMk/>
            <pc:sldMk cId="230476707" sldId="266"/>
            <ac:spMk id="31" creationId="{700C3890-3077-4D4E-8E00-44AFFC131A28}"/>
          </ac:spMkLst>
        </pc:spChg>
        <pc:spChg chg="add mod">
          <ac:chgData name="hasina momotaj" userId="5ddbf368e3067b53" providerId="LiveId" clId="{87668BA8-CD6B-4D77-8996-BB8FAD0D9D2F}" dt="2021-04-28T13:40:26.692" v="7946" actId="164"/>
          <ac:spMkLst>
            <pc:docMk/>
            <pc:sldMk cId="230476707" sldId="266"/>
            <ac:spMk id="35" creationId="{80C9C56C-A0EE-4724-A77B-6E3F3A6FEE0F}"/>
          </ac:spMkLst>
        </pc:spChg>
        <pc:spChg chg="add mod">
          <ac:chgData name="hasina momotaj" userId="5ddbf368e3067b53" providerId="LiveId" clId="{87668BA8-CD6B-4D77-8996-BB8FAD0D9D2F}" dt="2021-04-28T13:41:55.139" v="7972" actId="164"/>
          <ac:spMkLst>
            <pc:docMk/>
            <pc:sldMk cId="230476707" sldId="266"/>
            <ac:spMk id="40" creationId="{61E2D8C1-968D-4B29-87E5-6534512196BD}"/>
          </ac:spMkLst>
        </pc:spChg>
        <pc:spChg chg="add mod">
          <ac:chgData name="hasina momotaj" userId="5ddbf368e3067b53" providerId="LiveId" clId="{87668BA8-CD6B-4D77-8996-BB8FAD0D9D2F}" dt="2021-04-28T13:43:22.695" v="8006" actId="164"/>
          <ac:spMkLst>
            <pc:docMk/>
            <pc:sldMk cId="230476707" sldId="266"/>
            <ac:spMk id="44" creationId="{C6966EA5-3397-4829-B02A-2DCBCF2263E9}"/>
          </ac:spMkLst>
        </pc:spChg>
        <pc:spChg chg="add mod">
          <ac:chgData name="hasina momotaj" userId="5ddbf368e3067b53" providerId="LiveId" clId="{87668BA8-CD6B-4D77-8996-BB8FAD0D9D2F}" dt="2021-04-28T14:15:52.201" v="8149" actId="14100"/>
          <ac:spMkLst>
            <pc:docMk/>
            <pc:sldMk cId="230476707" sldId="266"/>
            <ac:spMk id="48" creationId="{A3387E8F-A785-4068-96E4-6579F4D84CE9}"/>
          </ac:spMkLst>
        </pc:spChg>
        <pc:spChg chg="add mod">
          <ac:chgData name="hasina momotaj" userId="5ddbf368e3067b53" providerId="LiveId" clId="{87668BA8-CD6B-4D77-8996-BB8FAD0D9D2F}" dt="2021-04-28T13:45:44.300" v="8062" actId="164"/>
          <ac:spMkLst>
            <pc:docMk/>
            <pc:sldMk cId="230476707" sldId="266"/>
            <ac:spMk id="54" creationId="{6458BA7D-9095-4215-86FC-29C19496B723}"/>
          </ac:spMkLst>
        </pc:spChg>
        <pc:grpChg chg="add mod">
          <ac:chgData name="hasina momotaj" userId="5ddbf368e3067b53" providerId="LiveId" clId="{87668BA8-CD6B-4D77-8996-BB8FAD0D9D2F}" dt="2021-04-28T13:19:42.576" v="7552" actId="164"/>
          <ac:grpSpMkLst>
            <pc:docMk/>
            <pc:sldMk cId="230476707" sldId="266"/>
            <ac:grpSpMk id="9" creationId="{556AE09E-E960-4E58-A5DC-36072D4C13C2}"/>
          </ac:grpSpMkLst>
        </pc:grpChg>
        <pc:grpChg chg="add mod">
          <ac:chgData name="hasina momotaj" userId="5ddbf368e3067b53" providerId="LiveId" clId="{87668BA8-CD6B-4D77-8996-BB8FAD0D9D2F}" dt="2021-04-28T13:23:55.130" v="7582" actId="1076"/>
          <ac:grpSpMkLst>
            <pc:docMk/>
            <pc:sldMk cId="230476707" sldId="266"/>
            <ac:grpSpMk id="13" creationId="{A67B90EF-8637-40E2-B7F3-A5ADA1B2AE47}"/>
          </ac:grpSpMkLst>
        </pc:grpChg>
        <pc:grpChg chg="add mod">
          <ac:chgData name="hasina momotaj" userId="5ddbf368e3067b53" providerId="LiveId" clId="{87668BA8-CD6B-4D77-8996-BB8FAD0D9D2F}" dt="2021-04-28T13:37:18.846" v="7858" actId="1076"/>
          <ac:grpSpMkLst>
            <pc:docMk/>
            <pc:sldMk cId="230476707" sldId="266"/>
            <ac:grpSpMk id="21" creationId="{92CE2B1D-C21F-4D2F-8455-723A38D1ED4D}"/>
          </ac:grpSpMkLst>
        </pc:grpChg>
        <pc:grpChg chg="add mod">
          <ac:chgData name="hasina momotaj" userId="5ddbf368e3067b53" providerId="LiveId" clId="{87668BA8-CD6B-4D77-8996-BB8FAD0D9D2F}" dt="2021-04-28T13:37:21.393" v="7859" actId="1076"/>
          <ac:grpSpMkLst>
            <pc:docMk/>
            <pc:sldMk cId="230476707" sldId="266"/>
            <ac:grpSpMk id="25" creationId="{5BD9DF30-2186-4D02-9DB3-DC46A391F6F9}"/>
          </ac:grpSpMkLst>
        </pc:grpChg>
        <pc:grpChg chg="add mod">
          <ac:chgData name="hasina momotaj" userId="5ddbf368e3067b53" providerId="LiveId" clId="{87668BA8-CD6B-4D77-8996-BB8FAD0D9D2F}" dt="2021-04-28T13:37:24.392" v="7860" actId="1076"/>
          <ac:grpSpMkLst>
            <pc:docMk/>
            <pc:sldMk cId="230476707" sldId="266"/>
            <ac:grpSpMk id="29" creationId="{9140E467-2B51-4CA6-BE0F-675E4CDF6066}"/>
          </ac:grpSpMkLst>
        </pc:grpChg>
        <pc:grpChg chg="add mod">
          <ac:chgData name="hasina momotaj" userId="5ddbf368e3067b53" providerId="LiveId" clId="{87668BA8-CD6B-4D77-8996-BB8FAD0D9D2F}" dt="2021-04-28T14:15:19.500" v="8141" actId="1076"/>
          <ac:grpSpMkLst>
            <pc:docMk/>
            <pc:sldMk cId="230476707" sldId="266"/>
            <ac:grpSpMk id="34" creationId="{D16CC709-9E06-484A-BDD5-5C457E0E0D66}"/>
          </ac:grpSpMkLst>
        </pc:grpChg>
        <pc:grpChg chg="add mod">
          <ac:chgData name="hasina momotaj" userId="5ddbf368e3067b53" providerId="LiveId" clId="{87668BA8-CD6B-4D77-8996-BB8FAD0D9D2F}" dt="2021-04-28T14:15:24.500" v="8143" actId="1076"/>
          <ac:grpSpMkLst>
            <pc:docMk/>
            <pc:sldMk cId="230476707" sldId="266"/>
            <ac:grpSpMk id="39" creationId="{BBF587D4-19D9-4E0A-90B4-227BA1F3C816}"/>
          </ac:grpSpMkLst>
        </pc:grpChg>
        <pc:grpChg chg="add mod">
          <ac:chgData name="hasina momotaj" userId="5ddbf368e3067b53" providerId="LiveId" clId="{87668BA8-CD6B-4D77-8996-BB8FAD0D9D2F}" dt="2021-04-28T14:15:30.109" v="8145" actId="1076"/>
          <ac:grpSpMkLst>
            <pc:docMk/>
            <pc:sldMk cId="230476707" sldId="266"/>
            <ac:grpSpMk id="43" creationId="{5974A823-7078-4244-9BB0-74857C5FE5A3}"/>
          </ac:grpSpMkLst>
        </pc:grpChg>
        <pc:grpChg chg="add mod">
          <ac:chgData name="hasina momotaj" userId="5ddbf368e3067b53" providerId="LiveId" clId="{87668BA8-CD6B-4D77-8996-BB8FAD0D9D2F}" dt="2021-04-28T14:16:20.121" v="8154" actId="1076"/>
          <ac:grpSpMkLst>
            <pc:docMk/>
            <pc:sldMk cId="230476707" sldId="266"/>
            <ac:grpSpMk id="47" creationId="{A3F529AE-0FA6-42F4-8E67-2F85BEA0A16E}"/>
          </ac:grpSpMkLst>
        </pc:grpChg>
        <pc:grpChg chg="add mod">
          <ac:chgData name="hasina momotaj" userId="5ddbf368e3067b53" providerId="LiveId" clId="{87668BA8-CD6B-4D77-8996-BB8FAD0D9D2F}" dt="2021-04-28T14:15:31.921" v="8146" actId="1076"/>
          <ac:grpSpMkLst>
            <pc:docMk/>
            <pc:sldMk cId="230476707" sldId="266"/>
            <ac:grpSpMk id="53" creationId="{5C0AFA43-039C-4448-B38B-F9ADDCC38981}"/>
          </ac:grpSpMkLst>
        </pc:grpChg>
        <pc:grpChg chg="add mod">
          <ac:chgData name="hasina momotaj" userId="5ddbf368e3067b53" providerId="LiveId" clId="{87668BA8-CD6B-4D77-8996-BB8FAD0D9D2F}" dt="2021-04-28T14:16:12.496" v="8153" actId="1076"/>
          <ac:grpSpMkLst>
            <pc:docMk/>
            <pc:sldMk cId="230476707" sldId="266"/>
            <ac:grpSpMk id="58" creationId="{BE614FE9-F807-4E42-B881-3DF2BC3F8FE5}"/>
          </ac:grpSpMkLst>
        </pc:grpChg>
        <pc:graphicFrameChg chg="add del modGraphic">
          <ac:chgData name="hasina momotaj" userId="5ddbf368e3067b53" providerId="LiveId" clId="{87668BA8-CD6B-4D77-8996-BB8FAD0D9D2F}" dt="2021-04-28T13:34:58.857" v="7857" actId="478"/>
          <ac:graphicFrameMkLst>
            <pc:docMk/>
            <pc:sldMk cId="230476707" sldId="266"/>
            <ac:graphicFrameMk id="30" creationId="{38C40D2F-E820-4EEB-877D-85EF79DE67A5}"/>
          </ac:graphicFrameMkLst>
        </pc:graphicFrameChg>
        <pc:picChg chg="add mod">
          <ac:chgData name="hasina momotaj" userId="5ddbf368e3067b53" providerId="LiveId" clId="{87668BA8-CD6B-4D77-8996-BB8FAD0D9D2F}" dt="2021-04-28T13:19:42.576" v="7552" actId="164"/>
          <ac:picMkLst>
            <pc:docMk/>
            <pc:sldMk cId="230476707" sldId="266"/>
            <ac:picMk id="3" creationId="{36E45170-A989-4737-A02C-6959D037E613}"/>
          </ac:picMkLst>
        </pc:picChg>
        <pc:picChg chg="add mod modCrop">
          <ac:chgData name="hasina momotaj" userId="5ddbf368e3067b53" providerId="LiveId" clId="{87668BA8-CD6B-4D77-8996-BB8FAD0D9D2F}" dt="2021-04-28T13:19:42.576" v="7552" actId="164"/>
          <ac:picMkLst>
            <pc:docMk/>
            <pc:sldMk cId="230476707" sldId="266"/>
            <ac:picMk id="6" creationId="{E5FC1DCD-34A7-425B-A1E8-2F8999C5D70C}"/>
          </ac:picMkLst>
        </pc:picChg>
        <pc:picChg chg="add mod modCrop">
          <ac:chgData name="hasina momotaj" userId="5ddbf368e3067b53" providerId="LiveId" clId="{87668BA8-CD6B-4D77-8996-BB8FAD0D9D2F}" dt="2021-04-28T13:19:42.576" v="7552" actId="164"/>
          <ac:picMkLst>
            <pc:docMk/>
            <pc:sldMk cId="230476707" sldId="266"/>
            <ac:picMk id="8" creationId="{EDAD2F16-1951-477D-A1A3-3F14859C6270}"/>
          </ac:picMkLst>
        </pc:picChg>
        <pc:picChg chg="add mod modCrop">
          <ac:chgData name="hasina momotaj" userId="5ddbf368e3067b53" providerId="LiveId" clId="{87668BA8-CD6B-4D77-8996-BB8FAD0D9D2F}" dt="2021-04-28T13:23:43.309" v="7581" actId="164"/>
          <ac:picMkLst>
            <pc:docMk/>
            <pc:sldMk cId="230476707" sldId="266"/>
            <ac:picMk id="12" creationId="{FD1462B1-9711-42A9-9B66-DD086E1A36AC}"/>
          </ac:picMkLst>
        </pc:picChg>
        <pc:cxnChg chg="add del mod">
          <ac:chgData name="hasina momotaj" userId="5ddbf368e3067b53" providerId="LiveId" clId="{87668BA8-CD6B-4D77-8996-BB8FAD0D9D2F}" dt="2021-04-28T13:28:09.363" v="7725" actId="478"/>
          <ac:cxnSpMkLst>
            <pc:docMk/>
            <pc:sldMk cId="230476707" sldId="266"/>
            <ac:cxnSpMk id="17" creationId="{B43EB70A-0B9E-4960-B1DF-C35377C943C8}"/>
          </ac:cxnSpMkLst>
        </pc:cxnChg>
        <pc:cxnChg chg="add mod">
          <ac:chgData name="hasina momotaj" userId="5ddbf368e3067b53" providerId="LiveId" clId="{87668BA8-CD6B-4D77-8996-BB8FAD0D9D2F}" dt="2021-04-28T13:29:50.691" v="7771" actId="164"/>
          <ac:cxnSpMkLst>
            <pc:docMk/>
            <pc:sldMk cId="230476707" sldId="266"/>
            <ac:cxnSpMk id="20" creationId="{20C4CF6C-5935-45B8-BBDD-9B2740E840DB}"/>
          </ac:cxnSpMkLst>
        </pc:cxnChg>
        <pc:cxnChg chg="add mod">
          <ac:chgData name="hasina momotaj" userId="5ddbf368e3067b53" providerId="LiveId" clId="{87668BA8-CD6B-4D77-8996-BB8FAD0D9D2F}" dt="2021-04-28T13:31:56.832" v="7812" actId="164"/>
          <ac:cxnSpMkLst>
            <pc:docMk/>
            <pc:sldMk cId="230476707" sldId="266"/>
            <ac:cxnSpMk id="24" creationId="{ABC5C6BF-A165-4FD0-B3C3-43909B3C26CC}"/>
          </ac:cxnSpMkLst>
        </pc:cxnChg>
        <pc:cxnChg chg="add mod">
          <ac:chgData name="hasina momotaj" userId="5ddbf368e3067b53" providerId="LiveId" clId="{87668BA8-CD6B-4D77-8996-BB8FAD0D9D2F}" dt="2021-04-28T13:33:16.907" v="7855" actId="164"/>
          <ac:cxnSpMkLst>
            <pc:docMk/>
            <pc:sldMk cId="230476707" sldId="266"/>
            <ac:cxnSpMk id="28" creationId="{6587D2B5-ED61-4D99-85A1-867A03A2306F}"/>
          </ac:cxnSpMkLst>
        </pc:cxnChg>
        <pc:cxnChg chg="add mod">
          <ac:chgData name="hasina momotaj" userId="5ddbf368e3067b53" providerId="LiveId" clId="{87668BA8-CD6B-4D77-8996-BB8FAD0D9D2F}" dt="2021-04-28T13:39:12.557" v="7909" actId="164"/>
          <ac:cxnSpMkLst>
            <pc:docMk/>
            <pc:sldMk cId="230476707" sldId="266"/>
            <ac:cxnSpMk id="33" creationId="{1BEBF682-D34D-41DB-8D62-E0A95D2CF8F4}"/>
          </ac:cxnSpMkLst>
        </pc:cxnChg>
        <pc:cxnChg chg="add mod">
          <ac:chgData name="hasina momotaj" userId="5ddbf368e3067b53" providerId="LiveId" clId="{87668BA8-CD6B-4D77-8996-BB8FAD0D9D2F}" dt="2021-04-28T13:40:26.692" v="7946" actId="164"/>
          <ac:cxnSpMkLst>
            <pc:docMk/>
            <pc:sldMk cId="230476707" sldId="266"/>
            <ac:cxnSpMk id="37" creationId="{42486D07-9C76-4343-B3C0-B4B7D144A08D}"/>
          </ac:cxnSpMkLst>
        </pc:cxnChg>
        <pc:cxnChg chg="add mod">
          <ac:chgData name="hasina momotaj" userId="5ddbf368e3067b53" providerId="LiveId" clId="{87668BA8-CD6B-4D77-8996-BB8FAD0D9D2F}" dt="2021-04-28T13:41:55.139" v="7972" actId="164"/>
          <ac:cxnSpMkLst>
            <pc:docMk/>
            <pc:sldMk cId="230476707" sldId="266"/>
            <ac:cxnSpMk id="42" creationId="{505E10A4-49CC-4D3A-BDD7-62E0AD0D599F}"/>
          </ac:cxnSpMkLst>
        </pc:cxnChg>
        <pc:cxnChg chg="add mod">
          <ac:chgData name="hasina momotaj" userId="5ddbf368e3067b53" providerId="LiveId" clId="{87668BA8-CD6B-4D77-8996-BB8FAD0D9D2F}" dt="2021-04-28T13:43:22.695" v="8006" actId="164"/>
          <ac:cxnSpMkLst>
            <pc:docMk/>
            <pc:sldMk cId="230476707" sldId="266"/>
            <ac:cxnSpMk id="46" creationId="{E8EA9C6F-FA4D-42EA-961F-90769B7FF33E}"/>
          </ac:cxnSpMkLst>
        </pc:cxnChg>
        <pc:cxnChg chg="add mod">
          <ac:chgData name="hasina momotaj" userId="5ddbf368e3067b53" providerId="LiveId" clId="{87668BA8-CD6B-4D77-8996-BB8FAD0D9D2F}" dt="2021-04-28T13:44:52.876" v="8041" actId="164"/>
          <ac:cxnSpMkLst>
            <pc:docMk/>
            <pc:sldMk cId="230476707" sldId="266"/>
            <ac:cxnSpMk id="50" creationId="{FB04A45E-384E-495E-A5EB-F06A1768227F}"/>
          </ac:cxnSpMkLst>
        </pc:cxnChg>
        <pc:cxnChg chg="add mod">
          <ac:chgData name="hasina momotaj" userId="5ddbf368e3067b53" providerId="LiveId" clId="{87668BA8-CD6B-4D77-8996-BB8FAD0D9D2F}" dt="2021-04-28T13:45:44.300" v="8062" actId="164"/>
          <ac:cxnSpMkLst>
            <pc:docMk/>
            <pc:sldMk cId="230476707" sldId="266"/>
            <ac:cxnSpMk id="56" creationId="{617CD763-50D0-45DA-92D1-74C1D377E0FC}"/>
          </ac:cxnSpMkLst>
        </pc:cxnChg>
      </pc:sldChg>
      <pc:sldChg chg="addSp delSp modSp new mod modTransition modAnim">
        <pc:chgData name="hasina momotaj" userId="5ddbf368e3067b53" providerId="LiveId" clId="{87668BA8-CD6B-4D77-8996-BB8FAD0D9D2F}" dt="2021-04-30T14:25:08.989" v="9734" actId="1076"/>
        <pc:sldMkLst>
          <pc:docMk/>
          <pc:sldMk cId="1839791642" sldId="267"/>
        </pc:sldMkLst>
        <pc:spChg chg="del">
          <ac:chgData name="hasina momotaj" userId="5ddbf368e3067b53" providerId="LiveId" clId="{87668BA8-CD6B-4D77-8996-BB8FAD0D9D2F}" dt="2021-04-26T13:25:28.600" v="4376" actId="478"/>
          <ac:spMkLst>
            <pc:docMk/>
            <pc:sldMk cId="1839791642" sldId="267"/>
            <ac:spMk id="2" creationId="{2C44BFEA-A309-4059-B45B-5EC648F68697}"/>
          </ac:spMkLst>
        </pc:spChg>
        <pc:spChg chg="del">
          <ac:chgData name="hasina momotaj" userId="5ddbf368e3067b53" providerId="LiveId" clId="{87668BA8-CD6B-4D77-8996-BB8FAD0D9D2F}" dt="2021-04-26T13:25:26.365" v="4375" actId="478"/>
          <ac:spMkLst>
            <pc:docMk/>
            <pc:sldMk cId="1839791642" sldId="267"/>
            <ac:spMk id="3" creationId="{11D4757C-265E-4F39-B389-FFE652CA4BC6}"/>
          </ac:spMkLst>
        </pc:spChg>
        <pc:spChg chg="add mod">
          <ac:chgData name="hasina momotaj" userId="5ddbf368e3067b53" providerId="LiveId" clId="{87668BA8-CD6B-4D77-8996-BB8FAD0D9D2F}" dt="2021-04-28T13:48:33.443" v="8098" actId="164"/>
          <ac:spMkLst>
            <pc:docMk/>
            <pc:sldMk cId="1839791642" sldId="267"/>
            <ac:spMk id="4" creationId="{FD88B448-AF96-411E-81AE-A2ED0CDC1D08}"/>
          </ac:spMkLst>
        </pc:spChg>
        <pc:spChg chg="add mod">
          <ac:chgData name="hasina momotaj" userId="5ddbf368e3067b53" providerId="LiveId" clId="{87668BA8-CD6B-4D77-8996-BB8FAD0D9D2F}" dt="2021-04-28T14:16:53.962" v="8159" actId="1076"/>
          <ac:spMkLst>
            <pc:docMk/>
            <pc:sldMk cId="1839791642" sldId="267"/>
            <ac:spMk id="10" creationId="{A0C47996-6B11-47A4-953B-5631C33E1042}"/>
          </ac:spMkLst>
        </pc:spChg>
        <pc:spChg chg="add del mod">
          <ac:chgData name="hasina momotaj" userId="5ddbf368e3067b53" providerId="LiveId" clId="{87668BA8-CD6B-4D77-8996-BB8FAD0D9D2F}" dt="2021-04-28T15:50:33.466" v="8168" actId="478"/>
          <ac:spMkLst>
            <pc:docMk/>
            <pc:sldMk cId="1839791642" sldId="267"/>
            <ac:spMk id="11" creationId="{47B8F6C2-0283-4535-A0CE-BEDE192225CD}"/>
          </ac:spMkLst>
        </pc:spChg>
        <pc:grpChg chg="add mod">
          <ac:chgData name="hasina momotaj" userId="5ddbf368e3067b53" providerId="LiveId" clId="{87668BA8-CD6B-4D77-8996-BB8FAD0D9D2F}" dt="2021-04-28T13:48:33.443" v="8098" actId="164"/>
          <ac:grpSpMkLst>
            <pc:docMk/>
            <pc:sldMk cId="1839791642" sldId="267"/>
            <ac:grpSpMk id="9" creationId="{212D9FD7-730C-4790-9A53-D69AD31B5553}"/>
          </ac:grpSpMkLst>
        </pc:grpChg>
        <pc:graphicFrameChg chg="add mod modGraphic">
          <ac:chgData name="hasina momotaj" userId="5ddbf368e3067b53" providerId="LiveId" clId="{87668BA8-CD6B-4D77-8996-BB8FAD0D9D2F}" dt="2021-04-30T14:24:42.267" v="9731" actId="207"/>
          <ac:graphicFrameMkLst>
            <pc:docMk/>
            <pc:sldMk cId="1839791642" sldId="267"/>
            <ac:graphicFrameMk id="2" creationId="{B0BADA47-D468-4737-B675-5344AFFA3E3A}"/>
          </ac:graphicFrameMkLst>
        </pc:graphicFrameChg>
        <pc:graphicFrameChg chg="add mod modGraphic">
          <ac:chgData name="hasina momotaj" userId="5ddbf368e3067b53" providerId="LiveId" clId="{87668BA8-CD6B-4D77-8996-BB8FAD0D9D2F}" dt="2021-04-30T14:25:00.014" v="9733" actId="207"/>
          <ac:graphicFrameMkLst>
            <pc:docMk/>
            <pc:sldMk cId="1839791642" sldId="267"/>
            <ac:graphicFrameMk id="5" creationId="{E8D08FA7-6D3F-4799-BF60-C6A9C606670D}"/>
          </ac:graphicFrameMkLst>
        </pc:graphicFrameChg>
        <pc:graphicFrameChg chg="add mod modGraphic">
          <ac:chgData name="hasina momotaj" userId="5ddbf368e3067b53" providerId="LiveId" clId="{87668BA8-CD6B-4D77-8996-BB8FAD0D9D2F}" dt="2021-04-30T14:25:08.989" v="9734" actId="1076"/>
          <ac:graphicFrameMkLst>
            <pc:docMk/>
            <pc:sldMk cId="1839791642" sldId="267"/>
            <ac:graphicFrameMk id="7" creationId="{B523FE52-63E3-4C4F-B23E-D767B58CC1F4}"/>
          </ac:graphicFrameMkLst>
        </pc:graphicFrameChg>
        <pc:picChg chg="add mod modCrop">
          <ac:chgData name="hasina momotaj" userId="5ddbf368e3067b53" providerId="LiveId" clId="{87668BA8-CD6B-4D77-8996-BB8FAD0D9D2F}" dt="2021-04-28T13:48:33.443" v="8098" actId="164"/>
          <ac:picMkLst>
            <pc:docMk/>
            <pc:sldMk cId="1839791642" sldId="267"/>
            <ac:picMk id="3" creationId="{E5C3F490-B0C0-4C58-81FF-841289B16F93}"/>
          </ac:picMkLst>
        </pc:picChg>
        <pc:picChg chg="add mod modCrop">
          <ac:chgData name="hasina momotaj" userId="5ddbf368e3067b53" providerId="LiveId" clId="{87668BA8-CD6B-4D77-8996-BB8FAD0D9D2F}" dt="2021-04-28T13:48:33.443" v="8098" actId="164"/>
          <ac:picMkLst>
            <pc:docMk/>
            <pc:sldMk cId="1839791642" sldId="267"/>
            <ac:picMk id="6" creationId="{708C0C11-8397-4591-9A71-B96284EE944B}"/>
          </ac:picMkLst>
        </pc:picChg>
        <pc:picChg chg="add mod">
          <ac:chgData name="hasina momotaj" userId="5ddbf368e3067b53" providerId="LiveId" clId="{87668BA8-CD6B-4D77-8996-BB8FAD0D9D2F}" dt="2021-04-28T13:48:33.443" v="8098" actId="164"/>
          <ac:picMkLst>
            <pc:docMk/>
            <pc:sldMk cId="1839791642" sldId="267"/>
            <ac:picMk id="8" creationId="{1FAE9700-9204-4AA1-8D97-A68A8B850CBB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4:25:55.040" v="9739"/>
        <pc:sldMkLst>
          <pc:docMk/>
          <pc:sldMk cId="525019109" sldId="268"/>
        </pc:sldMkLst>
        <pc:spChg chg="add del mod">
          <ac:chgData name="hasina momotaj" userId="5ddbf368e3067b53" providerId="LiveId" clId="{87668BA8-CD6B-4D77-8996-BB8FAD0D9D2F}" dt="2021-04-29T14:57:58.090" v="9172" actId="478"/>
          <ac:spMkLst>
            <pc:docMk/>
            <pc:sldMk cId="525019109" sldId="268"/>
            <ac:spMk id="2" creationId="{9CB93234-B3C6-4A83-904B-ECA23E3AD245}"/>
          </ac:spMkLst>
        </pc:spChg>
        <pc:spChg chg="del">
          <ac:chgData name="hasina momotaj" userId="5ddbf368e3067b53" providerId="LiveId" clId="{87668BA8-CD6B-4D77-8996-BB8FAD0D9D2F}" dt="2021-04-26T13:26:23.557" v="4439" actId="478"/>
          <ac:spMkLst>
            <pc:docMk/>
            <pc:sldMk cId="525019109" sldId="268"/>
            <ac:spMk id="2" creationId="{F8AD67FB-A077-422A-B920-F044EEDD71A9}"/>
          </ac:spMkLst>
        </pc:spChg>
        <pc:spChg chg="del">
          <ac:chgData name="hasina momotaj" userId="5ddbf368e3067b53" providerId="LiveId" clId="{87668BA8-CD6B-4D77-8996-BB8FAD0D9D2F}" dt="2021-04-26T13:26:26.323" v="4440" actId="478"/>
          <ac:spMkLst>
            <pc:docMk/>
            <pc:sldMk cId="525019109" sldId="268"/>
            <ac:spMk id="3" creationId="{8658DDA7-5852-434A-9A78-3A9371DC3350}"/>
          </ac:spMkLst>
        </pc:spChg>
        <pc:spChg chg="add mod">
          <ac:chgData name="hasina momotaj" userId="5ddbf368e3067b53" providerId="LiveId" clId="{87668BA8-CD6B-4D77-8996-BB8FAD0D9D2F}" dt="2021-04-29T14:59:59.816" v="9195" actId="164"/>
          <ac:spMkLst>
            <pc:docMk/>
            <pc:sldMk cId="525019109" sldId="268"/>
            <ac:spMk id="4" creationId="{1D5D7123-3F7B-4AA3-8DF5-AC665A87A5A4}"/>
          </ac:spMkLst>
        </pc:spChg>
        <pc:spChg chg="add mod">
          <ac:chgData name="hasina momotaj" userId="5ddbf368e3067b53" providerId="LiveId" clId="{87668BA8-CD6B-4D77-8996-BB8FAD0D9D2F}" dt="2021-04-29T15:04:09.292" v="9229" actId="164"/>
          <ac:spMkLst>
            <pc:docMk/>
            <pc:sldMk cId="525019109" sldId="268"/>
            <ac:spMk id="11" creationId="{349849E8-F4E1-49EB-BB36-72B19C7BC563}"/>
          </ac:spMkLst>
        </pc:spChg>
        <pc:spChg chg="add mod">
          <ac:chgData name="hasina momotaj" userId="5ddbf368e3067b53" providerId="LiveId" clId="{87668BA8-CD6B-4D77-8996-BB8FAD0D9D2F}" dt="2021-04-29T15:05:37.326" v="9274" actId="113"/>
          <ac:spMkLst>
            <pc:docMk/>
            <pc:sldMk cId="525019109" sldId="268"/>
            <ac:spMk id="15" creationId="{722540E9-49C6-4215-88DE-400B25034C81}"/>
          </ac:spMkLst>
        </pc:spChg>
        <pc:grpChg chg="add mod">
          <ac:chgData name="hasina momotaj" userId="5ddbf368e3067b53" providerId="LiveId" clId="{87668BA8-CD6B-4D77-8996-BB8FAD0D9D2F}" dt="2021-04-29T14:59:59.816" v="9195" actId="164"/>
          <ac:grpSpMkLst>
            <pc:docMk/>
            <pc:sldMk cId="525019109" sldId="268"/>
            <ac:grpSpMk id="10" creationId="{5F77588C-D0AA-4FB0-A7EE-95A835A4DB9D}"/>
          </ac:grpSpMkLst>
        </pc:grpChg>
        <pc:grpChg chg="add mod">
          <ac:chgData name="hasina momotaj" userId="5ddbf368e3067b53" providerId="LiveId" clId="{87668BA8-CD6B-4D77-8996-BB8FAD0D9D2F}" dt="2021-04-29T15:04:09.292" v="9229" actId="164"/>
          <ac:grpSpMkLst>
            <pc:docMk/>
            <pc:sldMk cId="525019109" sldId="268"/>
            <ac:grpSpMk id="14" creationId="{88D0F965-1455-4B41-96D2-68640544311B}"/>
          </ac:grpSpMkLst>
        </pc:grpChg>
        <pc:grpChg chg="add mod">
          <ac:chgData name="hasina momotaj" userId="5ddbf368e3067b53" providerId="LiveId" clId="{87668BA8-CD6B-4D77-8996-BB8FAD0D9D2F}" dt="2021-04-29T15:32:25.121" v="9696" actId="14100"/>
          <ac:grpSpMkLst>
            <pc:docMk/>
            <pc:sldMk cId="525019109" sldId="268"/>
            <ac:grpSpMk id="20" creationId="{06737C5B-3C66-42BC-B020-EDCA7E19C581}"/>
          </ac:grpSpMkLst>
        </pc:grpChg>
        <pc:grpChg chg="add mod">
          <ac:chgData name="hasina momotaj" userId="5ddbf368e3067b53" providerId="LiveId" clId="{87668BA8-CD6B-4D77-8996-BB8FAD0D9D2F}" dt="2021-04-29T15:32:25.121" v="9696" actId="14100"/>
          <ac:grpSpMkLst>
            <pc:docMk/>
            <pc:sldMk cId="525019109" sldId="268"/>
            <ac:grpSpMk id="23" creationId="{79A644F3-075E-41A2-AE06-9DC42798CC1F}"/>
          </ac:grpSpMkLst>
        </pc:grpChg>
        <pc:grpChg chg="add mod">
          <ac:chgData name="hasina momotaj" userId="5ddbf368e3067b53" providerId="LiveId" clId="{87668BA8-CD6B-4D77-8996-BB8FAD0D9D2F}" dt="2021-04-29T15:37:03.564" v="9726" actId="1076"/>
          <ac:grpSpMkLst>
            <pc:docMk/>
            <pc:sldMk cId="525019109" sldId="268"/>
            <ac:grpSpMk id="26" creationId="{5BA532CE-C1CE-47FD-90E9-7808F116C111}"/>
          </ac:grpSpMkLst>
        </pc:grpChg>
        <pc:graphicFrameChg chg="add del mod modGraphic">
          <ac:chgData name="hasina momotaj" userId="5ddbf368e3067b53" providerId="LiveId" clId="{87668BA8-CD6B-4D77-8996-BB8FAD0D9D2F}" dt="2021-04-29T15:10:24.201" v="9370" actId="478"/>
          <ac:graphicFrameMkLst>
            <pc:docMk/>
            <pc:sldMk cId="525019109" sldId="268"/>
            <ac:graphicFrameMk id="16" creationId="{9EA73F7B-6C01-42D6-A0A4-AD1EA05BEDEE}"/>
          </ac:graphicFrameMkLst>
        </pc:graphicFrameChg>
        <pc:graphicFrameChg chg="add mod modGraphic">
          <ac:chgData name="hasina momotaj" userId="5ddbf368e3067b53" providerId="LiveId" clId="{87668BA8-CD6B-4D77-8996-BB8FAD0D9D2F}" dt="2021-04-29T15:34:51.489" v="9710"/>
          <ac:graphicFrameMkLst>
            <pc:docMk/>
            <pc:sldMk cId="525019109" sldId="268"/>
            <ac:graphicFrameMk id="17" creationId="{E09EA11B-076F-4DB6-8AB4-13582C175E4B}"/>
          </ac:graphicFrameMkLst>
        </pc:graphicFrameChg>
        <pc:picChg chg="add mod modCrop">
          <ac:chgData name="hasina momotaj" userId="5ddbf368e3067b53" providerId="LiveId" clId="{87668BA8-CD6B-4D77-8996-BB8FAD0D9D2F}" dt="2021-04-29T14:59:59.816" v="9195" actId="164"/>
          <ac:picMkLst>
            <pc:docMk/>
            <pc:sldMk cId="525019109" sldId="268"/>
            <ac:picMk id="5" creationId="{4990C2A0-3D15-4964-B31E-70E21805086C}"/>
          </ac:picMkLst>
        </pc:picChg>
        <pc:picChg chg="add mod">
          <ac:chgData name="hasina momotaj" userId="5ddbf368e3067b53" providerId="LiveId" clId="{87668BA8-CD6B-4D77-8996-BB8FAD0D9D2F}" dt="2021-04-29T14:59:59.816" v="9195" actId="164"/>
          <ac:picMkLst>
            <pc:docMk/>
            <pc:sldMk cId="525019109" sldId="268"/>
            <ac:picMk id="7" creationId="{D7160E61-4497-4F24-AA41-193214769813}"/>
          </ac:picMkLst>
        </pc:picChg>
        <pc:picChg chg="add mod modCrop">
          <ac:chgData name="hasina momotaj" userId="5ddbf368e3067b53" providerId="LiveId" clId="{87668BA8-CD6B-4D77-8996-BB8FAD0D9D2F}" dt="2021-04-29T14:59:59.816" v="9195" actId="164"/>
          <ac:picMkLst>
            <pc:docMk/>
            <pc:sldMk cId="525019109" sldId="268"/>
            <ac:picMk id="9" creationId="{E4EA82EA-63B7-4C41-B66C-B1992B499727}"/>
          </ac:picMkLst>
        </pc:picChg>
        <pc:picChg chg="add mod">
          <ac:chgData name="hasina momotaj" userId="5ddbf368e3067b53" providerId="LiveId" clId="{87668BA8-CD6B-4D77-8996-BB8FAD0D9D2F}" dt="2021-04-29T15:04:09.292" v="9229" actId="164"/>
          <ac:picMkLst>
            <pc:docMk/>
            <pc:sldMk cId="525019109" sldId="268"/>
            <ac:picMk id="13" creationId="{663AF33A-E371-4D7E-85CA-D76DA0753CB6}"/>
          </ac:picMkLst>
        </pc:picChg>
        <pc:picChg chg="add mod modCrop">
          <ac:chgData name="hasina momotaj" userId="5ddbf368e3067b53" providerId="LiveId" clId="{87668BA8-CD6B-4D77-8996-BB8FAD0D9D2F}" dt="2021-04-29T15:32:25.121" v="9696" actId="14100"/>
          <ac:picMkLst>
            <pc:docMk/>
            <pc:sldMk cId="525019109" sldId="268"/>
            <ac:picMk id="19" creationId="{5B3AF6A6-3092-4AD8-BAA3-1332C13BDD8C}"/>
          </ac:picMkLst>
        </pc:picChg>
        <pc:picChg chg="add mod modCrop">
          <ac:chgData name="hasina momotaj" userId="5ddbf368e3067b53" providerId="LiveId" clId="{87668BA8-CD6B-4D77-8996-BB8FAD0D9D2F}" dt="2021-04-29T15:32:25.121" v="9696" actId="14100"/>
          <ac:picMkLst>
            <pc:docMk/>
            <pc:sldMk cId="525019109" sldId="268"/>
            <ac:picMk id="22" creationId="{506E87DE-53C2-494A-B8CA-5241966458B0}"/>
          </ac:picMkLst>
        </pc:picChg>
        <pc:picChg chg="add mod modCrop">
          <ac:chgData name="hasina momotaj" userId="5ddbf368e3067b53" providerId="LiveId" clId="{87668BA8-CD6B-4D77-8996-BB8FAD0D9D2F}" dt="2021-04-29T15:32:25.121" v="9696" actId="14100"/>
          <ac:picMkLst>
            <pc:docMk/>
            <pc:sldMk cId="525019109" sldId="268"/>
            <ac:picMk id="25" creationId="{4E388985-2FF1-4A5A-A84E-6131AD9FF86F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5:57:11.412" v="10519" actId="20577"/>
        <pc:sldMkLst>
          <pc:docMk/>
          <pc:sldMk cId="1439629328" sldId="269"/>
        </pc:sldMkLst>
        <pc:spChg chg="del">
          <ac:chgData name="hasina momotaj" userId="5ddbf368e3067b53" providerId="LiveId" clId="{87668BA8-CD6B-4D77-8996-BB8FAD0D9D2F}" dt="2021-04-26T13:27:08.013" v="4500" actId="478"/>
          <ac:spMkLst>
            <pc:docMk/>
            <pc:sldMk cId="1439629328" sldId="269"/>
            <ac:spMk id="2" creationId="{3DEAE153-5EA2-48DF-8DFC-599A3C0A6B3A}"/>
          </ac:spMkLst>
        </pc:spChg>
        <pc:spChg chg="add del mod">
          <ac:chgData name="hasina momotaj" userId="5ddbf368e3067b53" providerId="LiveId" clId="{87668BA8-CD6B-4D77-8996-BB8FAD0D9D2F}" dt="2021-04-30T14:31:00.509" v="9756" actId="478"/>
          <ac:spMkLst>
            <pc:docMk/>
            <pc:sldMk cId="1439629328" sldId="269"/>
            <ac:spMk id="2" creationId="{9B5011EA-AA2B-4591-B74C-3456EBFBB257}"/>
          </ac:spMkLst>
        </pc:spChg>
        <pc:spChg chg="del">
          <ac:chgData name="hasina momotaj" userId="5ddbf368e3067b53" providerId="LiveId" clId="{87668BA8-CD6B-4D77-8996-BB8FAD0D9D2F}" dt="2021-04-26T13:27:10.106" v="4501" actId="478"/>
          <ac:spMkLst>
            <pc:docMk/>
            <pc:sldMk cId="1439629328" sldId="269"/>
            <ac:spMk id="3" creationId="{EB919C92-D20B-4D92-8FB5-F2CE3EC426EE}"/>
          </ac:spMkLst>
        </pc:spChg>
        <pc:spChg chg="add mod">
          <ac:chgData name="hasina momotaj" userId="5ddbf368e3067b53" providerId="LiveId" clId="{87668BA8-CD6B-4D77-8996-BB8FAD0D9D2F}" dt="2021-04-30T14:34:38.400" v="9791" actId="164"/>
          <ac:spMkLst>
            <pc:docMk/>
            <pc:sldMk cId="1439629328" sldId="269"/>
            <ac:spMk id="4" creationId="{9D0EF010-E5DC-482D-BF5D-D9C09C788E29}"/>
          </ac:spMkLst>
        </pc:spChg>
        <pc:spChg chg="add del mod">
          <ac:chgData name="hasina momotaj" userId="5ddbf368e3067b53" providerId="LiveId" clId="{87668BA8-CD6B-4D77-8996-BB8FAD0D9D2F}" dt="2021-04-30T14:31:47.569" v="9766" actId="478"/>
          <ac:spMkLst>
            <pc:docMk/>
            <pc:sldMk cId="1439629328" sldId="269"/>
            <ac:spMk id="6" creationId="{6CF87D3B-AAEA-4651-9858-B8875686BE8B}"/>
          </ac:spMkLst>
        </pc:spChg>
        <pc:spChg chg="add del mod">
          <ac:chgData name="hasina momotaj" userId="5ddbf368e3067b53" providerId="LiveId" clId="{87668BA8-CD6B-4D77-8996-BB8FAD0D9D2F}" dt="2021-04-30T14:34:45.359" v="9794"/>
          <ac:spMkLst>
            <pc:docMk/>
            <pc:sldMk cId="1439629328" sldId="269"/>
            <ac:spMk id="14" creationId="{47375579-2C41-470C-9AED-411D4DEB0A2B}"/>
          </ac:spMkLst>
        </pc:spChg>
        <pc:spChg chg="add del mod">
          <ac:chgData name="hasina momotaj" userId="5ddbf368e3067b53" providerId="LiveId" clId="{87668BA8-CD6B-4D77-8996-BB8FAD0D9D2F}" dt="2021-04-30T14:46:20" v="9915" actId="478"/>
          <ac:spMkLst>
            <pc:docMk/>
            <pc:sldMk cId="1439629328" sldId="269"/>
            <ac:spMk id="15" creationId="{2387E0F7-ED0E-4CAB-BE18-B228045D3DA2}"/>
          </ac:spMkLst>
        </pc:spChg>
        <pc:spChg chg="add mod">
          <ac:chgData name="hasina momotaj" userId="5ddbf368e3067b53" providerId="LiveId" clId="{87668BA8-CD6B-4D77-8996-BB8FAD0D9D2F}" dt="2021-04-30T15:57:11.412" v="10519" actId="20577"/>
          <ac:spMkLst>
            <pc:docMk/>
            <pc:sldMk cId="1439629328" sldId="269"/>
            <ac:spMk id="16" creationId="{C1874585-24E2-46A0-9F40-3F83B38B52A6}"/>
          </ac:spMkLst>
        </pc:spChg>
        <pc:spChg chg="add mod">
          <ac:chgData name="hasina momotaj" userId="5ddbf368e3067b53" providerId="LiveId" clId="{87668BA8-CD6B-4D77-8996-BB8FAD0D9D2F}" dt="2021-04-30T14:47:03.109" v="9934" actId="1076"/>
          <ac:spMkLst>
            <pc:docMk/>
            <pc:sldMk cId="1439629328" sldId="269"/>
            <ac:spMk id="17" creationId="{9DC97B78-25CB-4CFE-A4B3-40F72BC317ED}"/>
          </ac:spMkLst>
        </pc:spChg>
        <pc:grpChg chg="add mod">
          <ac:chgData name="hasina momotaj" userId="5ddbf368e3067b53" providerId="LiveId" clId="{87668BA8-CD6B-4D77-8996-BB8FAD0D9D2F}" dt="2021-04-30T14:34:38.400" v="9791" actId="164"/>
          <ac:grpSpMkLst>
            <pc:docMk/>
            <pc:sldMk cId="1439629328" sldId="269"/>
            <ac:grpSpMk id="13" creationId="{53C9A594-9B61-4D8C-AB8F-E65CC26D411B}"/>
          </ac:grpSpMkLst>
        </pc:grpChg>
        <pc:picChg chg="add del mod">
          <ac:chgData name="hasina momotaj" userId="5ddbf368e3067b53" providerId="LiveId" clId="{87668BA8-CD6B-4D77-8996-BB8FAD0D9D2F}" dt="2021-04-30T14:31:39.153" v="9764" actId="478"/>
          <ac:picMkLst>
            <pc:docMk/>
            <pc:sldMk cId="1439629328" sldId="269"/>
            <ac:picMk id="5" creationId="{E69DC09D-01ED-45E7-A9C9-EA5547074BE9}"/>
          </ac:picMkLst>
        </pc:picChg>
        <pc:picChg chg="add mod modCrop">
          <ac:chgData name="hasina momotaj" userId="5ddbf368e3067b53" providerId="LiveId" clId="{87668BA8-CD6B-4D77-8996-BB8FAD0D9D2F}" dt="2021-04-30T14:34:38.400" v="9791" actId="164"/>
          <ac:picMkLst>
            <pc:docMk/>
            <pc:sldMk cId="1439629328" sldId="269"/>
            <ac:picMk id="8" creationId="{8FC17919-9B7C-4F67-88FF-2523E72A2315}"/>
          </ac:picMkLst>
        </pc:picChg>
        <pc:picChg chg="add mod modCrop">
          <ac:chgData name="hasina momotaj" userId="5ddbf368e3067b53" providerId="LiveId" clId="{87668BA8-CD6B-4D77-8996-BB8FAD0D9D2F}" dt="2021-04-30T14:34:38.400" v="9791" actId="164"/>
          <ac:picMkLst>
            <pc:docMk/>
            <pc:sldMk cId="1439629328" sldId="269"/>
            <ac:picMk id="10" creationId="{62FF5289-159D-4239-839C-E770EBF27FDE}"/>
          </ac:picMkLst>
        </pc:picChg>
        <pc:picChg chg="add mod">
          <ac:chgData name="hasina momotaj" userId="5ddbf368e3067b53" providerId="LiveId" clId="{87668BA8-CD6B-4D77-8996-BB8FAD0D9D2F}" dt="2021-04-30T14:34:38.400" v="9791" actId="164"/>
          <ac:picMkLst>
            <pc:docMk/>
            <pc:sldMk cId="1439629328" sldId="269"/>
            <ac:picMk id="12" creationId="{5AD33408-4EAD-4048-9905-CF3612CC6DDD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6:06:30.491" v="10525" actId="14100"/>
        <pc:sldMkLst>
          <pc:docMk/>
          <pc:sldMk cId="2576827568" sldId="270"/>
        </pc:sldMkLst>
        <pc:spChg chg="del">
          <ac:chgData name="hasina momotaj" userId="5ddbf368e3067b53" providerId="LiveId" clId="{87668BA8-CD6B-4D77-8996-BB8FAD0D9D2F}" dt="2021-04-30T15:06:49.033" v="10168" actId="478"/>
          <ac:spMkLst>
            <pc:docMk/>
            <pc:sldMk cId="2576827568" sldId="270"/>
            <ac:spMk id="2" creationId="{C0412597-4708-408B-813E-87E5F75D7E64}"/>
          </ac:spMkLst>
        </pc:spChg>
        <pc:spChg chg="del">
          <ac:chgData name="hasina momotaj" userId="5ddbf368e3067b53" providerId="LiveId" clId="{87668BA8-CD6B-4D77-8996-BB8FAD0D9D2F}" dt="2021-04-30T15:08:20.710" v="10169" actId="478"/>
          <ac:spMkLst>
            <pc:docMk/>
            <pc:sldMk cId="2576827568" sldId="270"/>
            <ac:spMk id="3" creationId="{A28F0FF5-E7C0-4D53-8835-1EFE822E2292}"/>
          </ac:spMkLst>
        </pc:spChg>
        <pc:spChg chg="add mod">
          <ac:chgData name="hasina momotaj" userId="5ddbf368e3067b53" providerId="LiveId" clId="{87668BA8-CD6B-4D77-8996-BB8FAD0D9D2F}" dt="2021-04-30T15:11:31.253" v="10259" actId="164"/>
          <ac:spMkLst>
            <pc:docMk/>
            <pc:sldMk cId="2576827568" sldId="270"/>
            <ac:spMk id="4" creationId="{670C3D17-1CAD-43CC-A8D5-D99569EE5D85}"/>
          </ac:spMkLst>
        </pc:spChg>
        <pc:spChg chg="add mod">
          <ac:chgData name="hasina momotaj" userId="5ddbf368e3067b53" providerId="LiveId" clId="{87668BA8-CD6B-4D77-8996-BB8FAD0D9D2F}" dt="2021-04-30T16:06:30.491" v="10525" actId="14100"/>
          <ac:spMkLst>
            <pc:docMk/>
            <pc:sldMk cId="2576827568" sldId="270"/>
            <ac:spMk id="17" creationId="{4B9A9992-715A-4F5D-BD77-6EF1A0CEFF28}"/>
          </ac:spMkLst>
        </pc:spChg>
        <pc:grpChg chg="add mod">
          <ac:chgData name="hasina momotaj" userId="5ddbf368e3067b53" providerId="LiveId" clId="{87668BA8-CD6B-4D77-8996-BB8FAD0D9D2F}" dt="2021-04-30T15:11:31.253" v="10259" actId="164"/>
          <ac:grpSpMkLst>
            <pc:docMk/>
            <pc:sldMk cId="2576827568" sldId="270"/>
            <ac:grpSpMk id="11" creationId="{CDABC5A3-E3F5-42C7-AEA1-894DBBA11464}"/>
          </ac:grpSpMkLst>
        </pc:grpChg>
        <pc:grpChg chg="add mod">
          <ac:chgData name="hasina momotaj" userId="5ddbf368e3067b53" providerId="LiveId" clId="{87668BA8-CD6B-4D77-8996-BB8FAD0D9D2F}" dt="2021-04-30T15:15:24.778" v="10282" actId="164"/>
          <ac:grpSpMkLst>
            <pc:docMk/>
            <pc:sldMk cId="2576827568" sldId="270"/>
            <ac:grpSpMk id="16" creationId="{6F45F7DB-6C05-44E8-8389-F54D1608BF6C}"/>
          </ac:grpSpMkLst>
        </pc:grpChg>
        <pc:picChg chg="add mod modCrop">
          <ac:chgData name="hasina momotaj" userId="5ddbf368e3067b53" providerId="LiveId" clId="{87668BA8-CD6B-4D77-8996-BB8FAD0D9D2F}" dt="2021-04-30T15:11:31.253" v="10259" actId="164"/>
          <ac:picMkLst>
            <pc:docMk/>
            <pc:sldMk cId="2576827568" sldId="270"/>
            <ac:picMk id="6" creationId="{BE431F38-7A62-4C47-A4B7-A669E2138CA6}"/>
          </ac:picMkLst>
        </pc:picChg>
        <pc:picChg chg="add mod">
          <ac:chgData name="hasina momotaj" userId="5ddbf368e3067b53" providerId="LiveId" clId="{87668BA8-CD6B-4D77-8996-BB8FAD0D9D2F}" dt="2021-04-30T15:11:31.253" v="10259" actId="164"/>
          <ac:picMkLst>
            <pc:docMk/>
            <pc:sldMk cId="2576827568" sldId="270"/>
            <ac:picMk id="8" creationId="{660FA1F7-7011-45B1-8D15-4C33B5A659EB}"/>
          </ac:picMkLst>
        </pc:picChg>
        <pc:picChg chg="add mod modCrop">
          <ac:chgData name="hasina momotaj" userId="5ddbf368e3067b53" providerId="LiveId" clId="{87668BA8-CD6B-4D77-8996-BB8FAD0D9D2F}" dt="2021-04-30T15:11:31.253" v="10259" actId="164"/>
          <ac:picMkLst>
            <pc:docMk/>
            <pc:sldMk cId="2576827568" sldId="270"/>
            <ac:picMk id="10" creationId="{1FF08D60-ADA0-4C5C-9BC8-08528AD72A85}"/>
          </ac:picMkLst>
        </pc:picChg>
        <pc:picChg chg="add mod modCrop">
          <ac:chgData name="hasina momotaj" userId="5ddbf368e3067b53" providerId="LiveId" clId="{87668BA8-CD6B-4D77-8996-BB8FAD0D9D2F}" dt="2021-04-30T15:15:24.778" v="10282" actId="164"/>
          <ac:picMkLst>
            <pc:docMk/>
            <pc:sldMk cId="2576827568" sldId="270"/>
            <ac:picMk id="13" creationId="{3FF75373-94E4-4CD4-918D-5403634344FD}"/>
          </ac:picMkLst>
        </pc:picChg>
        <pc:picChg chg="add mod">
          <ac:chgData name="hasina momotaj" userId="5ddbf368e3067b53" providerId="LiveId" clId="{87668BA8-CD6B-4D77-8996-BB8FAD0D9D2F}" dt="2021-04-30T15:15:24.778" v="10282" actId="164"/>
          <ac:picMkLst>
            <pc:docMk/>
            <pc:sldMk cId="2576827568" sldId="270"/>
            <ac:picMk id="15" creationId="{5CA00C15-AFB8-4E3C-BC45-320FDD0DCCF6}"/>
          </ac:picMkLst>
        </pc:picChg>
      </pc:sldChg>
      <pc:sldChg chg="addSp delSp modSp new mod modTransition modAnim">
        <pc:chgData name="hasina momotaj" userId="5ddbf368e3067b53" providerId="LiveId" clId="{87668BA8-CD6B-4D77-8996-BB8FAD0D9D2F}" dt="2021-04-30T15:54:13.325" v="10484" actId="20577"/>
        <pc:sldMkLst>
          <pc:docMk/>
          <pc:sldMk cId="471384896" sldId="271"/>
        </pc:sldMkLst>
        <pc:spChg chg="del">
          <ac:chgData name="hasina momotaj" userId="5ddbf368e3067b53" providerId="LiveId" clId="{87668BA8-CD6B-4D77-8996-BB8FAD0D9D2F}" dt="2021-04-30T15:20:00.796" v="10347" actId="478"/>
          <ac:spMkLst>
            <pc:docMk/>
            <pc:sldMk cId="471384896" sldId="271"/>
            <ac:spMk id="2" creationId="{88A28C6F-29BD-45EC-A3AD-28F241E3AF68}"/>
          </ac:spMkLst>
        </pc:spChg>
        <pc:spChg chg="del">
          <ac:chgData name="hasina momotaj" userId="5ddbf368e3067b53" providerId="LiveId" clId="{87668BA8-CD6B-4D77-8996-BB8FAD0D9D2F}" dt="2021-04-30T15:20:03.486" v="10348" actId="478"/>
          <ac:spMkLst>
            <pc:docMk/>
            <pc:sldMk cId="471384896" sldId="271"/>
            <ac:spMk id="3" creationId="{B0BC4CAF-0DDD-469E-A802-7F5E89074090}"/>
          </ac:spMkLst>
        </pc:spChg>
        <pc:spChg chg="add mod">
          <ac:chgData name="hasina momotaj" userId="5ddbf368e3067b53" providerId="LiveId" clId="{87668BA8-CD6B-4D77-8996-BB8FAD0D9D2F}" dt="2021-04-30T15:27:00.674" v="10433" actId="164"/>
          <ac:spMkLst>
            <pc:docMk/>
            <pc:sldMk cId="471384896" sldId="271"/>
            <ac:spMk id="4" creationId="{E25620A3-9F48-4639-9DB8-43B6F085428C}"/>
          </ac:spMkLst>
        </pc:spChg>
        <pc:spChg chg="add mod">
          <ac:chgData name="hasina momotaj" userId="5ddbf368e3067b53" providerId="LiveId" clId="{87668BA8-CD6B-4D77-8996-BB8FAD0D9D2F}" dt="2021-04-30T15:54:13.325" v="10484" actId="20577"/>
          <ac:spMkLst>
            <pc:docMk/>
            <pc:sldMk cId="471384896" sldId="271"/>
            <ac:spMk id="16" creationId="{366CF4B3-2E2F-41EB-9386-F413D74E53B3}"/>
          </ac:spMkLst>
        </pc:spChg>
        <pc:grpChg chg="add mod">
          <ac:chgData name="hasina momotaj" userId="5ddbf368e3067b53" providerId="LiveId" clId="{87668BA8-CD6B-4D77-8996-BB8FAD0D9D2F}" dt="2021-04-30T15:27:00.674" v="10433" actId="164"/>
          <ac:grpSpMkLst>
            <pc:docMk/>
            <pc:sldMk cId="471384896" sldId="271"/>
            <ac:grpSpMk id="11" creationId="{6D3EAA83-CFE4-476F-8B4A-AF5E9198478A}"/>
          </ac:grpSpMkLst>
        </pc:grpChg>
        <pc:picChg chg="add mod modCrop">
          <ac:chgData name="hasina momotaj" userId="5ddbf368e3067b53" providerId="LiveId" clId="{87668BA8-CD6B-4D77-8996-BB8FAD0D9D2F}" dt="2021-04-30T15:27:00.674" v="10433" actId="164"/>
          <ac:picMkLst>
            <pc:docMk/>
            <pc:sldMk cId="471384896" sldId="271"/>
            <ac:picMk id="6" creationId="{F78BDF98-6861-4426-8BEA-7F1CE151B075}"/>
          </ac:picMkLst>
        </pc:picChg>
        <pc:picChg chg="add mod">
          <ac:chgData name="hasina momotaj" userId="5ddbf368e3067b53" providerId="LiveId" clId="{87668BA8-CD6B-4D77-8996-BB8FAD0D9D2F}" dt="2021-04-30T15:27:00.674" v="10433" actId="164"/>
          <ac:picMkLst>
            <pc:docMk/>
            <pc:sldMk cId="471384896" sldId="271"/>
            <ac:picMk id="8" creationId="{8E7D59CC-1481-446D-878B-8F778036A62F}"/>
          </ac:picMkLst>
        </pc:picChg>
        <pc:picChg chg="add mod modCrop">
          <ac:chgData name="hasina momotaj" userId="5ddbf368e3067b53" providerId="LiveId" clId="{87668BA8-CD6B-4D77-8996-BB8FAD0D9D2F}" dt="2021-04-30T15:27:00.674" v="10433" actId="164"/>
          <ac:picMkLst>
            <pc:docMk/>
            <pc:sldMk cId="471384896" sldId="271"/>
            <ac:picMk id="10" creationId="{650E90B3-B4D6-4D6D-ABA5-7224350C1AC1}"/>
          </ac:picMkLst>
        </pc:picChg>
        <pc:picChg chg="add del mod">
          <ac:chgData name="hasina momotaj" userId="5ddbf368e3067b53" providerId="LiveId" clId="{87668BA8-CD6B-4D77-8996-BB8FAD0D9D2F}" dt="2021-04-30T15:29:31.824" v="10447" actId="478"/>
          <ac:picMkLst>
            <pc:docMk/>
            <pc:sldMk cId="471384896" sldId="271"/>
            <ac:picMk id="13" creationId="{5727B806-5330-4CE0-9704-3CB6C93947C8}"/>
          </ac:picMkLst>
        </pc:picChg>
        <pc:picChg chg="add mod">
          <ac:chgData name="hasina momotaj" userId="5ddbf368e3067b53" providerId="LiveId" clId="{87668BA8-CD6B-4D77-8996-BB8FAD0D9D2F}" dt="2021-04-30T15:31:06.805" v="10453"/>
          <ac:picMkLst>
            <pc:docMk/>
            <pc:sldMk cId="471384896" sldId="271"/>
            <ac:picMk id="15" creationId="{AF6E6140-CACE-419C-A9CF-02317C35CD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7769-104B-44BB-B55A-CB31901DB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FD084-FBE8-4BB7-9866-51A1DE4A1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913CD-AB2D-4185-8BC3-14C63D5C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6DE3-86BD-4FFC-B425-85F6D8E8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CBC5-917F-46FD-BA30-82D1AF59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0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C609-530A-4F6E-B46F-DCF86F8A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B1FBF-B5C8-4894-881F-C6DE170F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C19D5-B2DF-42FA-B2E7-19E02AD1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45623-9668-4FB4-94F4-248465D8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41ECC-D061-43A6-8830-DE08F0AB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93725-2DCB-4D29-B4A1-D5F2158B1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BCBD6-DB70-46D9-AC3C-B71BD263D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D0790-1A0B-48DC-A27D-22B1771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94982-CEC7-407D-99CB-00C09D0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3D33-A79F-4FDA-9CB7-5CFF5EAE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6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61A5-FB79-42D4-AF97-72F1CD91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6C9A1-7495-4CC9-8601-8BC901E53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5FCB4-806F-4073-B153-88177664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BF277-7069-4F77-A6FB-BD860484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21DB6-8630-4B73-ACF3-FDDCA8DC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8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505B-D14D-47D4-B37B-E5F9AED4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7178B-F49E-4425-A5DB-B8C4545AE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31BFA-0CFD-4DC5-91E7-609D10D6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A71E1-5472-4DAB-B190-8DD16BD0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561E3-82B0-4AC3-8D97-35FBDBD0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8A1B-7F18-4A45-B873-4E468D09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91BC-9D4D-408F-9BE6-0337222FF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6531F-80DF-40B1-B0D6-C05913838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A72E5-3672-4816-BCB6-5979B52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DAE0E-6339-4EE8-9C88-36819B50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A0A17-49E7-4C3E-8950-0FB54788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2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0F7A-83DE-40F9-A6A1-283046C6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1B89F-30E8-467B-A72F-F5ECCBE2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835A5-9037-4A5A-9FF4-3ECFD9B48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7ED02-B249-4289-8AEB-E30492C8B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89E0DB-77F7-4982-9820-272B4EFBD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385CE-8003-4A50-962A-198246B6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D20D4-A960-4464-86F3-E0B76F6F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B4A8B-3B3E-43DB-BD49-4C38C72C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9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49D8-3F3E-4357-A43B-08F2392E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34616-8B74-48AC-8DB0-AFF8A428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C69F0-C9B0-4580-9194-1F5F5C7A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B8B57-3A78-4675-93FB-4ED4891B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2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4937E-43CD-407C-A8EC-1485654C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91BA2-19DD-47BB-A6B9-B6BCE02F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69922-15B5-42D5-B9A9-B3D78D59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2F6F-DF46-43F7-A5A8-A6A133DB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C4B2-1780-4E44-AAB1-15D8A684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FDBBF-DF15-4FFE-AD8E-CCEDDE24E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24E7F-E5DA-40F3-A6B7-EB12F6B2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1E65-519E-4397-8DBA-02536DD5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33916-D747-419D-8F54-A1B2788B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A482-A4CC-45B0-8440-904796DE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6C583-5D77-4F5C-925F-5621159CC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A7D8B-E676-4C4A-BB74-6BCC1E06E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43F84-ADA4-4173-BB0A-DB5A7F5E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F88EC-795A-4AA6-B693-2BFD0CC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4A497-B727-4DF9-92E0-EC781472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6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2F1D1-B8A7-49F4-9116-C593D4ED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0CE97-EB78-465B-BE87-8A7DB658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E6AB-CE7A-4C63-8711-13B918878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BFF8-4C65-4F27-9310-D314FFF832A9}" type="datetimeFigureOut">
              <a:rPr lang="en-US" smtClean="0"/>
              <a:t>30-Aug-21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8F9CB-3A93-4E3A-B242-5A4613D4C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18A32-FF96-45F6-8462-84A3B969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7AA3-8EB7-4BCA-8E3B-E7F5913E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E02774-B76F-4151-BA57-C8E35E20C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58" y="229476"/>
            <a:ext cx="12223736" cy="6756400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96B0C5-FA89-41B6-8D8D-12054E0A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89" b="97287" l="1634" r="97386">
                        <a14:foregroundMark x1="15523" y1="36822" x2="89542" y2="51550"/>
                        <a14:foregroundMark x1="8497" y1="34109" x2="39869" y2="34884"/>
                        <a14:foregroundMark x1="39869" y1="34884" x2="74510" y2="28682"/>
                        <a14:foregroundMark x1="5556" y1="57364" x2="56373" y2="43023"/>
                        <a14:foregroundMark x1="7516" y1="46512" x2="63889" y2="29845"/>
                        <a14:foregroundMark x1="1797" y1="52326" x2="36765" y2="27519"/>
                        <a14:foregroundMark x1="16993" y1="12791" x2="14706" y2="57752"/>
                        <a14:foregroundMark x1="20915" y1="14341" x2="19935" y2="51550"/>
                        <a14:foregroundMark x1="94281" y1="63953" x2="79248" y2="73256"/>
                        <a14:foregroundMark x1="58987" y1="40310" x2="81863" y2="39922"/>
                        <a14:foregroundMark x1="81863" y1="39922" x2="88072" y2="46124"/>
                        <a14:foregroundMark x1="55882" y1="58527" x2="76471" y2="55426"/>
                        <a14:foregroundMark x1="76471" y1="55426" x2="85784" y2="55814"/>
                        <a14:foregroundMark x1="85784" y1="55814" x2="88072" y2="59690"/>
                        <a14:foregroundMark x1="88072" y1="39922" x2="80065" y2="30233"/>
                        <a14:foregroundMark x1="80065" y1="30233" x2="79902" y2="28682"/>
                        <a14:foregroundMark x1="89052" y1="37984" x2="91667" y2="57364"/>
                        <a14:foregroundMark x1="51797" y1="58915" x2="70098" y2="28682"/>
                        <a14:foregroundMark x1="44935" y1="67829" x2="46895" y2="37984"/>
                        <a14:foregroundMark x1="26797" y1="65116" x2="47059" y2="48062"/>
                        <a14:foregroundMark x1="47059" y1="48062" x2="47059" y2="48062"/>
                        <a14:foregroundMark x1="6209" y1="39922" x2="13562" y2="25969"/>
                        <a14:foregroundMark x1="13562" y1="25969" x2="28922" y2="29845"/>
                        <a14:foregroundMark x1="9967" y1="24419" x2="8497" y2="34884"/>
                        <a14:foregroundMark x1="53268" y1="97674" x2="55392" y2="74419"/>
                        <a14:foregroundMark x1="97386" y1="69767" x2="84641" y2="66667"/>
                        <a14:foregroundMark x1="39542" y1="6589" x2="38725" y2="18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76" y="61144"/>
            <a:ext cx="5515708" cy="23045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B3FD99-22B0-4CEA-B262-B878CFABA763}"/>
              </a:ext>
            </a:extLst>
          </p:cNvPr>
          <p:cNvSpPr txBox="1"/>
          <p:nvPr/>
        </p:nvSpPr>
        <p:spPr>
          <a:xfrm>
            <a:off x="4226750" y="1778297"/>
            <a:ext cx="1238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BD" sz="6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EFDC5-FE4F-454A-B2CB-AA82D50934BC}"/>
              </a:ext>
            </a:extLst>
          </p:cNvPr>
          <p:cNvSpPr txBox="1"/>
          <p:nvPr/>
        </p:nvSpPr>
        <p:spPr>
          <a:xfrm>
            <a:off x="5074115" y="2761553"/>
            <a:ext cx="187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9B81AD-37A9-4B64-A1BC-0FC74B0772FF}"/>
              </a:ext>
            </a:extLst>
          </p:cNvPr>
          <p:cNvSpPr txBox="1"/>
          <p:nvPr/>
        </p:nvSpPr>
        <p:spPr>
          <a:xfrm>
            <a:off x="6521298" y="3814473"/>
            <a:ext cx="3076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423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6C68FB-0C6F-49BF-96D1-8A87AB9BE634}"/>
              </a:ext>
            </a:extLst>
          </p:cNvPr>
          <p:cNvSpPr txBox="1"/>
          <p:nvPr/>
        </p:nvSpPr>
        <p:spPr>
          <a:xfrm>
            <a:off x="8031517" y="300516"/>
            <a:ext cx="360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with me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F8FF92-644E-4BCB-8965-EF2FC0C883F8}"/>
              </a:ext>
            </a:extLst>
          </p:cNvPr>
          <p:cNvGrpSpPr/>
          <p:nvPr/>
        </p:nvGrpSpPr>
        <p:grpSpPr>
          <a:xfrm>
            <a:off x="555561" y="149279"/>
            <a:ext cx="2234936" cy="1989620"/>
            <a:chOff x="912771" y="695331"/>
            <a:chExt cx="1982941" cy="20864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01B801-1D91-4EC2-A01C-7FEA40D960D4}"/>
                </a:ext>
              </a:extLst>
            </p:cNvPr>
            <p:cNvSpPr txBox="1"/>
            <p:nvPr/>
          </p:nvSpPr>
          <p:spPr>
            <a:xfrm>
              <a:off x="912771" y="2135431"/>
              <a:ext cx="1982941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Saturday</a:t>
              </a:r>
            </a:p>
          </p:txBody>
        </p:sp>
        <p:sp>
          <p:nvSpPr>
            <p:cNvPr id="2" name="Smiley Face 1">
              <a:extLst>
                <a:ext uri="{FF2B5EF4-FFF2-40B4-BE49-F238E27FC236}">
                  <a16:creationId xmlns:a16="http://schemas.microsoft.com/office/drawing/2014/main" id="{D90E7C4A-8C34-4BFA-81C0-8A6E17B421BB}"/>
                </a:ext>
              </a:extLst>
            </p:cNvPr>
            <p:cNvSpPr/>
            <p:nvPr/>
          </p:nvSpPr>
          <p:spPr>
            <a:xfrm>
              <a:off x="982659" y="695331"/>
              <a:ext cx="1843166" cy="1462292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8F16E6-AB0C-449A-B324-784EE6EE1DD4}"/>
              </a:ext>
            </a:extLst>
          </p:cNvPr>
          <p:cNvGrpSpPr/>
          <p:nvPr/>
        </p:nvGrpSpPr>
        <p:grpSpPr>
          <a:xfrm>
            <a:off x="2137385" y="2192279"/>
            <a:ext cx="1969290" cy="1847076"/>
            <a:chOff x="827560" y="695331"/>
            <a:chExt cx="1982941" cy="210862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D8503A-49CD-488C-91FE-9D7AA3ACEAF1}"/>
                </a:ext>
              </a:extLst>
            </p:cNvPr>
            <p:cNvSpPr txBox="1"/>
            <p:nvPr/>
          </p:nvSpPr>
          <p:spPr>
            <a:xfrm>
              <a:off x="827560" y="2157623"/>
              <a:ext cx="1982941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Sunday</a:t>
              </a:r>
            </a:p>
          </p:txBody>
        </p:sp>
        <p:sp>
          <p:nvSpPr>
            <p:cNvPr id="35" name="Smiley Face 34">
              <a:extLst>
                <a:ext uri="{FF2B5EF4-FFF2-40B4-BE49-F238E27FC236}">
                  <a16:creationId xmlns:a16="http://schemas.microsoft.com/office/drawing/2014/main" id="{BAD4FB04-01EF-4ED4-81BB-91242FF99E1E}"/>
                </a:ext>
              </a:extLst>
            </p:cNvPr>
            <p:cNvSpPr/>
            <p:nvPr/>
          </p:nvSpPr>
          <p:spPr>
            <a:xfrm>
              <a:off x="888165" y="695331"/>
              <a:ext cx="1843166" cy="1462292"/>
            </a:xfrm>
            <a:prstGeom prst="smileyFac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552A2C-C09A-47BA-A6D7-8D6246C43A89}"/>
              </a:ext>
            </a:extLst>
          </p:cNvPr>
          <p:cNvGrpSpPr/>
          <p:nvPr/>
        </p:nvGrpSpPr>
        <p:grpSpPr>
          <a:xfrm>
            <a:off x="3537337" y="4245864"/>
            <a:ext cx="1982941" cy="2086431"/>
            <a:chOff x="912771" y="695331"/>
            <a:chExt cx="1982941" cy="20864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C81696-C014-41DF-8812-8A0C67B08C73}"/>
                </a:ext>
              </a:extLst>
            </p:cNvPr>
            <p:cNvSpPr txBox="1"/>
            <p:nvPr/>
          </p:nvSpPr>
          <p:spPr>
            <a:xfrm>
              <a:off x="912771" y="2135431"/>
              <a:ext cx="1982941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Monday</a:t>
              </a:r>
            </a:p>
          </p:txBody>
        </p:sp>
        <p:sp>
          <p:nvSpPr>
            <p:cNvPr id="38" name="Smiley Face 37">
              <a:extLst>
                <a:ext uri="{FF2B5EF4-FFF2-40B4-BE49-F238E27FC236}">
                  <a16:creationId xmlns:a16="http://schemas.microsoft.com/office/drawing/2014/main" id="{18D52D83-7EC8-4FCA-AD32-F1D97BA775AF}"/>
                </a:ext>
              </a:extLst>
            </p:cNvPr>
            <p:cNvSpPr/>
            <p:nvPr/>
          </p:nvSpPr>
          <p:spPr>
            <a:xfrm>
              <a:off x="982659" y="695331"/>
              <a:ext cx="1843166" cy="1462292"/>
            </a:xfrm>
            <a:prstGeom prst="smileyFac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61C9B4-040B-4AD7-BE1C-FF85774169BD}"/>
              </a:ext>
            </a:extLst>
          </p:cNvPr>
          <p:cNvGrpSpPr/>
          <p:nvPr/>
        </p:nvGrpSpPr>
        <p:grpSpPr>
          <a:xfrm>
            <a:off x="4293935" y="158347"/>
            <a:ext cx="1843166" cy="1852781"/>
            <a:chOff x="912771" y="695331"/>
            <a:chExt cx="1982941" cy="20864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565F7D-20AF-4538-9EEB-DEF992839DC4}"/>
                </a:ext>
              </a:extLst>
            </p:cNvPr>
            <p:cNvSpPr txBox="1"/>
            <p:nvPr/>
          </p:nvSpPr>
          <p:spPr>
            <a:xfrm>
              <a:off x="912771" y="2135431"/>
              <a:ext cx="1982941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Tuesday</a:t>
              </a:r>
            </a:p>
          </p:txBody>
        </p:sp>
        <p:sp>
          <p:nvSpPr>
            <p:cNvPr id="41" name="Smiley Face 40">
              <a:extLst>
                <a:ext uri="{FF2B5EF4-FFF2-40B4-BE49-F238E27FC236}">
                  <a16:creationId xmlns:a16="http://schemas.microsoft.com/office/drawing/2014/main" id="{B75D10F6-CD7A-4298-A734-EDFF30B2844E}"/>
                </a:ext>
              </a:extLst>
            </p:cNvPr>
            <p:cNvSpPr/>
            <p:nvPr/>
          </p:nvSpPr>
          <p:spPr>
            <a:xfrm>
              <a:off x="982659" y="695331"/>
              <a:ext cx="1843166" cy="1462292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BA1874C-5248-468E-BA1E-A1E7C1EEA408}"/>
              </a:ext>
            </a:extLst>
          </p:cNvPr>
          <p:cNvGrpSpPr/>
          <p:nvPr/>
        </p:nvGrpSpPr>
        <p:grpSpPr>
          <a:xfrm>
            <a:off x="5741084" y="1802300"/>
            <a:ext cx="2447566" cy="2150290"/>
            <a:chOff x="661971" y="695331"/>
            <a:chExt cx="2447566" cy="20864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6DCFE6-927B-41F1-A2C3-9FAE558BD4B8}"/>
                </a:ext>
              </a:extLst>
            </p:cNvPr>
            <p:cNvSpPr txBox="1"/>
            <p:nvPr/>
          </p:nvSpPr>
          <p:spPr>
            <a:xfrm>
              <a:off x="661971" y="2135431"/>
              <a:ext cx="244756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Wednesday</a:t>
              </a:r>
            </a:p>
          </p:txBody>
        </p:sp>
        <p:sp>
          <p:nvSpPr>
            <p:cNvPr id="44" name="Smiley Face 43">
              <a:extLst>
                <a:ext uri="{FF2B5EF4-FFF2-40B4-BE49-F238E27FC236}">
                  <a16:creationId xmlns:a16="http://schemas.microsoft.com/office/drawing/2014/main" id="{9A5D5131-5540-460F-AA0C-816504AD7FB7}"/>
                </a:ext>
              </a:extLst>
            </p:cNvPr>
            <p:cNvSpPr/>
            <p:nvPr/>
          </p:nvSpPr>
          <p:spPr>
            <a:xfrm>
              <a:off x="982659" y="695331"/>
              <a:ext cx="1843166" cy="1462292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5C3F1E0-FDCC-48B0-B643-9D43DA9BCFF0}"/>
              </a:ext>
            </a:extLst>
          </p:cNvPr>
          <p:cNvGrpSpPr/>
          <p:nvPr/>
        </p:nvGrpSpPr>
        <p:grpSpPr>
          <a:xfrm>
            <a:off x="7437530" y="4144234"/>
            <a:ext cx="1982941" cy="2086431"/>
            <a:chOff x="912771" y="695331"/>
            <a:chExt cx="1982941" cy="20864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E5A61B-042F-454B-8C04-69E0ABA8E5C5}"/>
                </a:ext>
              </a:extLst>
            </p:cNvPr>
            <p:cNvSpPr txBox="1"/>
            <p:nvPr/>
          </p:nvSpPr>
          <p:spPr>
            <a:xfrm>
              <a:off x="912771" y="2135431"/>
              <a:ext cx="1982941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Thursday</a:t>
              </a:r>
            </a:p>
          </p:txBody>
        </p:sp>
        <p:sp>
          <p:nvSpPr>
            <p:cNvPr id="47" name="Smiley Face 46">
              <a:extLst>
                <a:ext uri="{FF2B5EF4-FFF2-40B4-BE49-F238E27FC236}">
                  <a16:creationId xmlns:a16="http://schemas.microsoft.com/office/drawing/2014/main" id="{EE89FD0A-2581-406B-AA92-C86A2BE31306}"/>
                </a:ext>
              </a:extLst>
            </p:cNvPr>
            <p:cNvSpPr/>
            <p:nvPr/>
          </p:nvSpPr>
          <p:spPr>
            <a:xfrm>
              <a:off x="982659" y="695331"/>
              <a:ext cx="1843166" cy="1462292"/>
            </a:xfrm>
            <a:prstGeom prst="smileyFac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9A6655-0973-4187-93D7-1A4875110858}"/>
              </a:ext>
            </a:extLst>
          </p:cNvPr>
          <p:cNvGrpSpPr/>
          <p:nvPr/>
        </p:nvGrpSpPr>
        <p:grpSpPr>
          <a:xfrm>
            <a:off x="9852172" y="4664940"/>
            <a:ext cx="1982941" cy="2086431"/>
            <a:chOff x="912771" y="695331"/>
            <a:chExt cx="1982941" cy="20864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20A8EA8-E0C2-42D7-8BB6-CB49462DE410}"/>
                </a:ext>
              </a:extLst>
            </p:cNvPr>
            <p:cNvSpPr txBox="1"/>
            <p:nvPr/>
          </p:nvSpPr>
          <p:spPr>
            <a:xfrm>
              <a:off x="912771" y="2135431"/>
              <a:ext cx="1982941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Friday</a:t>
              </a:r>
            </a:p>
          </p:txBody>
        </p:sp>
        <p:sp>
          <p:nvSpPr>
            <p:cNvPr id="50" name="Smiley Face 49">
              <a:extLst>
                <a:ext uri="{FF2B5EF4-FFF2-40B4-BE49-F238E27FC236}">
                  <a16:creationId xmlns:a16="http://schemas.microsoft.com/office/drawing/2014/main" id="{A76779BB-B6B6-4485-BDF5-52F48AA1A868}"/>
                </a:ext>
              </a:extLst>
            </p:cNvPr>
            <p:cNvSpPr/>
            <p:nvPr/>
          </p:nvSpPr>
          <p:spPr>
            <a:xfrm>
              <a:off x="982659" y="695331"/>
              <a:ext cx="1843166" cy="1462292"/>
            </a:xfrm>
            <a:prstGeom prst="smileyFace">
              <a:avLst/>
            </a:pr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F4277-137B-48D3-8705-E3B78BDCD419}"/>
              </a:ext>
            </a:extLst>
          </p:cNvPr>
          <p:cNvSpPr txBox="1"/>
          <p:nvPr/>
        </p:nvSpPr>
        <p:spPr>
          <a:xfrm>
            <a:off x="1022950" y="1756385"/>
            <a:ext cx="18622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Sunday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F0C49D-9C1C-44C8-AA4C-B5BD82008840}"/>
              </a:ext>
            </a:extLst>
          </p:cNvPr>
          <p:cNvSpPr txBox="1"/>
          <p:nvPr/>
        </p:nvSpPr>
        <p:spPr>
          <a:xfrm>
            <a:off x="1022950" y="2628545"/>
            <a:ext cx="186220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Monday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33EDAC-4662-4633-8876-C0808065F708}"/>
              </a:ext>
            </a:extLst>
          </p:cNvPr>
          <p:cNvSpPr txBox="1"/>
          <p:nvPr/>
        </p:nvSpPr>
        <p:spPr>
          <a:xfrm>
            <a:off x="944187" y="3486671"/>
            <a:ext cx="186220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Tuesday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DB5189-2DB3-4E1E-978A-11C3FDC66C1A}"/>
              </a:ext>
            </a:extLst>
          </p:cNvPr>
          <p:cNvSpPr txBox="1"/>
          <p:nvPr/>
        </p:nvSpPr>
        <p:spPr>
          <a:xfrm>
            <a:off x="4436038" y="863884"/>
            <a:ext cx="244756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Wednesday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294A3A-00E5-4D61-9AA2-6FB8452D3D10}"/>
              </a:ext>
            </a:extLst>
          </p:cNvPr>
          <p:cNvSpPr txBox="1"/>
          <p:nvPr/>
        </p:nvSpPr>
        <p:spPr>
          <a:xfrm>
            <a:off x="4436038" y="1756384"/>
            <a:ext cx="232635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Thursday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E37491-D692-40A3-83E2-2E8D379E6BA1}"/>
              </a:ext>
            </a:extLst>
          </p:cNvPr>
          <p:cNvSpPr txBox="1"/>
          <p:nvPr/>
        </p:nvSpPr>
        <p:spPr>
          <a:xfrm>
            <a:off x="4436038" y="2840340"/>
            <a:ext cx="1862204" cy="646331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Friday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6C68FB-0C6F-49BF-96D1-8A87AB9BE634}"/>
              </a:ext>
            </a:extLst>
          </p:cNvPr>
          <p:cNvSpPr txBox="1"/>
          <p:nvPr/>
        </p:nvSpPr>
        <p:spPr>
          <a:xfrm>
            <a:off x="8293876" y="5924605"/>
            <a:ext cx="389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Individual work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01B801-1D91-4EC2-A01C-7FEA40D960D4}"/>
              </a:ext>
            </a:extLst>
          </p:cNvPr>
          <p:cNvSpPr txBox="1"/>
          <p:nvPr/>
        </p:nvSpPr>
        <p:spPr>
          <a:xfrm>
            <a:off x="1022950" y="836220"/>
            <a:ext cx="21657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Saturday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9F2967-6328-4E8A-ABE6-809602C69D59}"/>
              </a:ext>
            </a:extLst>
          </p:cNvPr>
          <p:cNvSpPr txBox="1"/>
          <p:nvPr/>
        </p:nvSpPr>
        <p:spPr>
          <a:xfrm>
            <a:off x="9228083" y="155998"/>
            <a:ext cx="2963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alone </a:t>
            </a:r>
          </a:p>
        </p:txBody>
      </p:sp>
    </p:spTree>
    <p:extLst>
      <p:ext uri="{BB962C8B-B14F-4D97-AF65-F5344CB8AC3E}">
        <p14:creationId xmlns:p14="http://schemas.microsoft.com/office/powerpoint/2010/main" val="40356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FD5D4-7A40-4821-B638-CF12EF7EE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4725" r="27715" b="5334"/>
          <a:stretch/>
        </p:blipFill>
        <p:spPr>
          <a:xfrm>
            <a:off x="6637283" y="961697"/>
            <a:ext cx="5155324" cy="5234151"/>
          </a:xfrm>
          <a:prstGeom prst="rect">
            <a:avLst/>
          </a:prstGeom>
        </p:spPr>
      </p:pic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1BF31D5D-881F-4516-8ED3-70142040B488}"/>
              </a:ext>
            </a:extLst>
          </p:cNvPr>
          <p:cNvSpPr/>
          <p:nvPr/>
        </p:nvSpPr>
        <p:spPr>
          <a:xfrm>
            <a:off x="810001" y="1993900"/>
            <a:ext cx="5017282" cy="2870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26 I am reading the text loudly, please put your fingers on the text. </a:t>
            </a:r>
          </a:p>
        </p:txBody>
      </p:sp>
    </p:spTree>
    <p:extLst>
      <p:ext uri="{BB962C8B-B14F-4D97-AF65-F5344CB8AC3E}">
        <p14:creationId xmlns:p14="http://schemas.microsoft.com/office/powerpoint/2010/main" val="3369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A3EF0E-364B-46FA-B7B5-06F116E29FCC}"/>
              </a:ext>
            </a:extLst>
          </p:cNvPr>
          <p:cNvGrpSpPr/>
          <p:nvPr/>
        </p:nvGrpSpPr>
        <p:grpSpPr>
          <a:xfrm>
            <a:off x="1680706" y="817550"/>
            <a:ext cx="1040656" cy="5222900"/>
            <a:chOff x="737722" y="774205"/>
            <a:chExt cx="1040656" cy="52229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B7059-9217-4EC0-836B-E29415343E7A}"/>
                </a:ext>
              </a:extLst>
            </p:cNvPr>
            <p:cNvSpPr txBox="1"/>
            <p:nvPr/>
          </p:nvSpPr>
          <p:spPr>
            <a:xfrm>
              <a:off x="905316" y="4630297"/>
              <a:ext cx="705633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Sat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939E2E-9D1D-4F52-9476-8F4DB084C590}"/>
                </a:ext>
              </a:extLst>
            </p:cNvPr>
            <p:cNvSpPr txBox="1"/>
            <p:nvPr/>
          </p:nvSpPr>
          <p:spPr>
            <a:xfrm>
              <a:off x="927493" y="774205"/>
              <a:ext cx="762000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Sun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0E417A-9597-4903-803D-D53B004E75A3}"/>
                </a:ext>
              </a:extLst>
            </p:cNvPr>
            <p:cNvSpPr txBox="1"/>
            <p:nvPr/>
          </p:nvSpPr>
          <p:spPr>
            <a:xfrm>
              <a:off x="737722" y="5473885"/>
              <a:ext cx="1040656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6CED0E-1B1F-4C67-B6CC-87F261E18170}"/>
                </a:ext>
              </a:extLst>
            </p:cNvPr>
            <p:cNvSpPr txBox="1"/>
            <p:nvPr/>
          </p:nvSpPr>
          <p:spPr>
            <a:xfrm>
              <a:off x="948581" y="1593602"/>
              <a:ext cx="705633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Fri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B0FAC0-389B-4D99-8617-EA40E6EC5851}"/>
                </a:ext>
              </a:extLst>
            </p:cNvPr>
            <p:cNvSpPr txBox="1"/>
            <p:nvPr/>
          </p:nvSpPr>
          <p:spPr>
            <a:xfrm>
              <a:off x="781356" y="3861613"/>
              <a:ext cx="902399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Thu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F63052-2D12-45AE-AAD2-8B65B2C29801}"/>
                </a:ext>
              </a:extLst>
            </p:cNvPr>
            <p:cNvSpPr txBox="1"/>
            <p:nvPr/>
          </p:nvSpPr>
          <p:spPr>
            <a:xfrm>
              <a:off x="879024" y="3145906"/>
              <a:ext cx="705633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Tue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6C673E-0B29-4F2E-AC10-51A29F3253EF}"/>
                </a:ext>
              </a:extLst>
            </p:cNvPr>
            <p:cNvSpPr txBox="1"/>
            <p:nvPr/>
          </p:nvSpPr>
          <p:spPr>
            <a:xfrm>
              <a:off x="836230" y="2400846"/>
              <a:ext cx="902399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Wed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D6C68FB-0C6F-49BF-96D1-8A87AB9BE634}"/>
              </a:ext>
            </a:extLst>
          </p:cNvPr>
          <p:cNvSpPr txBox="1"/>
          <p:nvPr/>
        </p:nvSpPr>
        <p:spPr>
          <a:xfrm>
            <a:off x="4416319" y="0"/>
            <a:ext cx="7302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the days name of the week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53DBEF-ADA7-4329-BD4B-4466A111F804}"/>
              </a:ext>
            </a:extLst>
          </p:cNvPr>
          <p:cNvGrpSpPr/>
          <p:nvPr/>
        </p:nvGrpSpPr>
        <p:grpSpPr>
          <a:xfrm>
            <a:off x="7037822" y="931111"/>
            <a:ext cx="2447567" cy="5703663"/>
            <a:chOff x="3648236" y="748662"/>
            <a:chExt cx="2447567" cy="57036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6F4277-137B-48D3-8705-E3B78BDCD419}"/>
                </a:ext>
              </a:extLst>
            </p:cNvPr>
            <p:cNvSpPr txBox="1"/>
            <p:nvPr/>
          </p:nvSpPr>
          <p:spPr>
            <a:xfrm>
              <a:off x="3818143" y="1535135"/>
              <a:ext cx="1862204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Sunday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F0C49D-9C1C-44C8-AA4C-B5BD82008840}"/>
                </a:ext>
              </a:extLst>
            </p:cNvPr>
            <p:cNvSpPr txBox="1"/>
            <p:nvPr/>
          </p:nvSpPr>
          <p:spPr>
            <a:xfrm>
              <a:off x="3818143" y="2255235"/>
              <a:ext cx="1862204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Monday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33EDAC-4662-4633-8876-C0808065F708}"/>
                </a:ext>
              </a:extLst>
            </p:cNvPr>
            <p:cNvSpPr txBox="1"/>
            <p:nvPr/>
          </p:nvSpPr>
          <p:spPr>
            <a:xfrm>
              <a:off x="3818143" y="3021886"/>
              <a:ext cx="1862204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Tuesday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DB5189-2DB3-4E1E-978A-11C3FDC66C1A}"/>
                </a:ext>
              </a:extLst>
            </p:cNvPr>
            <p:cNvSpPr txBox="1"/>
            <p:nvPr/>
          </p:nvSpPr>
          <p:spPr>
            <a:xfrm>
              <a:off x="3648236" y="3882128"/>
              <a:ext cx="2447567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Wednesday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294A3A-00E5-4D61-9AA2-6FB8452D3D10}"/>
                </a:ext>
              </a:extLst>
            </p:cNvPr>
            <p:cNvSpPr txBox="1"/>
            <p:nvPr/>
          </p:nvSpPr>
          <p:spPr>
            <a:xfrm>
              <a:off x="3705172" y="4789497"/>
              <a:ext cx="2326357" cy="6463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Thursday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E37491-D692-40A3-83E2-2E8D379E6BA1}"/>
                </a:ext>
              </a:extLst>
            </p:cNvPr>
            <p:cNvSpPr txBox="1"/>
            <p:nvPr/>
          </p:nvSpPr>
          <p:spPr>
            <a:xfrm>
              <a:off x="3799997" y="5805994"/>
              <a:ext cx="1862204" cy="646331"/>
            </a:xfrm>
            <a:prstGeom prst="rect">
              <a:avLst/>
            </a:prstGeom>
            <a:solidFill>
              <a:srgbClr val="FF339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Friday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01B801-1D91-4EC2-A01C-7FEA40D960D4}"/>
                </a:ext>
              </a:extLst>
            </p:cNvPr>
            <p:cNvSpPr txBox="1"/>
            <p:nvPr/>
          </p:nvSpPr>
          <p:spPr>
            <a:xfrm>
              <a:off x="3648236" y="748662"/>
              <a:ext cx="216572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Saturday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70C4CF-7CF4-40A0-B088-86DC8363ADD8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632477" y="1079160"/>
            <a:ext cx="4435206" cy="1279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4EA5BB-9ABB-441B-98B5-A7E2C6AC23A7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627281" y="1666434"/>
            <a:ext cx="4562302" cy="4645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5C6E41E-8D40-407E-980B-389C38743BEC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681613" y="2705801"/>
            <a:ext cx="4313505" cy="1813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196BE57-47AF-4711-94A8-555DF190149D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2777127" y="3358164"/>
            <a:ext cx="4430602" cy="169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8B3EC1-29E1-4A6A-A205-628C5D29B423}"/>
              </a:ext>
            </a:extLst>
          </p:cNvPr>
          <p:cNvCxnSpPr/>
          <p:nvPr/>
        </p:nvCxnSpPr>
        <p:spPr>
          <a:xfrm>
            <a:off x="2722532" y="4093064"/>
            <a:ext cx="4260695" cy="1372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2CB067-2F64-4FC1-A8A5-8FF06F890EEA}"/>
              </a:ext>
            </a:extLst>
          </p:cNvPr>
          <p:cNvCxnSpPr>
            <a:cxnSpLocks/>
          </p:cNvCxnSpPr>
          <p:nvPr/>
        </p:nvCxnSpPr>
        <p:spPr>
          <a:xfrm flipV="1">
            <a:off x="2846007" y="2793216"/>
            <a:ext cx="4248751" cy="2884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913474D-7C34-463C-9223-41B6BFCCFC4D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2553933" y="1372211"/>
            <a:ext cx="4361989" cy="3563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F4277-137B-48D3-8705-E3B78BDCD419}"/>
              </a:ext>
            </a:extLst>
          </p:cNvPr>
          <p:cNvSpPr txBox="1"/>
          <p:nvPr/>
        </p:nvSpPr>
        <p:spPr>
          <a:xfrm>
            <a:off x="3794705" y="2367239"/>
            <a:ext cx="18622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Sunday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F0C49D-9C1C-44C8-AA4C-B5BD82008840}"/>
              </a:ext>
            </a:extLst>
          </p:cNvPr>
          <p:cNvSpPr txBox="1"/>
          <p:nvPr/>
        </p:nvSpPr>
        <p:spPr>
          <a:xfrm>
            <a:off x="1124438" y="2367238"/>
            <a:ext cx="186220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Monday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33EDAC-4662-4633-8876-C0808065F708}"/>
              </a:ext>
            </a:extLst>
          </p:cNvPr>
          <p:cNvSpPr txBox="1"/>
          <p:nvPr/>
        </p:nvSpPr>
        <p:spPr>
          <a:xfrm>
            <a:off x="8324343" y="2266706"/>
            <a:ext cx="186220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Tuesday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DB5189-2DB3-4E1E-978A-11C3FDC66C1A}"/>
              </a:ext>
            </a:extLst>
          </p:cNvPr>
          <p:cNvSpPr txBox="1"/>
          <p:nvPr/>
        </p:nvSpPr>
        <p:spPr>
          <a:xfrm>
            <a:off x="3648433" y="1354418"/>
            <a:ext cx="244756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Wednesday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294A3A-00E5-4D61-9AA2-6FB8452D3D10}"/>
              </a:ext>
            </a:extLst>
          </p:cNvPr>
          <p:cNvSpPr txBox="1"/>
          <p:nvPr/>
        </p:nvSpPr>
        <p:spPr>
          <a:xfrm>
            <a:off x="6502023" y="1372613"/>
            <a:ext cx="232635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Thursday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E37491-D692-40A3-83E2-2E8D379E6BA1}"/>
              </a:ext>
            </a:extLst>
          </p:cNvPr>
          <p:cNvSpPr txBox="1"/>
          <p:nvPr/>
        </p:nvSpPr>
        <p:spPr>
          <a:xfrm>
            <a:off x="6268803" y="2314002"/>
            <a:ext cx="1862204" cy="646331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Friday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01B801-1D91-4EC2-A01C-7FEA40D960D4}"/>
              </a:ext>
            </a:extLst>
          </p:cNvPr>
          <p:cNvSpPr txBox="1"/>
          <p:nvPr/>
        </p:nvSpPr>
        <p:spPr>
          <a:xfrm>
            <a:off x="972677" y="1313465"/>
            <a:ext cx="21657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Saturday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E4B0B4-0B05-4AA2-9F3E-01724A97BCA0}"/>
              </a:ext>
            </a:extLst>
          </p:cNvPr>
          <p:cNvSpPr txBox="1"/>
          <p:nvPr/>
        </p:nvSpPr>
        <p:spPr>
          <a:xfrm>
            <a:off x="9392207" y="251181"/>
            <a:ext cx="263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DC3B99-E609-4A97-BFFD-90E070FC4F54}"/>
              </a:ext>
            </a:extLst>
          </p:cNvPr>
          <p:cNvSpPr txBox="1"/>
          <p:nvPr/>
        </p:nvSpPr>
        <p:spPr>
          <a:xfrm>
            <a:off x="164948" y="68391"/>
            <a:ext cx="845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Rearrange the days of the week </a:t>
            </a:r>
          </a:p>
        </p:txBody>
      </p:sp>
    </p:spTree>
    <p:extLst>
      <p:ext uri="{BB962C8B-B14F-4D97-AF65-F5344CB8AC3E}">
        <p14:creationId xmlns:p14="http://schemas.microsoft.com/office/powerpoint/2010/main" val="38878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1528 L -0.02188 0.3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0.01111 L -0.05234 0.226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458 L 0.32982 0.230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10612 0.247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23516 0.564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24206 0.552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5612 0.4152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E4B0B4-0B05-4AA2-9F3E-01724A97BCA0}"/>
              </a:ext>
            </a:extLst>
          </p:cNvPr>
          <p:cNvSpPr txBox="1"/>
          <p:nvPr/>
        </p:nvSpPr>
        <p:spPr>
          <a:xfrm>
            <a:off x="9392207" y="251181"/>
            <a:ext cx="263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D6492B-47EA-4760-859E-F60AB7066634}"/>
              </a:ext>
            </a:extLst>
          </p:cNvPr>
          <p:cNvSpPr txBox="1"/>
          <p:nvPr/>
        </p:nvSpPr>
        <p:spPr>
          <a:xfrm>
            <a:off x="652854" y="140822"/>
            <a:ext cx="462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4C2B8F-84E2-4607-B8B3-EC91E6A8E95D}"/>
              </a:ext>
            </a:extLst>
          </p:cNvPr>
          <p:cNvSpPr txBox="1"/>
          <p:nvPr/>
        </p:nvSpPr>
        <p:spPr>
          <a:xfrm>
            <a:off x="652853" y="1389706"/>
            <a:ext cx="735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Qus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How many days in a week 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3C9FE-6463-43A2-9563-AE9D3077CE50}"/>
              </a:ext>
            </a:extLst>
          </p:cNvPr>
          <p:cNvSpPr txBox="1"/>
          <p:nvPr/>
        </p:nvSpPr>
        <p:spPr>
          <a:xfrm>
            <a:off x="652853" y="2284647"/>
            <a:ext cx="462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 – 7 days.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888DF1-EF7A-4921-A91C-5D7E020BE9C8}"/>
              </a:ext>
            </a:extLst>
          </p:cNvPr>
          <p:cNvSpPr txBox="1"/>
          <p:nvPr/>
        </p:nvSpPr>
        <p:spPr>
          <a:xfrm>
            <a:off x="505708" y="3322439"/>
            <a:ext cx="803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Qus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Can you say name of 7 days 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908595-FF67-4041-B0E8-88DC9D931DB5}"/>
              </a:ext>
            </a:extLst>
          </p:cNvPr>
          <p:cNvSpPr txBox="1"/>
          <p:nvPr/>
        </p:nvSpPr>
        <p:spPr>
          <a:xfrm>
            <a:off x="652853" y="4382333"/>
            <a:ext cx="462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 –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191DC0-5F26-4ADB-98E6-25033461882F}"/>
              </a:ext>
            </a:extLst>
          </p:cNvPr>
          <p:cNvGrpSpPr/>
          <p:nvPr/>
        </p:nvGrpSpPr>
        <p:grpSpPr>
          <a:xfrm>
            <a:off x="2191798" y="4281506"/>
            <a:ext cx="8039202" cy="1816332"/>
            <a:chOff x="1892253" y="4541672"/>
            <a:chExt cx="6844470" cy="1816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CC2A83-5ED7-4765-BF3B-2576BCD0E63A}"/>
                </a:ext>
              </a:extLst>
            </p:cNvPr>
            <p:cNvSpPr txBox="1"/>
            <p:nvPr/>
          </p:nvSpPr>
          <p:spPr>
            <a:xfrm>
              <a:off x="2214370" y="4541672"/>
              <a:ext cx="186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Saturday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32510F-C818-4A01-9D99-89BBCC2676B8}"/>
                </a:ext>
              </a:extLst>
            </p:cNvPr>
            <p:cNvSpPr txBox="1"/>
            <p:nvPr/>
          </p:nvSpPr>
          <p:spPr>
            <a:xfrm>
              <a:off x="4021678" y="4555584"/>
              <a:ext cx="186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Sunday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F8582C-8320-4C60-8BFB-AD6F0F39627D}"/>
                </a:ext>
              </a:extLst>
            </p:cNvPr>
            <p:cNvSpPr txBox="1"/>
            <p:nvPr/>
          </p:nvSpPr>
          <p:spPr>
            <a:xfrm>
              <a:off x="5411351" y="4579553"/>
              <a:ext cx="186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Monday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53C43B-5CC7-4161-83FC-136E955CC715}"/>
                </a:ext>
              </a:extLst>
            </p:cNvPr>
            <p:cNvSpPr txBox="1"/>
            <p:nvPr/>
          </p:nvSpPr>
          <p:spPr>
            <a:xfrm>
              <a:off x="6874519" y="4603522"/>
              <a:ext cx="186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Tuesday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6C6E90-ECE8-402F-9AC7-5C590CBA4BAB}"/>
                </a:ext>
              </a:extLst>
            </p:cNvPr>
            <p:cNvSpPr txBox="1"/>
            <p:nvPr/>
          </p:nvSpPr>
          <p:spPr>
            <a:xfrm>
              <a:off x="1892253" y="5058296"/>
              <a:ext cx="2129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Wednesday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40E0E9-3568-43FF-8022-9B5EE0A4ECDA}"/>
                </a:ext>
              </a:extLst>
            </p:cNvPr>
            <p:cNvSpPr txBox="1"/>
            <p:nvPr/>
          </p:nvSpPr>
          <p:spPr>
            <a:xfrm>
              <a:off x="4021678" y="5157675"/>
              <a:ext cx="17098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Thursday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56BD24-0631-4C3F-9EFC-6F6E7D8024FF}"/>
                </a:ext>
              </a:extLst>
            </p:cNvPr>
            <p:cNvSpPr txBox="1"/>
            <p:nvPr/>
          </p:nvSpPr>
          <p:spPr>
            <a:xfrm>
              <a:off x="5731482" y="5181644"/>
              <a:ext cx="186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Friday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5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AE168-342C-4508-A177-10EEDD23466B}"/>
              </a:ext>
            </a:extLst>
          </p:cNvPr>
          <p:cNvSpPr txBox="1"/>
          <p:nvPr/>
        </p:nvSpPr>
        <p:spPr>
          <a:xfrm>
            <a:off x="2605872" y="1042755"/>
            <a:ext cx="608904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Let’s us  learn a word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FC233-98AB-4B71-A06F-44E9913BD065}"/>
              </a:ext>
            </a:extLst>
          </p:cNvPr>
          <p:cNvSpPr txBox="1"/>
          <p:nvPr/>
        </p:nvSpPr>
        <p:spPr>
          <a:xfrm>
            <a:off x="7591268" y="2318760"/>
            <a:ext cx="2735705" cy="854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C9A2E7-5587-4F2F-98F7-58F676251BB2}"/>
              </a:ext>
            </a:extLst>
          </p:cNvPr>
          <p:cNvGrpSpPr/>
          <p:nvPr/>
        </p:nvGrpSpPr>
        <p:grpSpPr>
          <a:xfrm>
            <a:off x="8000836" y="3315072"/>
            <a:ext cx="1916568" cy="2293135"/>
            <a:chOff x="8283508" y="3287791"/>
            <a:chExt cx="2555423" cy="3057513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7EAED82D-57DF-4A03-BB59-7424A1441AA2}"/>
                </a:ext>
              </a:extLst>
            </p:cNvPr>
            <p:cNvSpPr/>
            <p:nvPr/>
          </p:nvSpPr>
          <p:spPr>
            <a:xfrm rot="5400000">
              <a:off x="8802192" y="3694553"/>
              <a:ext cx="1518061" cy="70453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1899E-DF93-425E-9A78-A8EE24E05BB7}"/>
                </a:ext>
              </a:extLst>
            </p:cNvPr>
            <p:cNvSpPr txBox="1"/>
            <p:nvPr/>
          </p:nvSpPr>
          <p:spPr>
            <a:xfrm>
              <a:off x="8283508" y="5206531"/>
              <a:ext cx="2555423" cy="11387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9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সপ্তাহ</a:t>
              </a:r>
              <a:endParaRPr lang="en-US" sz="49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1E5DFB-8B4A-41DC-B160-E0B78072AF38}"/>
              </a:ext>
            </a:extLst>
          </p:cNvPr>
          <p:cNvSpPr txBox="1"/>
          <p:nvPr/>
        </p:nvSpPr>
        <p:spPr>
          <a:xfrm>
            <a:off x="938319" y="4107697"/>
            <a:ext cx="6238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7 days in a week 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B91C2D-7EDA-4003-B389-D6FF6ED3F9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E9A30B-91EF-1942-970A-6BEA9C7D1A0B}"/>
              </a:ext>
            </a:extLst>
          </p:cNvPr>
          <p:cNvSpPr txBox="1"/>
          <p:nvPr/>
        </p:nvSpPr>
        <p:spPr>
          <a:xfrm>
            <a:off x="3717378" y="383232"/>
            <a:ext cx="40005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7231F-1192-0D4A-B62F-FF0C5F6E3732}"/>
              </a:ext>
            </a:extLst>
          </p:cNvPr>
          <p:cNvSpPr/>
          <p:nvPr/>
        </p:nvSpPr>
        <p:spPr>
          <a:xfrm>
            <a:off x="153455" y="152400"/>
            <a:ext cx="761107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8492-B444-4B59-8E75-05BDFB9EAB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4F1AE8-C07D-4003-BBDD-24C828F8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70" y="188418"/>
            <a:ext cx="2466975" cy="119575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7A3313-1210-438C-97F1-761172DC97C0}"/>
              </a:ext>
            </a:extLst>
          </p:cNvPr>
          <p:cNvSpPr/>
          <p:nvPr/>
        </p:nvSpPr>
        <p:spPr>
          <a:xfrm>
            <a:off x="834683" y="3787450"/>
            <a:ext cx="10522634" cy="1263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7days name in your home. </a:t>
            </a:r>
          </a:p>
        </p:txBody>
      </p:sp>
    </p:spTree>
    <p:extLst>
      <p:ext uri="{BB962C8B-B14F-4D97-AF65-F5344CB8AC3E}">
        <p14:creationId xmlns:p14="http://schemas.microsoft.com/office/powerpoint/2010/main" val="30046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F0942-3398-42E5-AAA4-567D39F08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3"/>
            <a:ext cx="12192000" cy="698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0AD1AD-46F2-EA4C-9DFF-3D32A1B13888}"/>
              </a:ext>
            </a:extLst>
          </p:cNvPr>
          <p:cNvSpPr txBox="1"/>
          <p:nvPr/>
        </p:nvSpPr>
        <p:spPr>
          <a:xfrm>
            <a:off x="138857" y="164011"/>
            <a:ext cx="8198068" cy="6868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Dear student, please stay safe and use musk.</a:t>
            </a:r>
            <a:r>
              <a:rPr lang="en-US" sz="6000" dirty="0"/>
              <a:t> </a:t>
            </a:r>
            <a:endParaRPr lang="bn-BD" sz="6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1FD1DF-10FC-514C-9FB9-7405DCE4D313}"/>
              </a:ext>
            </a:extLst>
          </p:cNvPr>
          <p:cNvSpPr/>
          <p:nvPr/>
        </p:nvSpPr>
        <p:spPr>
          <a:xfrm>
            <a:off x="2291125" y="3819217"/>
            <a:ext cx="79733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later, bye………</a:t>
            </a:r>
          </a:p>
        </p:txBody>
      </p:sp>
    </p:spTree>
    <p:extLst>
      <p:ext uri="{BB962C8B-B14F-4D97-AF65-F5344CB8AC3E}">
        <p14:creationId xmlns:p14="http://schemas.microsoft.com/office/powerpoint/2010/main" val="9306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7040E62-ED54-4F4D-A555-FD436ADF59C0}"/>
              </a:ext>
            </a:extLst>
          </p:cNvPr>
          <p:cNvSpPr txBox="1"/>
          <p:nvPr/>
        </p:nvSpPr>
        <p:spPr>
          <a:xfrm>
            <a:off x="3767797" y="111333"/>
            <a:ext cx="4656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INTRODUCTION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DFC9A0-73DE-49B0-B358-247815B88DEC}"/>
              </a:ext>
            </a:extLst>
          </p:cNvPr>
          <p:cNvSpPr txBox="1"/>
          <p:nvPr/>
        </p:nvSpPr>
        <p:spPr>
          <a:xfrm>
            <a:off x="398782" y="3080159"/>
            <a:ext cx="4896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MARGAET ADHIKARI</a:t>
            </a:r>
          </a:p>
          <a:p>
            <a:r>
              <a:rPr lang="en-US" sz="3200" dirty="0"/>
              <a:t>ASSISTANT TEACHER</a:t>
            </a:r>
          </a:p>
          <a:p>
            <a:r>
              <a:rPr lang="en-US" sz="3200" dirty="0"/>
              <a:t>BALIGOAN GOVT. PRIMARY SCHOOL</a:t>
            </a:r>
          </a:p>
          <a:p>
            <a:r>
              <a:rPr lang="en-US" sz="3200" dirty="0"/>
              <a:t>KAMALGONJ,MOULVIBAZAR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CBE854-0C4B-4E39-89D7-E89D8AE6F1A7}"/>
              </a:ext>
            </a:extLst>
          </p:cNvPr>
          <p:cNvSpPr txBox="1"/>
          <p:nvPr/>
        </p:nvSpPr>
        <p:spPr>
          <a:xfrm>
            <a:off x="6914747" y="3057853"/>
            <a:ext cx="4482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ENGLISH FOR TODAY </a:t>
            </a:r>
          </a:p>
          <a:p>
            <a:r>
              <a:rPr lang="en-US" sz="3200" dirty="0"/>
              <a:t>CLASS –       TWO </a:t>
            </a:r>
          </a:p>
          <a:p>
            <a:r>
              <a:rPr lang="en-US" sz="3200" dirty="0"/>
              <a:t>UNIT  --        13</a:t>
            </a:r>
          </a:p>
          <a:p>
            <a:r>
              <a:rPr lang="en-US" sz="3200" dirty="0"/>
              <a:t>LESSON –      1-3 </a:t>
            </a:r>
          </a:p>
          <a:p>
            <a:endParaRPr lang="en-US" sz="3200" dirty="0"/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0C9F3-ECA8-4216-AC45-A51E53EA6952}"/>
              </a:ext>
            </a:extLst>
          </p:cNvPr>
          <p:cNvGrpSpPr/>
          <p:nvPr/>
        </p:nvGrpSpPr>
        <p:grpSpPr>
          <a:xfrm>
            <a:off x="0" y="-111333"/>
            <a:ext cx="12192000" cy="6858000"/>
            <a:chOff x="0" y="0"/>
            <a:chExt cx="121920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B930B8-C61F-404A-B7C2-7E27C8496B8F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84B5C1-FB7D-4EFE-8CC3-B3993B42FA2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1682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38E8E7A-C9EC-4BE2-B0F7-62217EAE4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6191" y="111333"/>
                <a:ext cx="1102921" cy="718661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FD0AFE3-FB5C-4880-916D-656BD7E42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0" r="21778"/>
            <a:stretch/>
          </p:blipFill>
          <p:spPr>
            <a:xfrm>
              <a:off x="5759060" y="1677218"/>
              <a:ext cx="825305" cy="433284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114392-AC7E-4421-9B68-CC4F3A1B6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13" y="776942"/>
            <a:ext cx="2240062" cy="22226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1DE5C-BB4F-4701-87AA-6285B43B60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47" y="708086"/>
            <a:ext cx="2084010" cy="229148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7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94F814-74A6-49E3-88A1-7337FCB45146}"/>
              </a:ext>
            </a:extLst>
          </p:cNvPr>
          <p:cNvSpPr/>
          <p:nvPr/>
        </p:nvSpPr>
        <p:spPr>
          <a:xfrm>
            <a:off x="92612" y="617"/>
            <a:ext cx="12192000" cy="6858000"/>
          </a:xfrm>
          <a:prstGeom prst="rect">
            <a:avLst/>
          </a:prstGeom>
          <a:noFill/>
          <a:ln w="168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FBDDBA-F259-45D6-BACE-BE5ED87A89C6}"/>
              </a:ext>
            </a:extLst>
          </p:cNvPr>
          <p:cNvSpPr txBox="1"/>
          <p:nvPr/>
        </p:nvSpPr>
        <p:spPr>
          <a:xfrm>
            <a:off x="263964" y="-30553"/>
            <a:ext cx="6457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LOOK AT THE PICTURES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CAE5F-A456-4487-A481-991DBAC3DF5E}"/>
              </a:ext>
            </a:extLst>
          </p:cNvPr>
          <p:cNvSpPr txBox="1"/>
          <p:nvPr/>
        </p:nvSpPr>
        <p:spPr>
          <a:xfrm>
            <a:off x="2551526" y="5182130"/>
            <a:ext cx="683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you see in the pictures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C3F118-8608-419E-BF22-87CD03C57BA3}"/>
              </a:ext>
            </a:extLst>
          </p:cNvPr>
          <p:cNvSpPr txBox="1"/>
          <p:nvPr/>
        </p:nvSpPr>
        <p:spPr>
          <a:xfrm>
            <a:off x="2583765" y="4849345"/>
            <a:ext cx="797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Who  do you identify in the pictures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6931F-1163-418B-A0ED-D15AAD023672}"/>
              </a:ext>
            </a:extLst>
          </p:cNvPr>
          <p:cNvSpPr txBox="1"/>
          <p:nvPr/>
        </p:nvSpPr>
        <p:spPr>
          <a:xfrm>
            <a:off x="1583714" y="5116119"/>
            <a:ext cx="9209797" cy="44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DAD4A2-5F59-44F8-A68C-F86063818678}"/>
              </a:ext>
            </a:extLst>
          </p:cNvPr>
          <p:cNvSpPr txBox="1"/>
          <p:nvPr/>
        </p:nvSpPr>
        <p:spPr>
          <a:xfrm>
            <a:off x="2353994" y="5651880"/>
            <a:ext cx="847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Can you identify what’s the date and year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799B8-729C-42E2-A4E4-92091F68B6CC}"/>
              </a:ext>
            </a:extLst>
          </p:cNvPr>
          <p:cNvSpPr txBox="1"/>
          <p:nvPr/>
        </p:nvSpPr>
        <p:spPr>
          <a:xfrm>
            <a:off x="-10928533" y="5605403"/>
            <a:ext cx="1065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Can you guess what lesson today we are going to learn 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8FE0D0-1C22-4B21-8899-77395E69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85" y="768092"/>
            <a:ext cx="6132230" cy="39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72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15352 -0.0037 L 0.96654 -0.014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build="allAtOnce"/>
      <p:bldP spid="11" grpId="0" build="allAtOnce"/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94F814-74A6-49E3-88A1-7337FCB45146}"/>
              </a:ext>
            </a:extLst>
          </p:cNvPr>
          <p:cNvSpPr/>
          <p:nvPr/>
        </p:nvSpPr>
        <p:spPr>
          <a:xfrm>
            <a:off x="92612" y="617"/>
            <a:ext cx="12192000" cy="6858000"/>
          </a:xfrm>
          <a:prstGeom prst="rect">
            <a:avLst/>
          </a:prstGeom>
          <a:noFill/>
          <a:ln w="168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C7EF2-15C3-4F07-B944-1DF9C71AB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r="8969" b="7994"/>
          <a:stretch/>
        </p:blipFill>
        <p:spPr>
          <a:xfrm>
            <a:off x="2492680" y="0"/>
            <a:ext cx="7302674" cy="594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8B0D99-97C5-490A-B77D-5B6540BBC7A7}"/>
              </a:ext>
            </a:extLst>
          </p:cNvPr>
          <p:cNvSpPr txBox="1"/>
          <p:nvPr/>
        </p:nvSpPr>
        <p:spPr>
          <a:xfrm>
            <a:off x="3624197" y="5942110"/>
            <a:ext cx="6171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This is a tree of 7 days</a:t>
            </a:r>
          </a:p>
        </p:txBody>
      </p:sp>
    </p:spTree>
    <p:extLst>
      <p:ext uri="{BB962C8B-B14F-4D97-AF65-F5344CB8AC3E}">
        <p14:creationId xmlns:p14="http://schemas.microsoft.com/office/powerpoint/2010/main" val="236024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94F814-74A6-49E3-88A1-7337FCB45146}"/>
              </a:ext>
            </a:extLst>
          </p:cNvPr>
          <p:cNvSpPr/>
          <p:nvPr/>
        </p:nvSpPr>
        <p:spPr>
          <a:xfrm>
            <a:off x="92612" y="617"/>
            <a:ext cx="12192000" cy="6858000"/>
          </a:xfrm>
          <a:prstGeom prst="rect">
            <a:avLst/>
          </a:prstGeom>
          <a:noFill/>
          <a:ln w="168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8B0D99-97C5-490A-B77D-5B6540BBC7A7}"/>
              </a:ext>
            </a:extLst>
          </p:cNvPr>
          <p:cNvSpPr txBox="1"/>
          <p:nvPr/>
        </p:nvSpPr>
        <p:spPr>
          <a:xfrm>
            <a:off x="725466" y="4614351"/>
            <a:ext cx="2869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calendar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8893F-A9E6-408C-BB2F-1580F7EC1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t="15708" r="7947" b="11781"/>
          <a:stretch/>
        </p:blipFill>
        <p:spPr>
          <a:xfrm>
            <a:off x="325676" y="246657"/>
            <a:ext cx="4308954" cy="4006217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DF847A2-9452-4C80-9064-239C29F9BF88}"/>
              </a:ext>
            </a:extLst>
          </p:cNvPr>
          <p:cNvSpPr/>
          <p:nvPr/>
        </p:nvSpPr>
        <p:spPr>
          <a:xfrm>
            <a:off x="183192" y="847594"/>
            <a:ext cx="4593921" cy="918575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A6BDB-E2B7-4C8B-A1AC-C27D7C82E39F}"/>
              </a:ext>
            </a:extLst>
          </p:cNvPr>
          <p:cNvSpPr txBox="1"/>
          <p:nvPr/>
        </p:nvSpPr>
        <p:spPr>
          <a:xfrm>
            <a:off x="6188612" y="1752990"/>
            <a:ext cx="621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Do you know what is this?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5AA21-BAA6-4024-900D-13AD34C620E0}"/>
              </a:ext>
            </a:extLst>
          </p:cNvPr>
          <p:cNvSpPr txBox="1"/>
          <p:nvPr/>
        </p:nvSpPr>
        <p:spPr>
          <a:xfrm>
            <a:off x="6820131" y="2537697"/>
            <a:ext cx="406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Days of the week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940B0-7F90-4876-B303-5AB8351C0F74}"/>
              </a:ext>
            </a:extLst>
          </p:cNvPr>
          <p:cNvSpPr txBox="1"/>
          <p:nvPr/>
        </p:nvSpPr>
        <p:spPr>
          <a:xfrm>
            <a:off x="6096000" y="4079318"/>
            <a:ext cx="5612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Count and say how many days in a week?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A5AB6C-E323-4EFF-BE03-4AFC5BFA17B0}"/>
              </a:ext>
            </a:extLst>
          </p:cNvPr>
          <p:cNvCxnSpPr>
            <a:cxnSpLocks/>
          </p:cNvCxnSpPr>
          <p:nvPr/>
        </p:nvCxnSpPr>
        <p:spPr>
          <a:xfrm flipH="1" flipV="1">
            <a:off x="4817355" y="1556915"/>
            <a:ext cx="1693804" cy="13124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5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Effect transition="out" filter="wheel(1)">
                                      <p:cBhvr>
                                        <p:cTn id="34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build="p" bldLvl="5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B338D-647B-48D1-8B64-AC8CAFA27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7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D28F3611-EA9B-4040-BE64-04C24F3C0A45}"/>
              </a:ext>
            </a:extLst>
          </p:cNvPr>
          <p:cNvSpPr/>
          <p:nvPr/>
        </p:nvSpPr>
        <p:spPr>
          <a:xfrm>
            <a:off x="1645921" y="175039"/>
            <a:ext cx="8763207" cy="1490923"/>
          </a:xfrm>
          <a:prstGeom prst="cloudCallout">
            <a:avLst>
              <a:gd name="adj1" fmla="val -18391"/>
              <a:gd name="adj2" fmla="val 893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Today We are going to read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44171-763A-4D01-AA7A-B8D5D14D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55" y="2087540"/>
            <a:ext cx="7653404" cy="4305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37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1"/>
            <a:ext cx="64008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0FAE3-5197-44B0-9A5D-8A46B551D201}"/>
              </a:ext>
            </a:extLst>
          </p:cNvPr>
          <p:cNvSpPr txBox="1"/>
          <p:nvPr/>
        </p:nvSpPr>
        <p:spPr>
          <a:xfrm>
            <a:off x="602059" y="189221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DB0B1-56A7-4E39-88EB-94C12F11ED52}"/>
              </a:ext>
            </a:extLst>
          </p:cNvPr>
          <p:cNvSpPr txBox="1"/>
          <p:nvPr/>
        </p:nvSpPr>
        <p:spPr>
          <a:xfrm>
            <a:off x="602059" y="2570812"/>
            <a:ext cx="107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Listening: 1.1.1 become familiar with English sounds by listening to common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                    English words.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F58FC-1999-4801-95B1-332C690C2F2D}"/>
              </a:ext>
            </a:extLst>
          </p:cNvPr>
          <p:cNvSpPr txBox="1"/>
          <p:nvPr/>
        </p:nvSpPr>
        <p:spPr>
          <a:xfrm>
            <a:off x="617141" y="3409012"/>
            <a:ext cx="1068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Speaking: 1.1.1 repeat after the teacher simple words and phrases with proper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                   sounds and stress.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BA39B-ABA6-4497-B180-27CD1E8FF32D}"/>
              </a:ext>
            </a:extLst>
          </p:cNvPr>
          <p:cNvSpPr txBox="1"/>
          <p:nvPr/>
        </p:nvSpPr>
        <p:spPr>
          <a:xfrm>
            <a:off x="754459" y="4704412"/>
            <a:ext cx="1083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Reading: 3.1.1 Recognize and read the days of the week.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170A36-FCC1-48D3-8D89-88ED8D379C74}"/>
              </a:ext>
            </a:extLst>
          </p:cNvPr>
          <p:cNvSpPr/>
          <p:nvPr/>
        </p:nvSpPr>
        <p:spPr>
          <a:xfrm>
            <a:off x="8693062" y="914401"/>
            <a:ext cx="3085579" cy="53611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2E1086-624E-49EB-A417-529BDA7D6E24}"/>
              </a:ext>
            </a:extLst>
          </p:cNvPr>
          <p:cNvSpPr/>
          <p:nvPr/>
        </p:nvSpPr>
        <p:spPr>
          <a:xfrm>
            <a:off x="384131" y="1672063"/>
            <a:ext cx="6918543" cy="24049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B942C43-8864-4D83-A21C-3BD89F71069B}"/>
              </a:ext>
            </a:extLst>
          </p:cNvPr>
          <p:cNvSpPr/>
          <p:nvPr/>
        </p:nvSpPr>
        <p:spPr>
          <a:xfrm>
            <a:off x="384131" y="2096189"/>
            <a:ext cx="7845469" cy="1494968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CB7059-9217-4EC0-836B-E29415343E7A}"/>
              </a:ext>
            </a:extLst>
          </p:cNvPr>
          <p:cNvSpPr txBox="1"/>
          <p:nvPr/>
        </p:nvSpPr>
        <p:spPr>
          <a:xfrm>
            <a:off x="559495" y="2624531"/>
            <a:ext cx="7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939E2E-9D1D-4F52-9476-8F4DB084C590}"/>
              </a:ext>
            </a:extLst>
          </p:cNvPr>
          <p:cNvSpPr txBox="1"/>
          <p:nvPr/>
        </p:nvSpPr>
        <p:spPr>
          <a:xfrm>
            <a:off x="1198322" y="261660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0E417A-9597-4903-803D-D53B004E75A3}"/>
              </a:ext>
            </a:extLst>
          </p:cNvPr>
          <p:cNvSpPr txBox="1"/>
          <p:nvPr/>
        </p:nvSpPr>
        <p:spPr>
          <a:xfrm>
            <a:off x="2054946" y="2651864"/>
            <a:ext cx="105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11FF4B-A6BA-48EF-80DA-05298B548717}"/>
              </a:ext>
            </a:extLst>
          </p:cNvPr>
          <p:cNvSpPr txBox="1"/>
          <p:nvPr/>
        </p:nvSpPr>
        <p:spPr>
          <a:xfrm>
            <a:off x="9624163" y="1210001"/>
            <a:ext cx="186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Saturday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CED0E-1B1F-4C67-B6CC-87F261E18170}"/>
              </a:ext>
            </a:extLst>
          </p:cNvPr>
          <p:cNvSpPr txBox="1"/>
          <p:nvPr/>
        </p:nvSpPr>
        <p:spPr>
          <a:xfrm>
            <a:off x="6172947" y="2612952"/>
            <a:ext cx="7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0FAC0-389B-4D99-8617-EA40E6EC5851}"/>
              </a:ext>
            </a:extLst>
          </p:cNvPr>
          <p:cNvSpPr txBox="1"/>
          <p:nvPr/>
        </p:nvSpPr>
        <p:spPr>
          <a:xfrm>
            <a:off x="5078482" y="2676456"/>
            <a:ext cx="90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F63052-2D12-45AE-AAD2-8B65B2C29801}"/>
              </a:ext>
            </a:extLst>
          </p:cNvPr>
          <p:cNvSpPr txBox="1"/>
          <p:nvPr/>
        </p:nvSpPr>
        <p:spPr>
          <a:xfrm>
            <a:off x="3153159" y="2638099"/>
            <a:ext cx="705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6C673E-0B29-4F2E-AC10-51A29F3253EF}"/>
              </a:ext>
            </a:extLst>
          </p:cNvPr>
          <p:cNvSpPr txBox="1"/>
          <p:nvPr/>
        </p:nvSpPr>
        <p:spPr>
          <a:xfrm>
            <a:off x="4048407" y="2635224"/>
            <a:ext cx="90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F4277-137B-48D3-8705-E3B78BDCD419}"/>
              </a:ext>
            </a:extLst>
          </p:cNvPr>
          <p:cNvSpPr txBox="1"/>
          <p:nvPr/>
        </p:nvSpPr>
        <p:spPr>
          <a:xfrm>
            <a:off x="9624163" y="1733221"/>
            <a:ext cx="186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Sunday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F0C49D-9C1C-44C8-AA4C-B5BD82008840}"/>
              </a:ext>
            </a:extLst>
          </p:cNvPr>
          <p:cNvSpPr txBox="1"/>
          <p:nvPr/>
        </p:nvSpPr>
        <p:spPr>
          <a:xfrm>
            <a:off x="9540414" y="2407345"/>
            <a:ext cx="186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33EDAC-4662-4633-8876-C0808065F708}"/>
              </a:ext>
            </a:extLst>
          </p:cNvPr>
          <p:cNvSpPr txBox="1"/>
          <p:nvPr/>
        </p:nvSpPr>
        <p:spPr>
          <a:xfrm>
            <a:off x="9565055" y="3170648"/>
            <a:ext cx="186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Tuesday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DB5189-2DB3-4E1E-978A-11C3FDC66C1A}"/>
              </a:ext>
            </a:extLst>
          </p:cNvPr>
          <p:cNvSpPr txBox="1"/>
          <p:nvPr/>
        </p:nvSpPr>
        <p:spPr>
          <a:xfrm>
            <a:off x="9361837" y="3878125"/>
            <a:ext cx="212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Wednesday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294A3A-00E5-4D61-9AA2-6FB8452D3D10}"/>
              </a:ext>
            </a:extLst>
          </p:cNvPr>
          <p:cNvSpPr txBox="1"/>
          <p:nvPr/>
        </p:nvSpPr>
        <p:spPr>
          <a:xfrm>
            <a:off x="9565055" y="4541672"/>
            <a:ext cx="170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Thursday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E37491-D692-40A3-83E2-2E8D379E6BA1}"/>
              </a:ext>
            </a:extLst>
          </p:cNvPr>
          <p:cNvSpPr txBox="1"/>
          <p:nvPr/>
        </p:nvSpPr>
        <p:spPr>
          <a:xfrm>
            <a:off x="9624163" y="5193284"/>
            <a:ext cx="186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6C68FB-0C6F-49BF-96D1-8A87AB9BE634}"/>
              </a:ext>
            </a:extLst>
          </p:cNvPr>
          <p:cNvSpPr txBox="1"/>
          <p:nvPr/>
        </p:nvSpPr>
        <p:spPr>
          <a:xfrm>
            <a:off x="559495" y="423224"/>
            <a:ext cx="417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Days of the week</a:t>
            </a:r>
          </a:p>
        </p:txBody>
      </p:sp>
    </p:spTree>
    <p:extLst>
      <p:ext uri="{BB962C8B-B14F-4D97-AF65-F5344CB8AC3E}">
        <p14:creationId xmlns:p14="http://schemas.microsoft.com/office/powerpoint/2010/main" val="9989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  <p:bldP spid="21" grpId="0"/>
      <p:bldP spid="22" grpId="0" build="p"/>
      <p:bldP spid="23" grpId="0" build="p"/>
      <p:bldP spid="24" grpId="0" build="p"/>
      <p:bldP spid="25" grpId="0" build="p"/>
      <p:bldP spid="26" grpId="0" build="p"/>
      <p:bldP spid="27" grpId="0"/>
      <p:bldP spid="28" grpId="0"/>
      <p:bldP spid="29" grpId="0"/>
      <p:bldP spid="30" grpId="0"/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C4551-FB12-4683-9088-4E71947F33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CB7059-9217-4EC0-836B-E29415343E7A}"/>
              </a:ext>
            </a:extLst>
          </p:cNvPr>
          <p:cNvSpPr txBox="1"/>
          <p:nvPr/>
        </p:nvSpPr>
        <p:spPr>
          <a:xfrm>
            <a:off x="890038" y="863884"/>
            <a:ext cx="70563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939E2E-9D1D-4F52-9476-8F4DB084C590}"/>
              </a:ext>
            </a:extLst>
          </p:cNvPr>
          <p:cNvSpPr txBox="1"/>
          <p:nvPr/>
        </p:nvSpPr>
        <p:spPr>
          <a:xfrm>
            <a:off x="2500279" y="1573177"/>
            <a:ext cx="762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Sun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0E417A-9597-4903-803D-D53B004E75A3}"/>
              </a:ext>
            </a:extLst>
          </p:cNvPr>
          <p:cNvSpPr txBox="1"/>
          <p:nvPr/>
        </p:nvSpPr>
        <p:spPr>
          <a:xfrm>
            <a:off x="3276861" y="2387920"/>
            <a:ext cx="104065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CED0E-1B1F-4C67-B6CC-87F261E18170}"/>
              </a:ext>
            </a:extLst>
          </p:cNvPr>
          <p:cNvSpPr txBox="1"/>
          <p:nvPr/>
        </p:nvSpPr>
        <p:spPr>
          <a:xfrm>
            <a:off x="8130966" y="5570662"/>
            <a:ext cx="70563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Fri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0FAC0-389B-4D99-8617-EA40E6EC5851}"/>
              </a:ext>
            </a:extLst>
          </p:cNvPr>
          <p:cNvSpPr txBox="1"/>
          <p:nvPr/>
        </p:nvSpPr>
        <p:spPr>
          <a:xfrm>
            <a:off x="6814975" y="4738512"/>
            <a:ext cx="90239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F63052-2D12-45AE-AAD2-8B65B2C29801}"/>
              </a:ext>
            </a:extLst>
          </p:cNvPr>
          <p:cNvSpPr txBox="1"/>
          <p:nvPr/>
        </p:nvSpPr>
        <p:spPr>
          <a:xfrm>
            <a:off x="4691965" y="3174082"/>
            <a:ext cx="70563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6C673E-0B29-4F2E-AC10-51A29F3253EF}"/>
              </a:ext>
            </a:extLst>
          </p:cNvPr>
          <p:cNvSpPr txBox="1"/>
          <p:nvPr/>
        </p:nvSpPr>
        <p:spPr>
          <a:xfrm>
            <a:off x="5397598" y="3901333"/>
            <a:ext cx="90239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F4277-137B-48D3-8705-E3B78BDCD419}"/>
              </a:ext>
            </a:extLst>
          </p:cNvPr>
          <p:cNvSpPr txBox="1"/>
          <p:nvPr/>
        </p:nvSpPr>
        <p:spPr>
          <a:xfrm>
            <a:off x="3716646" y="1437660"/>
            <a:ext cx="18622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Sunday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F0C49D-9C1C-44C8-AA4C-B5BD82008840}"/>
              </a:ext>
            </a:extLst>
          </p:cNvPr>
          <p:cNvSpPr txBox="1"/>
          <p:nvPr/>
        </p:nvSpPr>
        <p:spPr>
          <a:xfrm>
            <a:off x="4647748" y="2275666"/>
            <a:ext cx="186220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Monday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33EDAC-4662-4633-8876-C0808065F708}"/>
              </a:ext>
            </a:extLst>
          </p:cNvPr>
          <p:cNvSpPr txBox="1"/>
          <p:nvPr/>
        </p:nvSpPr>
        <p:spPr>
          <a:xfrm>
            <a:off x="5626671" y="3022210"/>
            <a:ext cx="186220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Tuesday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DB5189-2DB3-4E1E-978A-11C3FDC66C1A}"/>
              </a:ext>
            </a:extLst>
          </p:cNvPr>
          <p:cNvSpPr txBox="1"/>
          <p:nvPr/>
        </p:nvSpPr>
        <p:spPr>
          <a:xfrm>
            <a:off x="6493591" y="3792231"/>
            <a:ext cx="244756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Wednesday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294A3A-00E5-4D61-9AA2-6FB8452D3D10}"/>
              </a:ext>
            </a:extLst>
          </p:cNvPr>
          <p:cNvSpPr txBox="1"/>
          <p:nvPr/>
        </p:nvSpPr>
        <p:spPr>
          <a:xfrm>
            <a:off x="8031517" y="4676957"/>
            <a:ext cx="232635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Thursday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E37491-D692-40A3-83E2-2E8D379E6BA1}"/>
              </a:ext>
            </a:extLst>
          </p:cNvPr>
          <p:cNvSpPr txBox="1"/>
          <p:nvPr/>
        </p:nvSpPr>
        <p:spPr>
          <a:xfrm>
            <a:off x="9194695" y="5447551"/>
            <a:ext cx="1862204" cy="646331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Friday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6C68FB-0C6F-49BF-96D1-8A87AB9BE634}"/>
              </a:ext>
            </a:extLst>
          </p:cNvPr>
          <p:cNvSpPr txBox="1"/>
          <p:nvPr/>
        </p:nvSpPr>
        <p:spPr>
          <a:xfrm>
            <a:off x="9736513" y="300516"/>
            <a:ext cx="189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01B801-1D91-4EC2-A01C-7FEA40D960D4}"/>
              </a:ext>
            </a:extLst>
          </p:cNvPr>
          <p:cNvSpPr txBox="1"/>
          <p:nvPr/>
        </p:nvSpPr>
        <p:spPr>
          <a:xfrm>
            <a:off x="1798416" y="725033"/>
            <a:ext cx="21657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Saturday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C3A8D6-9FF2-41B4-88E5-358B51F26CA0}"/>
              </a:ext>
            </a:extLst>
          </p:cNvPr>
          <p:cNvGrpSpPr/>
          <p:nvPr/>
        </p:nvGrpSpPr>
        <p:grpSpPr>
          <a:xfrm>
            <a:off x="555562" y="171327"/>
            <a:ext cx="11315872" cy="6348095"/>
            <a:chOff x="555562" y="171327"/>
            <a:chExt cx="11315872" cy="63480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E5DAA5-9796-4C1D-A798-5A78883E3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55562" y="171327"/>
              <a:ext cx="11315872" cy="63480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A2757B-A101-421C-9021-4965B41B7FC9}"/>
                </a:ext>
              </a:extLst>
            </p:cNvPr>
            <p:cNvSpPr txBox="1"/>
            <p:nvPr/>
          </p:nvSpPr>
          <p:spPr>
            <a:xfrm>
              <a:off x="4032439" y="1750491"/>
              <a:ext cx="478184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rgbClr val="FF0000"/>
                  </a:solidFill>
                </a:rPr>
                <a:t>7</a:t>
              </a:r>
              <a:r>
                <a:rPr lang="en-US" sz="8000" b="1" dirty="0">
                  <a:solidFill>
                    <a:srgbClr val="FF0000"/>
                  </a:solidFill>
                </a:rPr>
                <a:t>Days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8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362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 G.C School</dc:creator>
  <cp:lastModifiedBy>user</cp:lastModifiedBy>
  <cp:revision>107</cp:revision>
  <dcterms:created xsi:type="dcterms:W3CDTF">2021-04-20T13:26:33Z</dcterms:created>
  <dcterms:modified xsi:type="dcterms:W3CDTF">2021-08-30T15:06:43Z</dcterms:modified>
</cp:coreProperties>
</file>