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61" r:id="rId2"/>
    <p:sldId id="256" r:id="rId3"/>
    <p:sldId id="257" r:id="rId4"/>
    <p:sldId id="258" r:id="rId5"/>
    <p:sldId id="259" r:id="rId6"/>
    <p:sldId id="267" r:id="rId7"/>
    <p:sldId id="280" r:id="rId8"/>
    <p:sldId id="281" r:id="rId9"/>
    <p:sldId id="268" r:id="rId10"/>
    <p:sldId id="266" r:id="rId11"/>
    <p:sldId id="277" r:id="rId12"/>
    <p:sldId id="279" r:id="rId13"/>
    <p:sldId id="265" r:id="rId14"/>
    <p:sldId id="264" r:id="rId15"/>
    <p:sldId id="262" r:id="rId16"/>
    <p:sldId id="272" r:id="rId17"/>
    <p:sldId id="260" r:id="rId18"/>
    <p:sldId id="263" r:id="rId19"/>
    <p:sldId id="271" r:id="rId20"/>
    <p:sldId id="269" r:id="rId21"/>
    <p:sldId id="274" r:id="rId22"/>
    <p:sldId id="270" r:id="rId23"/>
    <p:sldId id="273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5050"/>
    <a:srgbClr val="F2A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FF2868-7ABC-45EA-8F29-4FCC07A1EEE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BC65E3-512F-4D36-BA40-0D43BCE385CE}">
      <dgm:prSet custT="1"/>
      <dgm:spPr>
        <a:solidFill>
          <a:srgbClr val="F2A6E4"/>
        </a:solidFill>
      </dgm:spPr>
      <dgm:t>
        <a:bodyPr/>
        <a:lstStyle/>
        <a:p>
          <a:pPr rtl="0"/>
          <a:r>
            <a:rPr lang="en-US" sz="7200" i="1" dirty="0" err="1" smtClean="0">
              <a:solidFill>
                <a:schemeClr val="tx1"/>
              </a:solidFill>
            </a:rPr>
            <a:t>ধন্যবাদ</a:t>
          </a:r>
          <a:endParaRPr lang="en-US" sz="6000" dirty="0">
            <a:solidFill>
              <a:schemeClr val="tx1"/>
            </a:solidFill>
          </a:endParaRPr>
        </a:p>
      </dgm:t>
    </dgm:pt>
    <dgm:pt modelId="{09F15E55-BF68-4400-BD50-9B0CC8A196AE}" type="parTrans" cxnId="{35181B18-5648-4600-AB9D-D7C7DA7B81CA}">
      <dgm:prSet/>
      <dgm:spPr/>
      <dgm:t>
        <a:bodyPr/>
        <a:lstStyle/>
        <a:p>
          <a:endParaRPr lang="en-US"/>
        </a:p>
      </dgm:t>
    </dgm:pt>
    <dgm:pt modelId="{4CD6EFE3-705E-49F2-B5B2-BD3CA6269BFD}" type="sibTrans" cxnId="{35181B18-5648-4600-AB9D-D7C7DA7B81CA}">
      <dgm:prSet/>
      <dgm:spPr/>
      <dgm:t>
        <a:bodyPr/>
        <a:lstStyle/>
        <a:p>
          <a:endParaRPr lang="en-US"/>
        </a:p>
      </dgm:t>
    </dgm:pt>
    <dgm:pt modelId="{ED635137-9C5B-469D-84C5-45712ED59C07}" type="pres">
      <dgm:prSet presAssocID="{C4FF2868-7ABC-45EA-8F29-4FCC07A1EEE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43F5CA-504A-4B67-A511-FC9197FE139E}" type="pres">
      <dgm:prSet presAssocID="{F6BC65E3-512F-4D36-BA40-0D43BCE385CE}" presName="composite" presStyleCnt="0"/>
      <dgm:spPr/>
    </dgm:pt>
    <dgm:pt modelId="{CDF8076F-CA2B-438D-8456-C30CF7B42D9B}" type="pres">
      <dgm:prSet presAssocID="{F6BC65E3-512F-4D36-BA40-0D43BCE385CE}" presName="imgShp" presStyleLbl="fgImgPlace1" presStyleIdx="0" presStyleCnt="1"/>
      <dgm:spPr/>
    </dgm:pt>
    <dgm:pt modelId="{6ED1BF77-AEB4-427F-A5F4-4E6169452683}" type="pres">
      <dgm:prSet presAssocID="{F6BC65E3-512F-4D36-BA40-0D43BCE385CE}" presName="txShp" presStyleLbl="node1" presStyleIdx="0" presStyleCnt="1" custScaleX="110521" custLinFactNeighborX="9448" custLinFactNeighborY="-2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181B18-5648-4600-AB9D-D7C7DA7B81CA}" srcId="{C4FF2868-7ABC-45EA-8F29-4FCC07A1EEEA}" destId="{F6BC65E3-512F-4D36-BA40-0D43BCE385CE}" srcOrd="0" destOrd="0" parTransId="{09F15E55-BF68-4400-BD50-9B0CC8A196AE}" sibTransId="{4CD6EFE3-705E-49F2-B5B2-BD3CA6269BFD}"/>
    <dgm:cxn modelId="{6E35F8A6-CCAF-461C-A429-DCBA566DDE2A}" type="presOf" srcId="{C4FF2868-7ABC-45EA-8F29-4FCC07A1EEEA}" destId="{ED635137-9C5B-469D-84C5-45712ED59C07}" srcOrd="0" destOrd="0" presId="urn:microsoft.com/office/officeart/2005/8/layout/vList3"/>
    <dgm:cxn modelId="{EC44C27D-C3DE-4F97-829A-52D9723FB81B}" type="presOf" srcId="{F6BC65E3-512F-4D36-BA40-0D43BCE385CE}" destId="{6ED1BF77-AEB4-427F-A5F4-4E6169452683}" srcOrd="0" destOrd="0" presId="urn:microsoft.com/office/officeart/2005/8/layout/vList3"/>
    <dgm:cxn modelId="{4F242490-DBF0-4563-A232-025C5E5D1AB9}" type="presParOf" srcId="{ED635137-9C5B-469D-84C5-45712ED59C07}" destId="{CE43F5CA-504A-4B67-A511-FC9197FE139E}" srcOrd="0" destOrd="0" presId="urn:microsoft.com/office/officeart/2005/8/layout/vList3"/>
    <dgm:cxn modelId="{075D871B-618F-4008-ADAE-BE7FBC5090A9}" type="presParOf" srcId="{CE43F5CA-504A-4B67-A511-FC9197FE139E}" destId="{CDF8076F-CA2B-438D-8456-C30CF7B42D9B}" srcOrd="0" destOrd="0" presId="urn:microsoft.com/office/officeart/2005/8/layout/vList3"/>
    <dgm:cxn modelId="{5F89C403-2213-4A6D-AB64-497C98CCBF0B}" type="presParOf" srcId="{CE43F5CA-504A-4B67-A511-FC9197FE139E}" destId="{6ED1BF77-AEB4-427F-A5F4-4E616945268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119F1BF-A67F-41D8-9311-B4B8454C304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B41E-C9DE-43BA-B918-8BF93737317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744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F1BF-A67F-41D8-9311-B4B8454C304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B41E-C9DE-43BA-B918-8BF937373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7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F1BF-A67F-41D8-9311-B4B8454C304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B41E-C9DE-43BA-B918-8BF93737317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66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F1BF-A67F-41D8-9311-B4B8454C304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B41E-C9DE-43BA-B918-8BF937373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7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F1BF-A67F-41D8-9311-B4B8454C304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B41E-C9DE-43BA-B918-8BF93737317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72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F1BF-A67F-41D8-9311-B4B8454C304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B41E-C9DE-43BA-B918-8BF937373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7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F1BF-A67F-41D8-9311-B4B8454C304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B41E-C9DE-43BA-B918-8BF937373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F1BF-A67F-41D8-9311-B4B8454C304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B41E-C9DE-43BA-B918-8BF937373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7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F1BF-A67F-41D8-9311-B4B8454C304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B41E-C9DE-43BA-B918-8BF937373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5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F1BF-A67F-41D8-9311-B4B8454C304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B41E-C9DE-43BA-B918-8BF937373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4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F1BF-A67F-41D8-9311-B4B8454C304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B41E-C9DE-43BA-B918-8BF93737317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01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119F1BF-A67F-41D8-9311-B4B8454C304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8BFB41E-C9DE-43BA-B918-8BF93737317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59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tm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5" y="132410"/>
            <a:ext cx="11313994" cy="6353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34625" y="2882324"/>
            <a:ext cx="673842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13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3298" cy="72719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35523" y="464024"/>
            <a:ext cx="2831595" cy="136477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728" y="2129051"/>
            <a:ext cx="11204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সামর্থ্যকে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বলে।অর্থা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সামর্থ্য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শক্তি।আমরা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341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50333" cy="519018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35916" y="2450202"/>
            <a:ext cx="10441544" cy="89508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ব্যবহার করে আমরা কী কী করতে পারি?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930542" y="122347"/>
            <a:ext cx="3670478" cy="1197735"/>
          </a:xfrm>
          <a:prstGeom prst="wedgeEllipseCallout">
            <a:avLst/>
          </a:prstGeom>
          <a:solidFill>
            <a:srgbClr val="F2A6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 প্রশ্ন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549" y="3614628"/>
            <a:ext cx="2236631" cy="315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5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" y="38859"/>
            <a:ext cx="4931989" cy="558920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79251" y="1219729"/>
            <a:ext cx="9857839" cy="52323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427" y="2554962"/>
            <a:ext cx="4757716" cy="144091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11"/>
          <p:cNvSpPr txBox="1"/>
          <p:nvPr/>
        </p:nvSpPr>
        <p:spPr>
          <a:xfrm>
            <a:off x="4783578" y="1470410"/>
            <a:ext cx="242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 কী করে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2857" y="4241837"/>
            <a:ext cx="1527201" cy="165444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572" y="4241837"/>
            <a:ext cx="2195309" cy="164648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12"/>
          <p:cNvSpPr txBox="1"/>
          <p:nvPr/>
        </p:nvSpPr>
        <p:spPr>
          <a:xfrm>
            <a:off x="1501122" y="2457591"/>
            <a:ext cx="417322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করতে হবে:</a:t>
            </a:r>
          </a:p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। ডান পাশে দেখানো ছকের মতো একটি ছক তৈরি কর।</a:t>
            </a:r>
          </a:p>
          <a:p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কাজ-১</a:t>
            </a:r>
          </a:p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টেবিলের উপর মোমবাতি বসাও।</a:t>
            </a:r>
          </a:p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কক্ষটি অন্ধকার করে মোমবাতি জ্বালাও।</a:t>
            </a:r>
          </a:p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কক্ষটিতে এবং মোমবাতিতে কী পরিবর্তন হয়েছে লক্ষ্য কর।</a:t>
            </a:r>
          </a:p>
          <a:p>
            <a:r>
              <a:rPr lang="bn-IN" sz="2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কাজ-২</a:t>
            </a:r>
          </a:p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তোমার হাত জলন্ত বাতির কাছে আনো।</a:t>
            </a:r>
          </a:p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তুমি হাতে যা অনুভব করছো তা ছকে লেখ।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587002" y="1625675"/>
            <a:ext cx="1155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7529539" y="3072255"/>
            <a:ext cx="326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 আলোকিত হচ্ছে , মোমবাতি গলে যাচ্ছে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7888351" y="3465997"/>
            <a:ext cx="2081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হাতে তাপ অনুভব হচ্ছে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26764" y="88621"/>
            <a:ext cx="9354373" cy="7982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পরীক্ষাটি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3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89268"/>
            <a:ext cx="12323298" cy="72719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5922" y="660280"/>
            <a:ext cx="7115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9712" y="1722366"/>
            <a:ext cx="645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কিছুর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9712" y="2506263"/>
            <a:ext cx="2784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২।শব্দ </a:t>
            </a:r>
            <a:r>
              <a:rPr lang="en-US" sz="4000" dirty="0" err="1" smtClean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 smtClean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000" dirty="0">
              <a:solidFill>
                <a:srgbClr val="FF5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9712" y="3463614"/>
            <a:ext cx="3063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৩।আলো </a:t>
            </a:r>
            <a:r>
              <a:rPr lang="en-US" sz="2800" dirty="0" err="1" smtClean="0">
                <a:solidFill>
                  <a:srgbClr val="00B0F0"/>
                </a:solidFill>
              </a:rPr>
              <a:t>সৃষ্টি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করা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0120" y="4157053"/>
            <a:ext cx="3289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৪।তাপ </a:t>
            </a:r>
            <a:r>
              <a:rPr lang="en-US" sz="4000" dirty="0" err="1" smtClean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 smtClean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000" dirty="0">
              <a:solidFill>
                <a:srgbClr val="FF5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12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3298" cy="7271913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88" y="457974"/>
            <a:ext cx="4958366" cy="235051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8" y="377525"/>
            <a:ext cx="4616664" cy="2385442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" name="Rounded Rectangle 1"/>
          <p:cNvSpPr/>
          <p:nvPr/>
        </p:nvSpPr>
        <p:spPr>
          <a:xfrm>
            <a:off x="3759212" y="3140492"/>
            <a:ext cx="4418873" cy="6312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শক্তি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স্থান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পরিবর্তন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করে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5339" y="4324088"/>
            <a:ext cx="11532619" cy="119773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ঘোরানো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খেলনা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07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152"/>
            <a:ext cx="12323298" cy="7271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9" y="139712"/>
            <a:ext cx="4630643" cy="2910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70" y="154384"/>
            <a:ext cx="4223535" cy="292141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34055" y="4221516"/>
            <a:ext cx="11655188" cy="14603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নাড়াতে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উত্তাপ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বাস্প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বাস্পের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বাস্পীয়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56181" y="3320334"/>
            <a:ext cx="4418873" cy="6312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শক্তি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স্থান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পরিবর্তন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করে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1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95" y="286036"/>
            <a:ext cx="3572164" cy="2674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7" y="273248"/>
            <a:ext cx="3569988" cy="2674045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3923795" y="3373612"/>
            <a:ext cx="4171475" cy="7103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389" y="122281"/>
            <a:ext cx="4425651" cy="3161179"/>
          </a:xfrm>
          <a:prstGeom prst="rect">
            <a:avLst/>
          </a:prstGeom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412124" y="4510263"/>
            <a:ext cx="11384923" cy="188031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করে।বৈদ্যুতিক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টর্চ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ছড়ায়।টেলিভিশনে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89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3298" cy="72719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5" y="158933"/>
            <a:ext cx="3456839" cy="28591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890" y="158933"/>
            <a:ext cx="3569925" cy="28591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225" y="175342"/>
            <a:ext cx="3894152" cy="27892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4249225" y="3322098"/>
            <a:ext cx="4171475" cy="7103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4395" y="4399320"/>
            <a:ext cx="11206894" cy="139091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মোমবাতি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দিয়াশালাই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জ্বালালে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দুটোই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3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208"/>
            <a:ext cx="12323298" cy="7271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7" y="361749"/>
            <a:ext cx="2960599" cy="306307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Rounded Rectangle 1"/>
          <p:cNvSpPr/>
          <p:nvPr/>
        </p:nvSpPr>
        <p:spPr>
          <a:xfrm>
            <a:off x="3943788" y="3680377"/>
            <a:ext cx="3871347" cy="696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4865427"/>
            <a:ext cx="12323298" cy="199257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আলকিত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করে।আমাদের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করি।কারন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পারে।মোমবাতি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জ্বালালেও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হয়।আমরা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ইস্ত্রি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51" y="463700"/>
            <a:ext cx="3569925" cy="2859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25" y="455095"/>
            <a:ext cx="2880575" cy="286777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157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377" y="839554"/>
            <a:ext cx="7236003" cy="39679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54" y="4348666"/>
            <a:ext cx="1416676" cy="2509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586" y="-95567"/>
            <a:ext cx="1416676" cy="2509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324" y="4552582"/>
            <a:ext cx="1416676" cy="25093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854" y="81185"/>
            <a:ext cx="525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নিচের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ছবিটি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লক্ষ্য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করি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590530" y="5112637"/>
            <a:ext cx="9330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পারে,তাপ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06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3298" cy="72719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64" y="1349786"/>
            <a:ext cx="4866417" cy="41149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75614" y="2182505"/>
            <a:ext cx="5370674" cy="2862322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মালেকা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মোকাররমা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মলি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১৭১নং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ধন্দোগাঁও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সদর,ঠাকুরগাঁও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1" y="240323"/>
            <a:ext cx="5092034" cy="19834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75613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6471271" y="27423"/>
            <a:ext cx="3938954" cy="1322363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3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967" y="2156304"/>
            <a:ext cx="2703512" cy="35654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279" y="2188865"/>
            <a:ext cx="2896693" cy="3707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" y="435457"/>
            <a:ext cx="6487472" cy="546064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35696" y="1844853"/>
            <a:ext cx="4557542" cy="43655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৬০ও ৬১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পৃস্ঠা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9473" y="58491"/>
            <a:ext cx="4594152" cy="1409396"/>
          </a:xfrm>
          <a:prstGeom prst="rect">
            <a:avLst/>
          </a:prstGeom>
          <a:noFill/>
        </p:spPr>
        <p:txBody>
          <a:bodyPr wrap="square" numCol="1" rtlCol="0">
            <a:prstTxWarp prst="textWave1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50800" h="38100" prst="rible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*পাঠের সাথে সংযোগ*</a:t>
            </a:r>
            <a:endParaRPr lang="en-US" sz="4800" dirty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5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22709" y="116135"/>
            <a:ext cx="5769735" cy="112046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শিক্ষার্থীর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একক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কাজ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5290" y="1700012"/>
            <a:ext cx="440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</a:rPr>
              <a:t>শূন্যস্থান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পূরণ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কর</a:t>
            </a:r>
            <a:r>
              <a:rPr lang="en-US" sz="3600" dirty="0">
                <a:solidFill>
                  <a:srgbClr val="0070C0"/>
                </a:solidFill>
              </a:rPr>
              <a:t>।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52" y="3192532"/>
            <a:ext cx="10572976" cy="24059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5" y="116135"/>
            <a:ext cx="3327333" cy="2717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0287" y="0"/>
            <a:ext cx="1935354" cy="2133129"/>
          </a:xfrm>
          <a:prstGeom prst="roundRect">
            <a:avLst>
              <a:gd name="adj" fmla="val 2832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903076" y="3047762"/>
            <a:ext cx="875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0941" y="3621130"/>
            <a:ext cx="142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3054" y="4146102"/>
            <a:ext cx="2782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4140" y="4730877"/>
            <a:ext cx="155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95515" y="4730877"/>
            <a:ext cx="128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5322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161207" y="257306"/>
            <a:ext cx="2369713" cy="7598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1134" y="1632146"/>
            <a:ext cx="5563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373" y="2497414"/>
            <a:ext cx="226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১।শক্তি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5567" y="3120581"/>
            <a:ext cx="7972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সামর্থ্য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373" y="3754240"/>
            <a:ext cx="85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২।শক্তি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12"/>
            <a:ext cx="3771134" cy="21176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0287" y="330014"/>
            <a:ext cx="1935354" cy="2133129"/>
          </a:xfrm>
          <a:prstGeom prst="roundRect">
            <a:avLst>
              <a:gd name="adj" fmla="val 2832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1647831" y="4392827"/>
            <a:ext cx="105441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36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2580" y="5113938"/>
            <a:ext cx="5608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5313" y="5100713"/>
            <a:ext cx="344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২।শব্দ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2580" y="5819706"/>
            <a:ext cx="330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৩।আলো </a:t>
            </a:r>
            <a:r>
              <a:rPr lang="en-US" sz="2800" dirty="0" err="1" smtClean="0">
                <a:solidFill>
                  <a:srgbClr val="7030A0"/>
                </a:solidFill>
              </a:rPr>
              <a:t>সৃষ্টি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করতে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5313" y="5643332"/>
            <a:ext cx="3272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৪।তাপ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5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09882" y="436808"/>
            <a:ext cx="3876540" cy="81136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845" y="-1"/>
            <a:ext cx="2314575" cy="2279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" y="77496"/>
            <a:ext cx="4931989" cy="558920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176530" y="2956237"/>
            <a:ext cx="9543245" cy="15325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88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22" y="95186"/>
            <a:ext cx="11918078" cy="6447281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96687296"/>
              </p:ext>
            </p:extLst>
          </p:nvPr>
        </p:nvGraphicFramePr>
        <p:xfrm>
          <a:off x="2869104" y="1339018"/>
          <a:ext cx="7369599" cy="3770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25" y="1751526"/>
            <a:ext cx="2820472" cy="2820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68" y="776359"/>
            <a:ext cx="2520357" cy="477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4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28135"/>
            <a:ext cx="12323298" cy="7271913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3587263" y="-49238"/>
            <a:ext cx="4304714" cy="1617784"/>
          </a:xfrm>
          <a:prstGeom prst="horizontalScroll">
            <a:avLst>
              <a:gd name="adj" fmla="val 250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8474" y="1684828"/>
            <a:ext cx="8236633" cy="308082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82616" y="1684830"/>
            <a:ext cx="6752491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সামর্থ্য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সৃস্টি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076" y="1153172"/>
            <a:ext cx="3087820" cy="369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7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3298" cy="7271913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3823045" y="9368"/>
            <a:ext cx="3917158" cy="1079498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377" y="2389085"/>
            <a:ext cx="12002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16.3.1 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ও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বুঝবে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377" y="3502955"/>
            <a:ext cx="11783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১৬.৩.২ 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ও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তাপেরকাজ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সামর্থ্য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377" y="4211493"/>
            <a:ext cx="11539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১৬.৩.৩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186" y="8071"/>
            <a:ext cx="1559813" cy="1389413"/>
          </a:xfrm>
          <a:prstGeom prst="rect">
            <a:avLst/>
          </a:prstGeom>
        </p:spPr>
      </p:pic>
      <p:sp>
        <p:nvSpPr>
          <p:cNvPr id="8" name="Flowchart: Terminator 7"/>
          <p:cNvSpPr/>
          <p:nvPr/>
        </p:nvSpPr>
        <p:spPr>
          <a:xfrm>
            <a:off x="162371" y="1208911"/>
            <a:ext cx="6159639" cy="834013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58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31"/>
            <a:ext cx="12323298" cy="72719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1" y="783660"/>
            <a:ext cx="10271793" cy="52098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1668" y="63299"/>
            <a:ext cx="350305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" y="752976"/>
            <a:ext cx="10426889" cy="50609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41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90" y="0"/>
            <a:ext cx="97536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47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99" y="732557"/>
            <a:ext cx="3590432" cy="30865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907" y="655077"/>
            <a:ext cx="3129074" cy="30865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605" y="732557"/>
            <a:ext cx="4442154" cy="30865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082" y="3819098"/>
            <a:ext cx="2255899" cy="28794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3168" y="-68733"/>
            <a:ext cx="339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353" y="4141694"/>
            <a:ext cx="6602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১।ছবিতে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353" y="5127650"/>
            <a:ext cx="91171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99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 smtClean="0">
                <a:solidFill>
                  <a:srgbClr val="99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400" dirty="0" smtClean="0">
                <a:solidFill>
                  <a:srgbClr val="99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99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কাটতে</a:t>
            </a:r>
            <a:r>
              <a:rPr lang="en-US" sz="4400" dirty="0" smtClean="0">
                <a:solidFill>
                  <a:srgbClr val="99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dirty="0" err="1" smtClean="0">
                <a:solidFill>
                  <a:srgbClr val="99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ঠেলাগাড়ি</a:t>
            </a:r>
            <a:r>
              <a:rPr lang="en-US" sz="4400" dirty="0" smtClean="0">
                <a:solidFill>
                  <a:srgbClr val="99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99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4400" dirty="0" smtClean="0">
                <a:solidFill>
                  <a:srgbClr val="99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99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r>
              <a:rPr lang="en-US" sz="4400" dirty="0" smtClean="0">
                <a:solidFill>
                  <a:srgbClr val="99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99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4400" dirty="0" smtClean="0">
                <a:solidFill>
                  <a:srgbClr val="99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99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rgbClr val="99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99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dirty="0" smtClean="0">
                <a:solidFill>
                  <a:srgbClr val="99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99FF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69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31"/>
            <a:ext cx="12323298" cy="7271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1" y="75150"/>
            <a:ext cx="11313994" cy="59521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3887" y="3251737"/>
            <a:ext cx="73970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1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707</TotalTime>
  <Words>570</Words>
  <Application>Microsoft Office PowerPoint</Application>
  <PresentationFormat>Widescreen</PresentationFormat>
  <Paragraphs>85</Paragraphs>
  <Slides>24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NikoshBAN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67</cp:revision>
  <dcterms:created xsi:type="dcterms:W3CDTF">2021-08-17T15:12:34Z</dcterms:created>
  <dcterms:modified xsi:type="dcterms:W3CDTF">2021-08-28T18:57:08Z</dcterms:modified>
</cp:coreProperties>
</file>