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3" r:id="rId7"/>
    <p:sldId id="261" r:id="rId8"/>
    <p:sldId id="262" r:id="rId9"/>
    <p:sldId id="263" r:id="rId10"/>
    <p:sldId id="264" r:id="rId11"/>
    <p:sldId id="278" r:id="rId12"/>
    <p:sldId id="279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Welcome to my class</a:t>
            </a:r>
            <a:endParaRPr lang="en-US" sz="6600" b="1" dirty="0"/>
          </a:p>
        </p:txBody>
      </p:sp>
      <p:pic>
        <p:nvPicPr>
          <p:cNvPr id="6" name="Content Placeholder 5" descr="122304700_156061596174112_171364182621172794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09800"/>
            <a:ext cx="8153400" cy="4419600"/>
          </a:xfrm>
          <a:scene3d>
            <a:camera prst="isometricTopUp"/>
            <a:lightRig rig="threePt" dir="t"/>
          </a:scene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Classifications of modifiers</a:t>
            </a:r>
            <a:endParaRPr lang="en-US" dirty="0"/>
          </a:p>
        </p:txBody>
      </p:sp>
      <p:pic>
        <p:nvPicPr>
          <p:cNvPr id="4" name="Content Placeholder 3" descr="typ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286000"/>
            <a:ext cx="8382000" cy="4114800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1143000"/>
          </a:xfrm>
        </p:spPr>
        <p:txBody>
          <a:bodyPr/>
          <a:lstStyle/>
          <a:p>
            <a:r>
              <a:rPr lang="en-US" dirty="0" smtClean="0"/>
              <a:t>Pre-modifiers</a:t>
            </a:r>
            <a:endParaRPr lang="en-US" dirty="0"/>
          </a:p>
        </p:txBody>
      </p:sp>
      <p:pic>
        <p:nvPicPr>
          <p:cNvPr id="4" name="Content Placeholder 3" descr="p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353469"/>
            <a:ext cx="8229600" cy="3552825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/>
          <a:lstStyle/>
          <a:p>
            <a:r>
              <a:rPr lang="en-US" dirty="0" smtClean="0"/>
              <a:t>Post-modifiers</a:t>
            </a:r>
            <a:endParaRPr lang="en-US" dirty="0"/>
          </a:p>
        </p:txBody>
      </p:sp>
      <p:pic>
        <p:nvPicPr>
          <p:cNvPr id="4" name="Content Placeholder 3" descr="post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819400"/>
            <a:ext cx="8153400" cy="342900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of modifiers</a:t>
            </a:r>
            <a:endParaRPr lang="en-US" dirty="0"/>
          </a:p>
        </p:txBody>
      </p:sp>
      <p:pic>
        <p:nvPicPr>
          <p:cNvPr id="4" name="Content Placeholder 3" descr="list of modifiyes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209800"/>
            <a:ext cx="8077200" cy="3586956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 phrases as modifiers</a:t>
            </a:r>
            <a:endParaRPr lang="en-US" dirty="0"/>
          </a:p>
        </p:txBody>
      </p:sp>
      <p:pic>
        <p:nvPicPr>
          <p:cNvPr id="4" name="Content Placeholder 3" descr="ad prhase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09800"/>
            <a:ext cx="8305800" cy="4267199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 phrases as modifiers</a:t>
            </a:r>
            <a:endParaRPr lang="en-US" dirty="0"/>
          </a:p>
        </p:txBody>
      </p:sp>
      <p:pic>
        <p:nvPicPr>
          <p:cNvPr id="4" name="Content Placeholder 3" descr="adverb phrase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209800"/>
            <a:ext cx="8229600" cy="4191000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en-US" dirty="0" smtClean="0"/>
              <a:t>Infinitive phrases as modifiers</a:t>
            </a:r>
            <a:endParaRPr lang="en-US" dirty="0"/>
          </a:p>
        </p:txBody>
      </p:sp>
      <p:pic>
        <p:nvPicPr>
          <p:cNvPr id="4" name="Content Placeholder 3" descr="infinitive phras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09800"/>
            <a:ext cx="8305800" cy="3962400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Noun as modifiers</a:t>
            </a:r>
            <a:endParaRPr lang="en-US" dirty="0"/>
          </a:p>
        </p:txBody>
      </p:sp>
      <p:pic>
        <p:nvPicPr>
          <p:cNvPr id="4" name="Content Placeholder 3" descr="noun as post modifi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14600"/>
            <a:ext cx="8382000" cy="381000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Noun phrases as modifiers</a:t>
            </a:r>
            <a:endParaRPr lang="en-US" dirty="0"/>
          </a:p>
        </p:txBody>
      </p:sp>
      <p:pic>
        <p:nvPicPr>
          <p:cNvPr id="4" name="Content Placeholder 3" descr="noun phrase pre+post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62200"/>
            <a:ext cx="8305800" cy="4495800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Participles as modifiers</a:t>
            </a:r>
            <a:endParaRPr lang="en-US" dirty="0"/>
          </a:p>
        </p:txBody>
      </p:sp>
      <p:pic>
        <p:nvPicPr>
          <p:cNvPr id="4" name="Content Placeholder 3" descr="participle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667000"/>
            <a:ext cx="8381999" cy="3657599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you my lovely students</a:t>
            </a:r>
            <a:endParaRPr lang="en-US" dirty="0"/>
          </a:p>
        </p:txBody>
      </p:sp>
      <p:pic>
        <p:nvPicPr>
          <p:cNvPr id="4" name="Content Placeholder 3" descr="106453179_104063901373882_379267724894851835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248694"/>
            <a:ext cx="8153400" cy="3762375"/>
          </a:xfrm>
          <a:scene3d>
            <a:camera prst="perspectiveAbove"/>
            <a:lightRig rig="threePt" dir="t"/>
          </a:scene3d>
          <a:sp3d>
            <a:bevelT prst="slope"/>
          </a:sp3d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Prepositional phrases as modifiers</a:t>
            </a:r>
            <a:endParaRPr lang="en-US" dirty="0"/>
          </a:p>
        </p:txBody>
      </p:sp>
      <p:pic>
        <p:nvPicPr>
          <p:cNvPr id="4" name="Content Placeholder 3" descr="prep phras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362200"/>
            <a:ext cx="8458200" cy="4191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077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Participle phrases as modifiers</a:t>
            </a:r>
            <a:endParaRPr lang="en-US" dirty="0"/>
          </a:p>
        </p:txBody>
      </p:sp>
      <p:pic>
        <p:nvPicPr>
          <p:cNvPr id="4" name="Content Placeholder 3" descr="par phrasespn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362200"/>
            <a:ext cx="8382000" cy="4038599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Relative clauses as modifiers</a:t>
            </a:r>
            <a:endParaRPr lang="en-US" dirty="0"/>
          </a:p>
        </p:txBody>
      </p:sp>
      <p:pic>
        <p:nvPicPr>
          <p:cNvPr id="6" name="Content Placeholder 5" descr="relative clau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38400"/>
            <a:ext cx="8458200" cy="40386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Determiners as Modifiers</a:t>
            </a:r>
            <a:endParaRPr lang="en-US" dirty="0"/>
          </a:p>
        </p:txBody>
      </p:sp>
      <p:pic>
        <p:nvPicPr>
          <p:cNvPr id="4" name="Content Placeholder 3" descr="determin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514600"/>
            <a:ext cx="8153399" cy="38100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pic>
        <p:nvPicPr>
          <p:cNvPr id="4" name="Content Placeholder 3" descr="exercise4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667000"/>
            <a:ext cx="8153400" cy="3733800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Pairwork</a:t>
            </a:r>
            <a:endParaRPr lang="en-US" dirty="0"/>
          </a:p>
        </p:txBody>
      </p:sp>
      <p:pic>
        <p:nvPicPr>
          <p:cNvPr id="4" name="Content Placeholder 3" descr="exer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590800"/>
            <a:ext cx="8077200" cy="3886200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4" name="Content Placeholder 3" descr="exer3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33600"/>
            <a:ext cx="8382000" cy="44958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pic>
        <p:nvPicPr>
          <p:cNvPr id="4" name="Content Placeholder 3" descr="exe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590800"/>
            <a:ext cx="8153400" cy="37338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all</a:t>
            </a:r>
            <a:endParaRPr lang="en-US" dirty="0"/>
          </a:p>
        </p:txBody>
      </p:sp>
      <p:pic>
        <p:nvPicPr>
          <p:cNvPr id="4" name="Content Placeholder 3" descr="120637479_150690610044544_8912012319283550203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362200"/>
            <a:ext cx="7924800" cy="4038600"/>
          </a:xfr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scene3d>
            <a:camera prst="perspectiveContrastingLeftFacing"/>
            <a:lightRig rig="threePt" dir="t"/>
          </a:scene3d>
        </p:spPr>
        <p:txBody>
          <a:bodyPr>
            <a:noAutofit/>
          </a:bodyPr>
          <a:lstStyle/>
          <a:p>
            <a:r>
              <a:rPr lang="en-US" sz="8000" dirty="0" smtClean="0"/>
              <a:t>Introduction</a:t>
            </a:r>
            <a:endParaRPr lang="en-US" sz="8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scene3d>
            <a:camera prst="isometricBottomDown"/>
            <a:lightRig rig="threePt" dir="t"/>
          </a:scene3d>
        </p:spPr>
        <p:txBody>
          <a:bodyPr/>
          <a:lstStyle/>
          <a:p>
            <a:r>
              <a:rPr lang="en-US" sz="4800" dirty="0" smtClean="0"/>
              <a:t>About myself</a:t>
            </a:r>
            <a:endParaRPr lang="en-US" sz="4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scene3d>
            <a:camera prst="isometricOffAxis1Top"/>
            <a:lightRig rig="threePt" dir="t"/>
          </a:scene3d>
        </p:spPr>
        <p:txBody>
          <a:bodyPr>
            <a:noAutofit/>
          </a:bodyPr>
          <a:lstStyle/>
          <a:p>
            <a:r>
              <a:rPr lang="en-US" sz="4400" dirty="0" smtClean="0"/>
              <a:t>About my class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Md. </a:t>
            </a:r>
            <a:r>
              <a:rPr lang="en-US" sz="2400" b="1" dirty="0" err="1" smtClean="0"/>
              <a:t>Ariful</a:t>
            </a:r>
            <a:r>
              <a:rPr lang="en-US" sz="2400" b="1" dirty="0" smtClean="0"/>
              <a:t> Islam</a:t>
            </a:r>
          </a:p>
          <a:p>
            <a:pPr>
              <a:buNone/>
            </a:pPr>
            <a:r>
              <a:rPr lang="en-US" sz="2400" b="1" dirty="0" smtClean="0"/>
              <a:t>Lecturer in English</a:t>
            </a:r>
          </a:p>
          <a:p>
            <a:pPr>
              <a:buNone/>
            </a:pPr>
            <a:r>
              <a:rPr lang="en-US" sz="2400" b="1" dirty="0" err="1" smtClean="0"/>
              <a:t>Shaistagonj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Kamil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Madrasah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err="1" smtClean="0"/>
              <a:t>Shaistagonj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Habigonj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Cont: 01711857580</a:t>
            </a:r>
          </a:p>
          <a:p>
            <a:pPr>
              <a:buNone/>
            </a:pPr>
            <a:r>
              <a:rPr lang="en-US" sz="2400" b="1" dirty="0" smtClean="0"/>
              <a:t>Email: arif046980@gmail.com</a:t>
            </a:r>
            <a:endParaRPr lang="en-US" sz="2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Class: Twelve</a:t>
            </a:r>
          </a:p>
          <a:p>
            <a:pPr>
              <a:buNone/>
            </a:pPr>
            <a:r>
              <a:rPr lang="en-US" sz="2800" b="1" dirty="0" smtClean="0"/>
              <a:t>Sub: English 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 Paper</a:t>
            </a:r>
          </a:p>
          <a:p>
            <a:pPr>
              <a:buNone/>
            </a:pPr>
            <a:r>
              <a:rPr lang="en-US" sz="2800" b="1" dirty="0" smtClean="0"/>
              <a:t>Period: 1</a:t>
            </a:r>
            <a:r>
              <a:rPr lang="en-US" sz="2800" b="1" baseline="30000" dirty="0" smtClean="0"/>
              <a:t>st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Topic: Modifiers</a:t>
            </a:r>
          </a:p>
          <a:p>
            <a:pPr>
              <a:buNone/>
            </a:pPr>
            <a:r>
              <a:rPr lang="en-US" sz="2800" b="1" dirty="0" smtClean="0"/>
              <a:t>Date: 23/08/2021</a:t>
            </a:r>
          </a:p>
          <a:p>
            <a:pPr>
              <a:buNone/>
            </a:pPr>
            <a:r>
              <a:rPr lang="en-US" sz="2800" b="1" dirty="0" smtClean="0"/>
              <a:t>Time: 45 minutes</a:t>
            </a:r>
          </a:p>
          <a:p>
            <a:pPr>
              <a:buNone/>
            </a:pPr>
            <a:r>
              <a:rPr lang="en-US" sz="2800" b="1" dirty="0" smtClean="0"/>
              <a:t>Number of students: 25</a:t>
            </a:r>
            <a:endParaRPr lang="en-US" sz="2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77200" cy="1524000"/>
          </a:xfrm>
          <a:scene3d>
            <a:camera prst="isometricOffAxis2Left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gency FB" pitchFamily="34" charset="0"/>
              </a:rPr>
              <a:t>Look at the pictures and tell me what we are going to read today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4" name="Content Placeholder 3" descr="list of modifiyes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2653506"/>
            <a:ext cx="7696200" cy="3333750"/>
          </a:xfrm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Yes, you are right. Our today’s topic is modifiers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Content Placeholder 3" descr="back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667000"/>
            <a:ext cx="8229600" cy="3657600"/>
          </a:xfrm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After the lesson the students will be able to:</a:t>
            </a:r>
          </a:p>
          <a:p>
            <a:pPr marL="514350" indent="-514350">
              <a:buAutoNum type="arabicPeriod"/>
            </a:pPr>
            <a:r>
              <a:rPr lang="en-US" sz="4000" b="1" dirty="0" smtClean="0">
                <a:solidFill>
                  <a:srgbClr val="00B050"/>
                </a:solidFill>
              </a:rPr>
              <a:t>Tell about modifiers</a:t>
            </a:r>
          </a:p>
          <a:p>
            <a:pPr marL="514350" indent="-514350">
              <a:buAutoNum type="arabicPeriod"/>
            </a:pPr>
            <a:r>
              <a:rPr lang="en-US" sz="4000" b="1" dirty="0" smtClean="0">
                <a:solidFill>
                  <a:srgbClr val="00B050"/>
                </a:solidFill>
              </a:rPr>
              <a:t>Classify modify</a:t>
            </a:r>
          </a:p>
          <a:p>
            <a:pPr marL="514350" indent="-514350">
              <a:buAutoNum type="arabicPeriod"/>
            </a:pPr>
            <a:r>
              <a:rPr lang="en-US" sz="4000" b="1" dirty="0" smtClean="0">
                <a:solidFill>
                  <a:srgbClr val="00B050"/>
                </a:solidFill>
              </a:rPr>
              <a:t>Use different modifiers in real life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know what modifiers are!</a:t>
            </a:r>
            <a:endParaRPr lang="en-US" dirty="0"/>
          </a:p>
        </p:txBody>
      </p:sp>
      <p:pic>
        <p:nvPicPr>
          <p:cNvPr id="4" name="Content Placeholder 3" descr="back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86000"/>
            <a:ext cx="8229600" cy="396240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modifiers</a:t>
            </a:r>
            <a:endParaRPr lang="en-US" dirty="0"/>
          </a:p>
        </p:txBody>
      </p:sp>
      <p:pic>
        <p:nvPicPr>
          <p:cNvPr id="4" name="Content Placeholder 3" descr="de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362200"/>
            <a:ext cx="8001000" cy="3733800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modifiers</a:t>
            </a:r>
            <a:endParaRPr lang="en-US" dirty="0"/>
          </a:p>
        </p:txBody>
      </p:sp>
      <p:pic>
        <p:nvPicPr>
          <p:cNvPr id="4" name="Content Placeholder 3" descr="def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286000"/>
            <a:ext cx="8153400" cy="4343400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175</Words>
  <Application>Microsoft Office PowerPoint</Application>
  <PresentationFormat>On-screen Show (4:3)</PresentationFormat>
  <Paragraphs>47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Welcome to my class</vt:lpstr>
      <vt:lpstr>How are you my lovely students</vt:lpstr>
      <vt:lpstr>Introduction</vt:lpstr>
      <vt:lpstr>Look at the pictures and tell me what we are going to read today</vt:lpstr>
      <vt:lpstr>Yes, you are right. Our today’s topic is modifiers</vt:lpstr>
      <vt:lpstr>Lesson out come</vt:lpstr>
      <vt:lpstr>Let’s know what modifiers are!</vt:lpstr>
      <vt:lpstr>Definition of modifiers</vt:lpstr>
      <vt:lpstr>More about modifiers</vt:lpstr>
      <vt:lpstr>Classifications of modifiers</vt:lpstr>
      <vt:lpstr>Pre-modifiers</vt:lpstr>
      <vt:lpstr>Post-modifiers</vt:lpstr>
      <vt:lpstr>Lists of modifiers</vt:lpstr>
      <vt:lpstr>Adjective phrases as modifiers</vt:lpstr>
      <vt:lpstr>Adverb phrases as modifiers</vt:lpstr>
      <vt:lpstr>Infinitive phrases as modifiers</vt:lpstr>
      <vt:lpstr>Noun as modifiers</vt:lpstr>
      <vt:lpstr>Noun phrases as modifiers</vt:lpstr>
      <vt:lpstr>Participles as modifiers</vt:lpstr>
      <vt:lpstr>Prepositional phrases as modifiers</vt:lpstr>
      <vt:lpstr>Participle phrases as modifiers</vt:lpstr>
      <vt:lpstr>Relative clauses as modifiers</vt:lpstr>
      <vt:lpstr>Determiners as Modifiers</vt:lpstr>
      <vt:lpstr>Group work</vt:lpstr>
      <vt:lpstr>Pairwork</vt:lpstr>
      <vt:lpstr>Evaluation</vt:lpstr>
      <vt:lpstr>Homework</vt:lpstr>
      <vt:lpstr>Thank you all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class</dc:title>
  <dc:creator>user</dc:creator>
  <cp:lastModifiedBy>user</cp:lastModifiedBy>
  <cp:revision>8</cp:revision>
  <dcterms:created xsi:type="dcterms:W3CDTF">2006-08-16T00:00:00Z</dcterms:created>
  <dcterms:modified xsi:type="dcterms:W3CDTF">2021-08-31T12:37:19Z</dcterms:modified>
</cp:coreProperties>
</file>