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04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32E5-C3AD-459C-875A-3791DE7FAB63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19D1-1344-4162-9791-580E2AF21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19D1-1344-4162-9791-580E2AF21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C43C-A58A-4BD9-A64A-AF8740E74675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72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41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8236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908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104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460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A5DA-B50C-4454-8318-6D29A46C1F07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8A6B-69F1-49DE-BE57-A42768BBA409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C27F-94CF-405B-B974-A1A3430348C3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3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298C-F1B5-4C0B-825D-6A1F63933BA6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9710-C799-42BE-B0B8-882DAD6BC548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9EC-1174-4F86-A515-E1411B481E18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C345-7679-4712-B991-64305476B830}" type="datetime1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9C4-31E9-425F-AD48-6EC83D55F279}" type="datetime1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8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E2FF-928B-450D-923D-E824AD4BA8FA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D9E3-FD64-4204-978C-A93171FFB252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0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65E9-1C18-4B2D-861E-F5EA0708ABD9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sirajulislam3878@gmail.com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8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 Copyright, Copyright Free Videos, Motion Graphics, Background, Animation, Video Clips, Downloa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90600"/>
            <a:ext cx="9144000" cy="45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4876800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মিল রয়েছে, মিলটি কোথায়?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158516"/>
            <a:ext cx="5410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উত্তরঃ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প্রযুক্তির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সহায়তা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3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4343400" cy="2895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67400" y="1447800"/>
            <a:ext cx="2286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তথ্য প্রদানে সহায়তা করে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4343400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9800" y="4191000"/>
            <a:ext cx="2438400" cy="20621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থেকে তথ্য খুজলে নিজের দক্ষতা বৃদ্ধি পায়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71512"/>
            <a:ext cx="4343401" cy="2528888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25567"/>
            <a:ext cx="3759200" cy="22286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91200" y="2971800"/>
            <a:ext cx="2286000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জনপ্রিয় সার্চ ইঞ্জিন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sirajulislam3878@gmail.com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72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521127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57600"/>
            <a:ext cx="4191000" cy="2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400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11656"/>
            <a:ext cx="731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১.সব থেকে জনপ্রিয় সার্চ ইঞ্জিন এর নাম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343400"/>
            <a:ext cx="5943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উত্তরঃ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</a:rPr>
              <a:t>গুগল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86200"/>
            <a:ext cx="780010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 থেকে কী ধরনের সহায়তা পেতে পারি তার একটি তালিকা তৈরি কর ?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1295400"/>
            <a:ext cx="548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367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 Copyright, Copyright Free Videos, Motion Graphics, Background, Animation, Video Clips, Download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524000"/>
            <a:ext cx="8077900" cy="395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524000"/>
            <a:ext cx="807790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71" y="2654587"/>
            <a:ext cx="4479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কায়ছার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ইস্পাহানি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karaz1982@gmail.com</a:t>
            </a:r>
            <a:endParaRPr lang="en-US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762000" y="429988"/>
            <a:ext cx="3429000" cy="1318001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/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626269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4953000" y="429989"/>
            <a:ext cx="3403513" cy="1318001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1989" y="2380784"/>
            <a:ext cx="4472012" cy="20928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অষ্টম  শ্রেণি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  পঞ্চম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798731"/>
            <a:ext cx="4322617" cy="2935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98732"/>
            <a:ext cx="3631687" cy="2935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3837710"/>
            <a:ext cx="4294908" cy="297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52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 লক্ষ্য করি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244"/>
            <a:ext cx="4139513" cy="27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6599"/>
            <a:ext cx="9144000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785" y="1642262"/>
            <a:ext cx="9144000" cy="44012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ইন্টারনেটের ভুমিকা ।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51054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9703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 কি তা বলতে পারবে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২.দৈনন্দিন  জীবনে ইন্টারনেটের গুরুত্ব বর্ণনা করতে 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৩.দৈনন্দিন  জীবনের সমস্যা  সমাধানে ইন্টারনেট ব্যবহারের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ভুমিকা ব্যাখ্যা করতে পারবে । </a:t>
            </a:r>
          </a:p>
          <a:p>
            <a:endParaRPr lang="bn-IN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599"/>
            <a:ext cx="3581400" cy="26364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Motiar\Desktop\w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27061"/>
            <a:ext cx="3505200" cy="2895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990600"/>
            <a:ext cx="396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বাবা গভীর রাতে অসুস্থ হয়ে পড়েন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886200"/>
            <a:ext cx="4343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 শত চেষ্টা করেও কারো সঙ্গে কোন যোগাযোগ পাচ্ছে 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6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657600" y="3276600"/>
            <a:ext cx="524478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রাকিব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নেওয়ায়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3129"/>
            <a:ext cx="3401786" cy="243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19600" y="762000"/>
            <a:ext cx="448278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endParaRPr lang="en-US" sz="36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2" y="3429000"/>
            <a:ext cx="3363267" cy="32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74644"/>
            <a:ext cx="3200399" cy="278295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505200" cy="2362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67200" y="990600"/>
            <a:ext cx="46482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4963" y="3962400"/>
            <a:ext cx="4412673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বাবা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0"/>
            <a:ext cx="4648200" cy="2616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রক্তের প্রয়োজন তথ্যটি সে ফেসবুক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মাধ্যমে জানিয়ে দিল,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অবস্থানরত অনেকেই তার পাশে দাড়াল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200400" cy="4724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08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888</TotalTime>
  <Words>216</Words>
  <Application>Microsoft Office PowerPoint</Application>
  <PresentationFormat>On-screen Show (4:3)</PresentationFormat>
  <Paragraphs>42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NikoshBAN</vt:lpstr>
      <vt:lpstr>Rockwell</vt:lpstr>
      <vt:lpstr>Verdana</vt:lpstr>
      <vt:lpstr>Vrinda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Sirajul</dc:creator>
  <cp:lastModifiedBy>Ispahani School</cp:lastModifiedBy>
  <cp:revision>75</cp:revision>
  <dcterms:created xsi:type="dcterms:W3CDTF">2006-08-16T00:00:00Z</dcterms:created>
  <dcterms:modified xsi:type="dcterms:W3CDTF">2021-08-29T03:45:51Z</dcterms:modified>
</cp:coreProperties>
</file>