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2" r:id="rId3"/>
    <p:sldId id="295" r:id="rId4"/>
    <p:sldId id="293" r:id="rId5"/>
    <p:sldId id="289" r:id="rId6"/>
    <p:sldId id="290" r:id="rId7"/>
    <p:sldId id="296" r:id="rId8"/>
    <p:sldId id="294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009" autoAdjust="0"/>
    <p:restoredTop sz="97273" autoAdjust="0"/>
  </p:normalViewPr>
  <p:slideViewPr>
    <p:cSldViewPr>
      <p:cViewPr>
        <p:scale>
          <a:sx n="84" d="100"/>
          <a:sy n="84" d="100"/>
        </p:scale>
        <p:origin x="-160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9F531-9CD4-4958-BF16-EC0680CF6268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73E86-887D-4E0B-9A0B-7B3CBF521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83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73E86-887D-4E0B-9A0B-7B3CBF5215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52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73E86-887D-4E0B-9A0B-7B3CBF5215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21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52400"/>
            <a:ext cx="8686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ছাগলনাইয়া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বিদ্যালয়-ফেনী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</a:t>
            </a:r>
            <a:endParaRPr lang="bn-IN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অনলাইন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ক্লাস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14800" y="67574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শ্রেণিঃ-৯ম</a:t>
            </a: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-১০ম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– </a:t>
            </a: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জীববিজ্ঞান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২য়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)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32283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285391"/>
            <a:ext cx="4953000" cy="5723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01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সম্পাদনায়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ঃ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3200400"/>
            <a:ext cx="8458200" cy="1752600"/>
          </a:xfrm>
        </p:spPr>
        <p:txBody>
          <a:bodyPr>
            <a:noAutofit/>
          </a:bodyPr>
          <a:lstStyle/>
          <a:p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এ,কে</a:t>
            </a:r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এম,হায়দার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সহকার</a:t>
            </a:r>
            <a:r>
              <a:rPr lang="bn-IN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ী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ছাগলনাইয়া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উচ্চ বিদ্যালয়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ছাগলনাইয়া,ফেনী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71969"/>
            <a:ext cx="8686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ছাগলনাইয়া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বিদ্যালয়-ফেনী</a:t>
            </a:r>
            <a:r>
              <a: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</a:t>
            </a:r>
            <a:endParaRPr lang="bn-IN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অনলাইন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ক্লাস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87655" y="67650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32283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84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48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পেশি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টিস্যু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র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শ্রেণিবিভাগ</a:t>
            </a:r>
            <a:endParaRPr lang="as-IN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স্নায়ু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টিস্যু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র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as-IN" dirty="0">
                <a:latin typeface="NikoshBAN" pitchFamily="2" charset="0"/>
                <a:cs typeface="NikoshBAN" pitchFamily="2" charset="0"/>
              </a:rPr>
              <a:t>পেশি টিস্যু ও স্নায়ু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টিস্যু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র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 </a:t>
            </a:r>
            <a:endParaRPr lang="as-IN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71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7020">
            <a:off x="22302" y="990599"/>
            <a:ext cx="8740698" cy="468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72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51687"/>
            <a:ext cx="5791200" cy="6386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95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8084" y="1089630"/>
            <a:ext cx="896591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9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পেশি</a:t>
            </a:r>
            <a:r>
              <a:rPr lang="bn-IN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টিস্যু</a:t>
            </a:r>
            <a:r>
              <a:rPr lang="en-US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9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স্নায়ু</a:t>
            </a:r>
            <a:r>
              <a:rPr lang="en-US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টিস্যু</a:t>
            </a:r>
            <a:r>
              <a:rPr lang="en-US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54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29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s-IN" dirty="0">
                <a:latin typeface="NikoshBAN" pitchFamily="2" charset="0"/>
                <a:cs typeface="NikoshBAN" pitchFamily="2" charset="0"/>
              </a:rPr>
              <a:t>শ্রেণিঃ-৯ম-১০ম</a:t>
            </a:r>
            <a:br>
              <a:rPr lang="as-IN" dirty="0">
                <a:latin typeface="NikoshBAN" pitchFamily="2" charset="0"/>
                <a:cs typeface="NikoshBAN" pitchFamily="2" charset="0"/>
              </a:rPr>
            </a:br>
            <a:r>
              <a:rPr lang="as-IN" dirty="0">
                <a:latin typeface="NikoshBAN" pitchFamily="2" charset="0"/>
                <a:cs typeface="NikoshBAN" pitchFamily="2" charset="0"/>
              </a:rPr>
              <a:t>বিষয় – জীববিজ্ঞান ,২য় অধ্যায়(৪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>পৃঃ৩৭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en-US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mtClean="0">
                <a:latin typeface="NikoshBAN" pitchFamily="2" charset="0"/>
                <a:cs typeface="NikoshBAN" pitchFamily="2" charset="0"/>
              </a:rPr>
            </a:br>
            <a:r>
              <a:rPr lang="as-IN" dirty="0">
                <a:latin typeface="NikoshBAN" pitchFamily="2" charset="0"/>
                <a:cs typeface="NikoshBAN" pitchFamily="2" charset="0"/>
              </a:rPr>
              <a:t/>
            </a:r>
            <a:br>
              <a:rPr lang="as-IN" dirty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4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বাড়ির কাজঃ</a:t>
            </a:r>
            <a:endParaRPr lang="en-US" sz="5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as-IN" sz="8000" dirty="0">
                <a:latin typeface="NikoshBAN" pitchFamily="2" charset="0"/>
                <a:cs typeface="NikoshBAN" pitchFamily="2" charset="0"/>
              </a:rPr>
              <a:t>পেশি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টিস্যু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8000" dirty="0" smtClean="0">
                <a:latin typeface="NikoshBAN" pitchFamily="2" charset="0"/>
                <a:cs typeface="NikoshBAN" pitchFamily="2" charset="0"/>
              </a:rPr>
              <a:t>স্নায়ু</a:t>
            </a:r>
            <a:r>
              <a:rPr lang="bn-IN" sz="8000" dirty="0" smtClean="0">
                <a:latin typeface="NikoshBAN" pitchFamily="2" charset="0"/>
                <a:cs typeface="NikoshBAN" pitchFamily="2" charset="0"/>
              </a:rPr>
              <a:t>  টিস্যুর মধ্যে পার্থক্য লেখ।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97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71969"/>
            <a:ext cx="8686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ছাগলনাইয়া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বিদ্যালয়-ফেনী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      </a:t>
            </a:r>
            <a:endParaRPr lang="bn-IN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অনলাইন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ক্লাস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62255" y="67650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32283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273" y="2514600"/>
            <a:ext cx="5780442" cy="3962400"/>
          </a:xfrm>
          <a:prstGeom prst="rect">
            <a:avLst/>
          </a:prstGeom>
        </p:spPr>
      </p:pic>
      <p:sp>
        <p:nvSpPr>
          <p:cNvPr id="9" name="Title 8"/>
          <p:cNvSpPr txBox="1">
            <a:spLocks noGrp="1"/>
          </p:cNvSpPr>
          <p:nvPr>
            <p:ph type="ctrTitle"/>
          </p:nvPr>
        </p:nvSpPr>
        <p:spPr>
          <a:xfrm>
            <a:off x="990600" y="1348238"/>
            <a:ext cx="6776421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 </a:t>
            </a:r>
            <a:r>
              <a:rPr lang="bn-BD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</a:t>
            </a:r>
            <a:r>
              <a:rPr lang="bn-BD" sz="7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</a:t>
            </a:r>
            <a:endParaRPr lang="en-US" sz="7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6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3309</TotalTime>
  <Words>95</Words>
  <Application>Microsoft Office PowerPoint</Application>
  <PresentationFormat>On-screen Show (4:3)</PresentationFormat>
  <Paragraphs>26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সম্পাদনায়ঃ </vt:lpstr>
      <vt:lpstr>PowerPoint Presentation</vt:lpstr>
      <vt:lpstr>PowerPoint Presentation</vt:lpstr>
      <vt:lpstr>PowerPoint Presentation</vt:lpstr>
      <vt:lpstr>PowerPoint Presentation</vt:lpstr>
      <vt:lpstr>শ্রেণিঃ-৯ম-১০ম বিষয় – জীববিজ্ঞান ,২য় অধ্যায়(৪ ) পৃঃ৩৭         </vt:lpstr>
      <vt:lpstr>PowerPoint Presentation</vt:lpstr>
      <vt:lpstr>সকলকে 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A.K.M.Haider</dc:creator>
  <cp:lastModifiedBy>Microsoft</cp:lastModifiedBy>
  <cp:revision>179</cp:revision>
  <dcterms:created xsi:type="dcterms:W3CDTF">2006-08-16T00:00:00Z</dcterms:created>
  <dcterms:modified xsi:type="dcterms:W3CDTF">2021-08-04T10:30:50Z</dcterms:modified>
</cp:coreProperties>
</file>