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32" r:id="rId4"/>
  </p:sldMasterIdLst>
  <p:sldIdLst>
    <p:sldId id="265" r:id="rId5"/>
    <p:sldId id="259" r:id="rId6"/>
    <p:sldId id="264" r:id="rId7"/>
    <p:sldId id="260" r:id="rId8"/>
    <p:sldId id="266" r:id="rId9"/>
    <p:sldId id="261" r:id="rId10"/>
    <p:sldId id="262" r:id="rId11"/>
    <p:sldId id="263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2319D6-8B2F-4E0A-9949-64825EE00823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40BF46-BBC3-483D-A54C-2AD565B82B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05000" y="1028701"/>
            <a:ext cx="5791200" cy="4381500"/>
          </a:xfrm>
          <a:prstGeom prst="rect">
            <a:avLst/>
          </a:prstGeom>
          <a:gradFill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3390899"/>
            <a:ext cx="7848600" cy="26289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smtClean="0">
                <a:solidFill>
                  <a:schemeClr val="accent2">
                    <a:lumMod val="75000"/>
                  </a:schemeClr>
                </a:solidFill>
              </a:rPr>
              <a:t>আজকের  ক্লাসে  স্বাগতম</a:t>
            </a:r>
            <a:endParaRPr lang="en-US" sz="4800" b="1" i="1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48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prstClr val="white"/>
                </a:solidFill>
              </a:rPr>
              <a:t>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438400"/>
            <a:ext cx="5914304" cy="42672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ounded Rectangle 3"/>
          <p:cNvSpPr/>
          <p:nvPr/>
        </p:nvSpPr>
        <p:spPr>
          <a:xfrm>
            <a:off x="228600" y="152400"/>
            <a:ext cx="8763000" cy="19050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b="1" i="1" u="sng" dirty="0">
                <a:solidFill>
                  <a:srgbClr val="FF0000"/>
                </a:solidFill>
              </a:rPr>
              <a:t>উপস্থাপনায়</a:t>
            </a:r>
          </a:p>
          <a:p>
            <a:pPr algn="ctr"/>
            <a:r>
              <a:rPr lang="bn-IN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মোছাঃ নাহিদা আক্তার </a:t>
            </a:r>
          </a:p>
          <a:p>
            <a:pPr algn="ctr"/>
            <a:r>
              <a:rPr lang="bn-IN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সহকারি  শিক্ষক</a:t>
            </a:r>
          </a:p>
          <a:p>
            <a:pPr algn="ctr"/>
            <a:r>
              <a:rPr lang="bn-IN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ধলা নামাপাড়া ডাঃ আবুল কাশেম দাখিল মাদ্রাসা </a:t>
            </a:r>
          </a:p>
          <a:p>
            <a:pPr algn="ctr"/>
            <a:r>
              <a:rPr lang="bn-IN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ত্রিশাল ,ময়মনসিংহ</a:t>
            </a: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4683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76" y="0"/>
            <a:ext cx="9144000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096000" y="318655"/>
            <a:ext cx="2743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109855" y="3726873"/>
            <a:ext cx="2743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3733800"/>
            <a:ext cx="2743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304800"/>
            <a:ext cx="2743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৭ জানুয়ারি বিজয় মেলা মঞ্চে নাটক নবাব সিরাজউদ্দৌল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855" y="3758046"/>
            <a:ext cx="2743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ঈসা খান - উইকিপিডিয়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3768437"/>
            <a:ext cx="2757055" cy="279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বখতিয়ার খলজি: বাংলার প্রথম মুসলিম শাসক - আলোর দেশ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855" y="318655"/>
            <a:ext cx="2729345" cy="280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akshmana Sena - Wikipe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6" y="297873"/>
            <a:ext cx="2784764" cy="313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মুঘল সম্রাট হুমায়ুনের জন্মদিন আজ"/>
          <p:cNvSpPr>
            <a:spLocks noChangeAspect="1" noChangeArrowheads="1"/>
          </p:cNvSpPr>
          <p:nvPr/>
        </p:nvSpPr>
        <p:spPr bwMode="auto">
          <a:xfrm>
            <a:off x="155575" y="-769938"/>
            <a:ext cx="284797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মুঘল সম্রাট হুমায়ুনের জন্মদিন আজ"/>
          <p:cNvSpPr>
            <a:spLocks noChangeAspect="1" noChangeArrowheads="1"/>
          </p:cNvSpPr>
          <p:nvPr/>
        </p:nvSpPr>
        <p:spPr bwMode="auto">
          <a:xfrm>
            <a:off x="307975" y="-617538"/>
            <a:ext cx="284797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76600" y="457200"/>
            <a:ext cx="26670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276600" y="3744191"/>
            <a:ext cx="2667000" cy="266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14" descr="মুঘল সম্রাট হুমায়ুনের জন্মদিন আজ"/>
          <p:cNvSpPr>
            <a:spLocks noChangeAspect="1" noChangeArrowheads="1"/>
          </p:cNvSpPr>
          <p:nvPr/>
        </p:nvSpPr>
        <p:spPr bwMode="auto">
          <a:xfrm>
            <a:off x="460375" y="-465138"/>
            <a:ext cx="2847975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0" name="Picture 16" descr="কোহিনূর রহস্য পর্ব:২ - শাব্দিক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351" y="457200"/>
            <a:ext cx="26352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ঐতিহাসিক স্থাপত্য ফখরুদ্দীন মুবারক শাহ মসজিদ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169" y="3726873"/>
            <a:ext cx="270943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2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087091" y="3505200"/>
            <a:ext cx="4724400" cy="26289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ঔপনিবেশিক যুগ ও বাংলার  </a:t>
            </a:r>
            <a:r>
              <a:rPr lang="en-US" sz="28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স্বাধীনতা সংগ্রাম</a:t>
            </a:r>
            <a:r>
              <a:rPr lang="en-US" sz="2800" b="1" smtClean="0">
                <a:solidFill>
                  <a:schemeClr val="tx1"/>
                </a:solidFill>
              </a:rPr>
              <a:t> 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685800"/>
            <a:ext cx="2895600" cy="24384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শ্রেণিঃ ৮ম </a:t>
            </a:r>
          </a:p>
          <a:p>
            <a:pPr algn="ctr"/>
            <a:r>
              <a:rPr lang="en-US" sz="2800" b="1" smtClean="0"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বিষয়ঃ বাংলাদেশ ও বিশ্বপরিচয়</a:t>
            </a:r>
            <a:endParaRPr lang="en-US" sz="2800" b="1">
              <a:latin typeface="Nirmala UI Semilight" pitchFamily="34" charset="0"/>
              <a:ea typeface="Nirmala UI Semilight" pitchFamily="34" charset="0"/>
              <a:cs typeface="Nirmala UI Semiligh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1905000"/>
            <a:ext cx="47244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smtClean="0">
                <a:solidFill>
                  <a:schemeClr val="tx1"/>
                </a:solidFill>
              </a:rPr>
              <a:t>আজকের পাঠ</a:t>
            </a:r>
            <a:endParaRPr lang="en-US" sz="4400" b="1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95400" y="1828800"/>
            <a:ext cx="6553200" cy="2819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s-IN" sz="2800" b="1">
                <a:solidFill>
                  <a:schemeClr val="tx1"/>
                </a:solidFill>
              </a:rPr>
              <a:t>ঔপনিবেশিক </a:t>
            </a:r>
            <a:r>
              <a:rPr lang="as-IN" sz="2800" b="1" smtClean="0">
                <a:solidFill>
                  <a:schemeClr val="tx1"/>
                </a:solidFill>
              </a:rPr>
              <a:t>যুগ</a:t>
            </a:r>
            <a:r>
              <a:rPr lang="en-US" sz="2800" b="1" smtClean="0">
                <a:solidFill>
                  <a:schemeClr val="tx1"/>
                </a:solidFill>
              </a:rPr>
              <a:t> কী তা উপলব্ধি করবে।</a:t>
            </a:r>
            <a:r>
              <a:rPr lang="as-IN" sz="2800" b="1" smtClean="0">
                <a:solidFill>
                  <a:schemeClr val="tx1"/>
                </a:solidFill>
              </a:rPr>
              <a:t> 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381000"/>
            <a:ext cx="3505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smtClean="0">
                <a:solidFill>
                  <a:schemeClr val="tx1"/>
                </a:solidFill>
              </a:rPr>
              <a:t>শিখন ফল</a:t>
            </a:r>
            <a:endParaRPr lang="en-US" sz="3200" b="1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130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ঔপনিবেশিক যুগঃ (১৭৫৭-১৯৪৭) সাল পর্যন্ত ইংরেজ শাসনামল ।</a:t>
            </a:r>
          </a:p>
          <a:p>
            <a:pPr algn="ctr"/>
            <a:endParaRPr lang="en-US" sz="3200" b="1" smtClean="0">
              <a:solidFill>
                <a:schemeClr val="tx1"/>
              </a:solidFill>
              <a:latin typeface="Nirmala UI Semilight" pitchFamily="34" charset="0"/>
              <a:ea typeface="Nirmala UI Semilight" pitchFamily="34" charset="0"/>
              <a:cs typeface="Nirmala UI Semilight" pitchFamily="34" charset="0"/>
            </a:endParaRPr>
          </a:p>
          <a:p>
            <a:pPr algn="ctr"/>
            <a:r>
              <a:rPr lang="en-US" sz="32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ওউপনিবেশিক শাসনঃ উপনিবেশ প্রতিষ্ঠা করা শাসন</a:t>
            </a:r>
          </a:p>
          <a:p>
            <a:pPr algn="ctr"/>
            <a:endParaRPr lang="en-US">
              <a:latin typeface="Nirmala UI Semilight" pitchFamily="34" charset="0"/>
              <a:ea typeface="Nirmala UI Semilight" pitchFamily="34" charset="0"/>
              <a:cs typeface="Nirmala UI Semi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81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981200" y="152400"/>
            <a:ext cx="59436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u="sng" smtClean="0">
                <a:solidFill>
                  <a:schemeClr val="tx2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ঔপনিবেশিক শাসনের পটভূমি</a:t>
            </a:r>
            <a:endParaRPr lang="en-US" sz="2800" b="1" i="1" u="sng">
              <a:solidFill>
                <a:schemeClr val="tx2"/>
              </a:solidFill>
              <a:latin typeface="Nirmala UI Semilight" pitchFamily="34" charset="0"/>
              <a:ea typeface="Nirmala UI Semilight" pitchFamily="34" charset="0"/>
              <a:cs typeface="Nirmala UI Semiligh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143000"/>
            <a:ext cx="8382000" cy="5410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মৌর্য –তৃতীয় শতক ( অশোক)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গুপ্ত- চারশত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শশাংক-সপ্তম শতক </a:t>
            </a:r>
          </a:p>
          <a:p>
            <a:pPr algn="ctr"/>
            <a:r>
              <a:rPr lang="en-US" sz="2400" b="1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(</a:t>
            </a:r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৩০ বছর)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পালবংশ- আটশতকের মাঝ পূর্বে 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সেন-লক্ষণ সেন(সর্বশেষ রাজা)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খলজি শাসন-বখতিয়ার খলজি (১২০৪-১২০৬)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সুলতান শাসন-ফখরুদ্দিন মুবারক শাহ (১৩৩৮-১৫৫৮)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বারোভুইয়া –ঈসা খা (১৬১০)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নবাব বংশের শাসন- নবাব সিরাজউদ্দৌলা (১৭৫৭)</a:t>
            </a:r>
          </a:p>
          <a:p>
            <a:pPr algn="ctr"/>
            <a:r>
              <a:rPr lang="en-US" sz="2400" b="1" smtClean="0">
                <a:solidFill>
                  <a:schemeClr val="tx1"/>
                </a:solidFill>
                <a:latin typeface="Nirmala UI Semilight" pitchFamily="34" charset="0"/>
                <a:ea typeface="Nirmala UI Semilight" pitchFamily="34" charset="0"/>
                <a:cs typeface="Nirmala UI Semilight" pitchFamily="34" charset="0"/>
              </a:rPr>
              <a:t>ইংরেজ শাসন-ঔপনিবেশিক শাসন</a:t>
            </a:r>
          </a:p>
          <a:p>
            <a:pPr algn="ctr"/>
            <a:endParaRPr lang="en-US">
              <a:solidFill>
                <a:schemeClr val="tx1"/>
              </a:solidFill>
              <a:latin typeface="Nirmala UI Semilight" pitchFamily="34" charset="0"/>
              <a:ea typeface="Nirmala UI Semilight" pitchFamily="34" charset="0"/>
              <a:cs typeface="Nirmala UI Semi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3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447800" y="609600"/>
            <a:ext cx="5867400" cy="17526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smtClean="0">
                <a:solidFill>
                  <a:schemeClr val="tx1"/>
                </a:solidFill>
              </a:rPr>
              <a:t>বাড়ির</a:t>
            </a:r>
            <a:r>
              <a:rPr lang="en-US" sz="4800" b="1" smtClean="0"/>
              <a:t> </a:t>
            </a:r>
            <a:r>
              <a:rPr lang="en-US" sz="4800" b="1" smtClean="0">
                <a:solidFill>
                  <a:schemeClr val="tx1"/>
                </a:solidFill>
              </a:rPr>
              <a:t>কাজ</a:t>
            </a:r>
            <a:endParaRPr lang="en-US" sz="4800" b="1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3429000"/>
            <a:ext cx="7315200" cy="25146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chemeClr val="tx1"/>
                </a:solidFill>
              </a:rPr>
              <a:t>বারোভূঁইয়া কারা  ব্যাখ্যা কর  ।</a:t>
            </a:r>
            <a:endParaRPr lang="en-US" sz="32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834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16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14600" y="6095999"/>
            <a:ext cx="4343400" cy="748145"/>
          </a:xfrm>
          <a:prstGeom prst="rect">
            <a:avLst/>
          </a:prstGeom>
          <a:solidFill>
            <a:srgbClr val="66A6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mtClean="0">
                <a:solidFill>
                  <a:schemeClr val="tx1"/>
                </a:solidFill>
              </a:rPr>
              <a:t>ধন্যবাদ</a:t>
            </a:r>
            <a:endParaRPr lang="en-US" sz="5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0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124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Angles</vt:lpstr>
      <vt:lpstr>Concourse</vt:lpstr>
      <vt:lpstr>Thatch</vt:lpstr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R.J COMPUTER</dc:creator>
  <cp:lastModifiedBy>R.J COMPUTER</cp:lastModifiedBy>
  <cp:revision>16</cp:revision>
  <dcterms:created xsi:type="dcterms:W3CDTF">2021-06-07T12:44:42Z</dcterms:created>
  <dcterms:modified xsi:type="dcterms:W3CDTF">2021-08-04T10:18:20Z</dcterms:modified>
</cp:coreProperties>
</file>