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74" r:id="rId4"/>
    <p:sldId id="258" r:id="rId5"/>
    <p:sldId id="259" r:id="rId6"/>
    <p:sldId id="260" r:id="rId7"/>
    <p:sldId id="261" r:id="rId8"/>
    <p:sldId id="283" r:id="rId9"/>
    <p:sldId id="279" r:id="rId10"/>
    <p:sldId id="280" r:id="rId11"/>
    <p:sldId id="262" r:id="rId12"/>
    <p:sldId id="270" r:id="rId13"/>
    <p:sldId id="277" r:id="rId14"/>
    <p:sldId id="278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9CD"/>
    <a:srgbClr val="0000CC"/>
    <a:srgbClr val="FAB79F"/>
    <a:srgbClr val="EFB199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203F-E538-49E9-8A29-8322FE5EAF8D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507A-53A1-46C6-A528-56A56276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সম্মানিত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মন্ডলী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পাঠের</a:t>
            </a:r>
            <a:r>
              <a:rPr lang="en-US" baseline="0" dirty="0"/>
              <a:t> </a:t>
            </a:r>
            <a:r>
              <a:rPr lang="en-US" baseline="0" dirty="0" err="1"/>
              <a:t>বিষয়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মুখ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07A-53A1-46C6-A528-56A562760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6114-28D6-469E-B194-3422383EB2C5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1169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6F3D-E662-47E7-B3B7-A4498C0059BC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6503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964F30-E4AB-4EDD-84EA-91DE69C0F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33" l="0" r="100000">
                        <a14:foregroundMark x1="73448" y1="90820" x2="91034" y2="87541"/>
                        <a14:foregroundMark x1="86897" y1="90492" x2="87586" y2="94754"/>
                        <a14:foregroundMark x1="44483" y1="65574" x2="47241" y2="6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3" y="5546845"/>
            <a:ext cx="1031349" cy="1084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65547-D95B-42C6-B140-C0BF791B1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33" l="0" r="100000">
                        <a14:foregroundMark x1="73448" y1="90820" x2="91034" y2="87541"/>
                        <a14:foregroundMark x1="86897" y1="90492" x2="87586" y2="94754"/>
                        <a14:foregroundMark x1="44483" y1="65574" x2="47241" y2="6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872">
            <a:off x="261060" y="201965"/>
            <a:ext cx="1031349" cy="1084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E7E61-E446-434F-9EB4-98C084036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33" l="0" r="100000">
                        <a14:foregroundMark x1="73448" y1="90820" x2="91034" y2="87541"/>
                        <a14:foregroundMark x1="86897" y1="90492" x2="87586" y2="94754"/>
                        <a14:foregroundMark x1="44483" y1="65574" x2="47241" y2="6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51678" y="202090"/>
            <a:ext cx="1031349" cy="1084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D44C7-B606-44F2-9040-706E79263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33" l="0" r="100000">
                        <a14:foregroundMark x1="73448" y1="90820" x2="91034" y2="87541"/>
                        <a14:foregroundMark x1="86897" y1="90492" x2="87586" y2="94754"/>
                        <a14:foregroundMark x1="44483" y1="65574" x2="47241" y2="6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25005" y="5597888"/>
            <a:ext cx="1031349" cy="1084695"/>
          </a:xfrm>
          <a:prstGeom prst="rect">
            <a:avLst/>
          </a:prstGeom>
        </p:spPr>
      </p:pic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6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40322" y="6293388"/>
            <a:ext cx="2743200" cy="365125"/>
          </a:xfrm>
        </p:spPr>
        <p:txBody>
          <a:bodyPr/>
          <a:lstStyle>
            <a:lvl1pPr algn="ctr">
              <a:defRPr sz="1600">
                <a:solidFill>
                  <a:srgbClr val="0000CC"/>
                </a:solidFill>
              </a:defRPr>
            </a:lvl1pPr>
          </a:lstStyle>
          <a:p>
            <a:fld id="{281DDB0A-9671-430F-8B6F-D00A23F2179F}" type="datetime8">
              <a:rPr lang="bn-BD" smtClean="0"/>
              <a:pPr/>
              <a:t>4 আগস্ট., 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72714" y="6238076"/>
            <a:ext cx="2743200" cy="365125"/>
          </a:xfrm>
        </p:spPr>
        <p:txBody>
          <a:bodyPr/>
          <a:lstStyle>
            <a:lvl1pPr>
              <a:defRPr sz="2000">
                <a:solidFill>
                  <a:srgbClr val="0000CC"/>
                </a:solidFill>
                <a:latin typeface="Arial Black" panose="020B0A04020102020204" pitchFamily="34" charset="0"/>
              </a:defRPr>
            </a:lvl1pPr>
          </a:lstStyle>
          <a:p>
            <a:fld id="{A499D138-98EA-41C2-B775-94B38238C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93387"/>
            <a:ext cx="4114800" cy="365125"/>
          </a:xfrm>
        </p:spPr>
        <p:txBody>
          <a:bodyPr/>
          <a:lstStyle>
            <a:lvl1pPr>
              <a:defRPr sz="2000">
                <a:solidFill>
                  <a:srgbClr val="0000CC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ommercialScript BT" panose="03030803040807090C04" pitchFamily="66" charset="0"/>
              </a:defRPr>
            </a:lvl1pPr>
          </a:lstStyle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56332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B978-02C0-4FA8-BDF4-954EBE999784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uddintsc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58881" y="1026085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40322" y="24666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A6920-6685-45FF-B15D-F46AFE8D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8CDE1-B3E8-49B9-97E6-5F9B309F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2897-F2F5-470F-8E3E-63D7C6AA4C53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5A0E8-3CA2-4446-9915-D10C38D7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BCAA23-9B8B-49C3-B261-F03944AA79AF}"/>
              </a:ext>
            </a:extLst>
          </p:cNvPr>
          <p:cNvGrpSpPr/>
          <p:nvPr/>
        </p:nvGrpSpPr>
        <p:grpSpPr>
          <a:xfrm>
            <a:off x="280041" y="238106"/>
            <a:ext cx="11467027" cy="6178212"/>
            <a:chOff x="250061" y="268086"/>
            <a:chExt cx="11467027" cy="617821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795A94-B08E-4A85-8C20-7018978888F0}"/>
                </a:ext>
              </a:extLst>
            </p:cNvPr>
            <p:cNvGrpSpPr/>
            <p:nvPr/>
          </p:nvGrpSpPr>
          <p:grpSpPr>
            <a:xfrm>
              <a:off x="250061" y="573865"/>
              <a:ext cx="1048523" cy="5407210"/>
              <a:chOff x="254798" y="559380"/>
              <a:chExt cx="1048523" cy="509079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0F76245-8979-4DF6-8DA8-21E092B694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3585" b="98585" l="58500" r="94000">
                            <a14:backgroundMark x1="89333" y1="77358" x2="90833" y2="76179"/>
                            <a14:backgroundMark x1="89667" y1="78066" x2="88833" y2="77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828966" y="1643144"/>
                <a:ext cx="3161410" cy="99388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DD80300-5F84-400E-9CA8-D9C9043E7F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943" b="95519" l="61333" r="93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774325" y="3572531"/>
                <a:ext cx="3161410" cy="993882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7E6744-7A9E-4F94-A0EC-BF6949F4D513}"/>
                </a:ext>
              </a:extLst>
            </p:cNvPr>
            <p:cNvGrpSpPr/>
            <p:nvPr/>
          </p:nvGrpSpPr>
          <p:grpSpPr>
            <a:xfrm>
              <a:off x="10668565" y="612726"/>
              <a:ext cx="1048523" cy="5625350"/>
              <a:chOff x="104898" y="559380"/>
              <a:chExt cx="1048523" cy="509079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667A914-EB9D-4FEC-ADFB-57E472F39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3585" b="98585" l="58500" r="94000">
                            <a14:backgroundMark x1="89333" y1="77358" x2="90833" y2="76179"/>
                            <a14:backgroundMark x1="89667" y1="78066" x2="88833" y2="77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978866" y="1643144"/>
                <a:ext cx="3161410" cy="99388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DAEB69-A446-4846-BEC5-FB5CBBB01F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943" b="95519" l="61333" r="93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924225" y="3572531"/>
                <a:ext cx="3161410" cy="993882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50BAD5-6A61-42DD-9594-2AA22F9C8D86}"/>
                </a:ext>
              </a:extLst>
            </p:cNvPr>
            <p:cNvGrpSpPr/>
            <p:nvPr/>
          </p:nvGrpSpPr>
          <p:grpSpPr>
            <a:xfrm>
              <a:off x="679890" y="268086"/>
              <a:ext cx="10646987" cy="1038852"/>
              <a:chOff x="684627" y="253601"/>
              <a:chExt cx="10646987" cy="103885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92B6AE5-EC80-4F41-859B-C532B184E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>
                <a:off x="684627" y="298571"/>
                <a:ext cx="5513312" cy="99388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594E3D4-2936-4B8B-A38C-1A0D9254D3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 rot="10800000">
                <a:off x="5818302" y="253601"/>
                <a:ext cx="5513312" cy="993882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3C57E2-B900-461F-9CEE-7EAA3FFF5425}"/>
                </a:ext>
              </a:extLst>
            </p:cNvPr>
            <p:cNvGrpSpPr/>
            <p:nvPr/>
          </p:nvGrpSpPr>
          <p:grpSpPr>
            <a:xfrm>
              <a:off x="593469" y="5452416"/>
              <a:ext cx="10766907" cy="993882"/>
              <a:chOff x="669637" y="118691"/>
              <a:chExt cx="10766907" cy="99388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8EB8072-A8FC-4156-90AA-16FECB56A8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>
                <a:off x="669637" y="118691"/>
                <a:ext cx="5513312" cy="99388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B10A9C-5511-4AA5-84A5-61533E771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 rot="10800000">
                <a:off x="5923232" y="118691"/>
                <a:ext cx="5513312" cy="9938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7145067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97" l="374" r="100000">
                        <a14:foregroundMark x1="67757" y1="54148" x2="72243" y2="74161"/>
                        <a14:foregroundMark x1="66636" y1="91260" x2="71963" y2="98860"/>
                        <a14:foregroundMark x1="36449" y1="35845" x2="36449" y2="35845"/>
                        <a14:foregroundMark x1="89439" y1="43445" x2="89439" y2="43445"/>
                        <a14:backgroundMark x1="63178" y1="56808" x2="67383" y2="63648"/>
                        <a14:backgroundMark x1="66355" y1="50855" x2="66355" y2="50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29" y="3330086"/>
            <a:ext cx="2009448" cy="296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0" y="3330086"/>
            <a:ext cx="2471120" cy="296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150" y="391885"/>
            <a:ext cx="7505700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এপ্লিকেটর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629" y="2505670"/>
            <a:ext cx="2759529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102" y="2505670"/>
            <a:ext cx="3396375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বিএইউ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Elbow Connector 7"/>
          <p:cNvCxnSpPr>
            <a:stCxn id="3" idx="2"/>
            <a:endCxn id="4" idx="0"/>
          </p:cNvCxnSpPr>
          <p:nvPr/>
        </p:nvCxnSpPr>
        <p:spPr>
          <a:xfrm rot="5400000">
            <a:off x="4089970" y="499639"/>
            <a:ext cx="1190455" cy="282160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" idx="2"/>
            <a:endCxn id="7" idx="0"/>
          </p:cNvCxnSpPr>
          <p:nvPr/>
        </p:nvCxnSpPr>
        <p:spPr>
          <a:xfrm rot="16200000" flipH="1">
            <a:off x="6759418" y="651797"/>
            <a:ext cx="1190455" cy="251729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83B8B-273B-4A28-ADE4-832C6A7C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10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CDC4992-7989-4C2F-967F-149C7998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9E8-A1B1-40FF-B021-E9CDE56AFC6E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69A0244-8D80-4550-AFED-C7BB84BD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656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965" y="5496026"/>
            <a:ext cx="4742069" cy="706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64167" r="99167">
                        <a14:foregroundMark x1="85000" y1="56250" x2="85000" y2="66667"/>
                        <a14:backgroundMark x1="85833" y1="16667" x2="86250" y2="34028"/>
                        <a14:backgroundMark x1="85833" y1="60417" x2="86250" y2="84722"/>
                        <a14:backgroundMark x1="82500" y1="67361" x2="82917" y2="78472"/>
                        <a14:backgroundMark x1="82500" y1="33333" x2="82083" y2="46528"/>
                        <a14:backgroundMark x1="81250" y1="34722" x2="81250" y2="34722"/>
                        <a14:backgroundMark x1="82917" y1="28472" x2="82917" y2="28472"/>
                        <a14:backgroundMark x1="89583" y1="96528" x2="89583" y2="96528"/>
                        <a14:backgroundMark x1="86250" y1="87500" x2="86250" y2="87500"/>
                        <a14:backgroundMark x1="79167" y1="65972" x2="79167" y2="65972"/>
                        <a14:backgroundMark x1="78333" y1="64583" x2="78333" y2="64583"/>
                        <a14:backgroundMark x1="87500" y1="15278" x2="87500" y2="1527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17"/>
          <a:stretch/>
        </p:blipFill>
        <p:spPr>
          <a:xfrm>
            <a:off x="3998964" y="373984"/>
            <a:ext cx="3657600" cy="514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1875906" y="3222300"/>
            <a:ext cx="1874786" cy="911896"/>
          </a:xfrm>
          <a:prstGeom prst="wedgeEllipseCallout">
            <a:avLst>
              <a:gd name="adj1" fmla="val 152634"/>
              <a:gd name="adj2" fmla="val 6716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28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657458" y="3025834"/>
            <a:ext cx="1819733" cy="808880"/>
          </a:xfrm>
          <a:prstGeom prst="wedgeEllipseCallout">
            <a:avLst>
              <a:gd name="adj1" fmla="val -188494"/>
              <a:gd name="adj2" fmla="val 10470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28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657458" y="373984"/>
            <a:ext cx="1770184" cy="559812"/>
          </a:xfrm>
          <a:prstGeom prst="wedgeEllipseCallout">
            <a:avLst>
              <a:gd name="adj1" fmla="val -181812"/>
              <a:gd name="adj2" fmla="val 5718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হাতল</a:t>
            </a:r>
            <a:endParaRPr lang="en-US" sz="2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125288" y="512339"/>
            <a:ext cx="1433768" cy="421457"/>
          </a:xfrm>
          <a:prstGeom prst="wedgeEllipseCallout">
            <a:avLst>
              <a:gd name="adj1" fmla="val 179668"/>
              <a:gd name="adj2" fmla="val 25470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চোঙ্গা</a:t>
            </a:r>
            <a:endParaRPr lang="en-US" sz="2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48730" y="4806113"/>
            <a:ext cx="1984512" cy="519793"/>
          </a:xfrm>
          <a:prstGeom prst="wedgeEllipseCallout">
            <a:avLst>
              <a:gd name="adj1" fmla="val 167387"/>
              <a:gd name="adj2" fmla="val 2558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sz="28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2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968216" y="2237484"/>
            <a:ext cx="1819733" cy="561485"/>
          </a:xfrm>
          <a:prstGeom prst="wedgeEllipseCallout">
            <a:avLst>
              <a:gd name="adj1" fmla="val 138125"/>
              <a:gd name="adj2" fmla="val 13925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হপার</a:t>
            </a:r>
            <a:endParaRPr lang="en-US" sz="28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E2005-EEFC-40BC-A0C0-00AB9DD4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FA0AA-A9F6-4C54-BAE8-96080804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360-17E4-4DE2-9357-9EA512E3583F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E4E27-4B5E-4741-BC99-CFA3EF69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2455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32709" y="2124634"/>
            <a:ext cx="8326582" cy="3818965"/>
            <a:chOff x="-1729170" y="1764417"/>
            <a:chExt cx="13114320" cy="38189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1205" r="1644" b="2657"/>
            <a:stretch/>
          </p:blipFill>
          <p:spPr>
            <a:xfrm>
              <a:off x="5902037" y="1764417"/>
              <a:ext cx="5483113" cy="38189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9170" y="1764417"/>
              <a:ext cx="7631207" cy="381896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951017" y="498764"/>
            <a:ext cx="6289965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6616" y="2119735"/>
            <a:ext cx="29094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সারি×সারি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=২০সেমি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542954" y="3312852"/>
            <a:ext cx="29094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গোচা×গোছা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=২০সেমি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5994D-C0AA-40DB-B2E9-39B1A356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9E488-3F75-46C4-A0AA-7EF7F3FB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20E1-9708-4247-B149-FC36D175DD40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79429-5AC1-46CB-8B8E-FE49B51D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28012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_VDO Inj appl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9431" y="1216020"/>
            <a:ext cx="8553137" cy="4811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73" y="364275"/>
            <a:ext cx="778625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6CEC7-8DC8-4DA5-AFFA-8FB1AF80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82D18-4267-4E75-A380-612930C9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BB63-AF93-4597-BDFC-44968D9E8BD2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56B5B-A178-4294-BD13-D62A402E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9824-ED39-4D9D-90E1-5DF6671BD17C}"/>
              </a:ext>
            </a:extLst>
          </p:cNvPr>
          <p:cNvGrpSpPr/>
          <p:nvPr/>
        </p:nvGrpSpPr>
        <p:grpSpPr>
          <a:xfrm>
            <a:off x="1636425" y="1119828"/>
            <a:ext cx="8919147" cy="5636610"/>
            <a:chOff x="1636425" y="1132164"/>
            <a:chExt cx="8919147" cy="5636610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608A5752-6979-4474-8942-93EE73C1C8E6}"/>
                </a:ext>
              </a:extLst>
            </p:cNvPr>
            <p:cNvSpPr/>
            <p:nvPr/>
          </p:nvSpPr>
          <p:spPr>
            <a:xfrm>
              <a:off x="1636425" y="1132164"/>
              <a:ext cx="8919147" cy="5134724"/>
            </a:xfrm>
            <a:prstGeom prst="frame">
              <a:avLst>
                <a:gd name="adj1" fmla="val 46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5046E8E-BEF9-4477-B025-8478986590B3}"/>
                </a:ext>
              </a:extLst>
            </p:cNvPr>
            <p:cNvSpPr/>
            <p:nvPr/>
          </p:nvSpPr>
          <p:spPr>
            <a:xfrm rot="3738137">
              <a:off x="7705624" y="6255489"/>
              <a:ext cx="651816" cy="3747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B78DD68-A8E4-4861-B61E-21C7C5472B4B}"/>
                </a:ext>
              </a:extLst>
            </p:cNvPr>
            <p:cNvSpPr/>
            <p:nvPr/>
          </p:nvSpPr>
          <p:spPr>
            <a:xfrm rot="21340101">
              <a:off x="3910201" y="6240001"/>
              <a:ext cx="651816" cy="3747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652455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_গুটি ইউরিয়া প্রয়োগ যন্ত্র। Guti Urea applicator । DMRE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0355" y="1362795"/>
            <a:ext cx="8454354" cy="4755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7290" y="290947"/>
            <a:ext cx="84374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CAC9-D794-431C-BC7A-36614778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16ED5-ABFA-4524-A0BF-A8744C76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40D-C571-48BF-A90E-459A87BE5CA5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82206-2662-4420-9DD3-36B67F5D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66CBDD-DA38-4D7F-B7C9-ADE3723D7F13}"/>
              </a:ext>
            </a:extLst>
          </p:cNvPr>
          <p:cNvGrpSpPr/>
          <p:nvPr/>
        </p:nvGrpSpPr>
        <p:grpSpPr>
          <a:xfrm>
            <a:off x="1636425" y="1132164"/>
            <a:ext cx="8919147" cy="5591640"/>
            <a:chOff x="1636425" y="1132164"/>
            <a:chExt cx="8919147" cy="5591640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D89131BE-A16F-452A-B594-17D6FEFC00BE}"/>
                </a:ext>
              </a:extLst>
            </p:cNvPr>
            <p:cNvSpPr/>
            <p:nvPr/>
          </p:nvSpPr>
          <p:spPr>
            <a:xfrm>
              <a:off x="1636425" y="1132164"/>
              <a:ext cx="8919147" cy="5134724"/>
            </a:xfrm>
            <a:prstGeom prst="frame">
              <a:avLst>
                <a:gd name="adj1" fmla="val 46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5813B54F-D773-433E-9556-7DD6A1AFE393}"/>
                </a:ext>
              </a:extLst>
            </p:cNvPr>
            <p:cNvSpPr/>
            <p:nvPr/>
          </p:nvSpPr>
          <p:spPr>
            <a:xfrm rot="3738137">
              <a:off x="7705624" y="6210519"/>
              <a:ext cx="651816" cy="3747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E33C55B-0E82-45F7-A47F-8B218EAF7109}"/>
                </a:ext>
              </a:extLst>
            </p:cNvPr>
            <p:cNvSpPr/>
            <p:nvPr/>
          </p:nvSpPr>
          <p:spPr>
            <a:xfrm rot="21340101">
              <a:off x="3910201" y="6240001"/>
              <a:ext cx="651816" cy="3747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5730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864485" y="4695238"/>
            <a:ext cx="10125999" cy="673595"/>
          </a:xfrm>
          <a:prstGeom prst="round1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813" y="653142"/>
            <a:ext cx="3605349" cy="9144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31" b="96618" l="1646" r="100000">
                        <a14:foregroundMark x1="10288" y1="82609" x2="90123" y2="82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95" y="1715537"/>
            <a:ext cx="3324177" cy="28317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B4478-7749-4C7D-852D-76BC5B34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3993AA-F81D-46AC-ACEC-1F76F263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736B-323A-40E6-A996-39F2020B14B1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ED38F5-FD08-4AA5-AA45-81A4FED8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29619"/>
      </p:ext>
    </p:extLst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053" y="2265019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3962" y="2258768"/>
            <a:ext cx="677685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8304" y="2258768"/>
            <a:ext cx="1254034" cy="1275805"/>
            <a:chOff x="1312817" y="3200399"/>
            <a:chExt cx="1254034" cy="1275805"/>
          </a:xfrm>
        </p:grpSpPr>
        <p:sp>
          <p:nvSpPr>
            <p:cNvPr id="8" name="Frame 7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1202178" y="2265019"/>
            <a:ext cx="640080" cy="64008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132" y="2900744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4041" y="2894493"/>
            <a:ext cx="754083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68383" y="2894493"/>
            <a:ext cx="1254034" cy="1275805"/>
            <a:chOff x="1312817" y="3200399"/>
            <a:chExt cx="1254034" cy="1275805"/>
          </a:xfrm>
        </p:grpSpPr>
        <p:sp>
          <p:nvSpPr>
            <p:cNvPr id="14" name="Frame 13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Frame 15"/>
          <p:cNvSpPr/>
          <p:nvPr/>
        </p:nvSpPr>
        <p:spPr>
          <a:xfrm>
            <a:off x="1842257" y="2900744"/>
            <a:ext cx="640080" cy="64008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9274" y="3542921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7183" y="3536670"/>
            <a:ext cx="755389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21525" y="3536670"/>
            <a:ext cx="1254034" cy="1275805"/>
            <a:chOff x="1312817" y="3200399"/>
            <a:chExt cx="1254034" cy="1275805"/>
          </a:xfrm>
        </p:grpSpPr>
        <p:sp>
          <p:nvSpPr>
            <p:cNvPr id="20" name="Frame 19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09354" y="4201955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61605" y="4204132"/>
            <a:ext cx="1254034" cy="1275805"/>
            <a:chOff x="1312817" y="3200399"/>
            <a:chExt cx="1254034" cy="1275805"/>
          </a:xfrm>
        </p:grpSpPr>
        <p:sp>
          <p:nvSpPr>
            <p:cNvPr id="25" name="Frame 24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23602" y="4188263"/>
            <a:ext cx="755389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01685" y="619679"/>
            <a:ext cx="3550167" cy="1072845"/>
            <a:chOff x="3801685" y="619679"/>
            <a:chExt cx="3550167" cy="1072845"/>
          </a:xfrm>
        </p:grpSpPr>
        <p:sp>
          <p:nvSpPr>
            <p:cNvPr id="2" name="TextBox 1"/>
            <p:cNvSpPr txBox="1"/>
            <p:nvPr/>
          </p:nvSpPr>
          <p:spPr>
            <a:xfrm>
              <a:off x="4862891" y="653143"/>
              <a:ext cx="2488961" cy="92333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মুল্যায়ন</a:t>
              </a:r>
              <a:endPara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34" b="100000" l="2930" r="95703">
                          <a14:foregroundMark x1="51758" y1="15234" x2="62695" y2="13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685" y="619679"/>
              <a:ext cx="1072845" cy="107284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83A1-7F9C-4A19-885E-7C52E9E7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16</a:t>
            </a:fld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1D7F9A79-F72B-4214-8453-29DEBDFD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4076-B876-4BCB-8227-FC6C13EE1153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248C4A4C-5477-490E-A8C5-2EACB0B4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210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87549" y="2119744"/>
            <a:ext cx="7696087" cy="2046233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বাচঁবে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7472" y="692728"/>
            <a:ext cx="2757055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9821" r="94643">
                        <a14:foregroundMark x1="44643" y1="41778" x2="65625" y2="60889"/>
                        <a14:foregroundMark x1="51339" y1="34667" x2="65625" y2="52444"/>
                        <a14:foregroundMark x1="40179" y1="44000" x2="55357" y2="63111"/>
                        <a14:foregroundMark x1="33929" y1="43111" x2="325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9638" r="11888" b="13085"/>
          <a:stretch/>
        </p:blipFill>
        <p:spPr>
          <a:xfrm>
            <a:off x="644350" y="1874072"/>
            <a:ext cx="2867890" cy="2867890"/>
          </a:xfrm>
          <a:prstGeom prst="ellipse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12240" y="2436811"/>
            <a:ext cx="7377433" cy="6425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12240" y="3523445"/>
            <a:ext cx="4710433" cy="6425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8BA2E-7242-4ACD-A68F-02C85D0A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BBB4C6-CF01-4340-8B86-B9EBBFDD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2B60-20C4-433C-93FC-0D69AF18B3B3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9F2A5A-83B3-4735-91A8-55149718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077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1174" y="2759578"/>
            <a:ext cx="9849651" cy="350481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10494" r="18384" b="12649"/>
          <a:stretch/>
        </p:blipFill>
        <p:spPr>
          <a:xfrm rot="5400000">
            <a:off x="4811422" y="1115521"/>
            <a:ext cx="2569155" cy="248778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589B1-3660-48D4-8B4E-2C9CE982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3A403-E41A-4530-A230-C78ED976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5EDF-F7F2-45F5-9C50-84CB3430DBA2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78589-EE02-4B34-964F-A62724DB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6B46EF-C8E1-4EFA-8D44-903AF4585C25}"/>
              </a:ext>
            </a:extLst>
          </p:cNvPr>
          <p:cNvGrpSpPr/>
          <p:nvPr/>
        </p:nvGrpSpPr>
        <p:grpSpPr>
          <a:xfrm>
            <a:off x="250061" y="268086"/>
            <a:ext cx="11467027" cy="6178212"/>
            <a:chOff x="250061" y="268086"/>
            <a:chExt cx="11467027" cy="617821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72209F8-DE15-4875-9950-238EF432B7A0}"/>
                </a:ext>
              </a:extLst>
            </p:cNvPr>
            <p:cNvGrpSpPr/>
            <p:nvPr/>
          </p:nvGrpSpPr>
          <p:grpSpPr>
            <a:xfrm>
              <a:off x="250061" y="573865"/>
              <a:ext cx="1048523" cy="5407210"/>
              <a:chOff x="254798" y="559380"/>
              <a:chExt cx="1048523" cy="509079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DCFEC5B-1979-4294-B598-9ECD790B2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3585" b="98585" l="58500" r="94000">
                            <a14:backgroundMark x1="89333" y1="77358" x2="90833" y2="76179"/>
                            <a14:backgroundMark x1="89667" y1="78066" x2="88833" y2="77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828966" y="1643144"/>
                <a:ext cx="3161410" cy="99388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2F54E97-6372-45BD-B573-51CF4428FA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5943" b="95519" l="61333" r="93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774325" y="3572531"/>
                <a:ext cx="3161410" cy="993882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0A54FF-EB79-4C7B-AEC2-02E7AA75D6F2}"/>
                </a:ext>
              </a:extLst>
            </p:cNvPr>
            <p:cNvGrpSpPr/>
            <p:nvPr/>
          </p:nvGrpSpPr>
          <p:grpSpPr>
            <a:xfrm>
              <a:off x="10668565" y="612726"/>
              <a:ext cx="1048523" cy="5625350"/>
              <a:chOff x="104898" y="559380"/>
              <a:chExt cx="1048523" cy="509079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F8AC273-96FF-4563-9F01-EA1CEC53BF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3585" b="98585" l="58500" r="94000">
                            <a14:backgroundMark x1="89333" y1="77358" x2="90833" y2="76179"/>
                            <a14:backgroundMark x1="89667" y1="78066" x2="88833" y2="77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978866" y="1643144"/>
                <a:ext cx="3161410" cy="9938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BCE004E-AB2D-42B8-8DF9-FD88B34508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5943" b="95519" l="61333" r="93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924225" y="3572531"/>
                <a:ext cx="3161410" cy="993882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83F251-6C20-4D14-916D-E1D6E3D22AF1}"/>
                </a:ext>
              </a:extLst>
            </p:cNvPr>
            <p:cNvGrpSpPr/>
            <p:nvPr/>
          </p:nvGrpSpPr>
          <p:grpSpPr>
            <a:xfrm>
              <a:off x="679890" y="268086"/>
              <a:ext cx="10646987" cy="1038852"/>
              <a:chOff x="684627" y="253601"/>
              <a:chExt cx="10646987" cy="10388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9B163E6-A446-4269-9620-3A07E6E4CA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>
                <a:off x="684627" y="298571"/>
                <a:ext cx="5513312" cy="9938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DE5312F-E784-4851-BE1A-11261EEDC6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 rot="10800000">
                <a:off x="5818302" y="253601"/>
                <a:ext cx="5513312" cy="993882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D7F4429-0D85-4323-9431-C30911161992}"/>
                </a:ext>
              </a:extLst>
            </p:cNvPr>
            <p:cNvGrpSpPr/>
            <p:nvPr/>
          </p:nvGrpSpPr>
          <p:grpSpPr>
            <a:xfrm>
              <a:off x="593469" y="5452416"/>
              <a:ext cx="10766907" cy="993882"/>
              <a:chOff x="669637" y="118691"/>
              <a:chExt cx="10766907" cy="99388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1143AD9-464A-470D-AB15-686E2B086A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>
                <a:off x="669637" y="118691"/>
                <a:ext cx="5513312" cy="99388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FFBFA8B-EC28-4C1F-A5E2-758A10D2D0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 rot="10800000">
                <a:off x="5923232" y="118691"/>
                <a:ext cx="5513312" cy="9938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1756654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77" y="927874"/>
            <a:ext cx="11652069" cy="53860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4400" b="1" dirty="0">
                <a:ln w="12700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 err="1">
                <a:ln w="12700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9600" b="1" dirty="0">
              <a:ln w="12700">
                <a:noFill/>
                <a:prstDash val="solid"/>
              </a:ln>
              <a:solidFill>
                <a:srgbClr val="00B0F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C33C3-3BBB-42A2-9B9D-50378937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8B7E0-8116-482E-9242-1093F297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2DD4-219E-4892-8C8D-962749A81860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48426-62F8-45CC-8F34-BFA39E8C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F69C8-8E3D-45A0-8EF6-F064618EB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7" y="2825758"/>
            <a:ext cx="3907948" cy="2852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7" b="89989" l="4967" r="8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4173" r="33714" b="10833"/>
          <a:stretch/>
        </p:blipFill>
        <p:spPr>
          <a:xfrm rot="5400000">
            <a:off x="912567" y="873667"/>
            <a:ext cx="2440830" cy="2286000"/>
          </a:xfrm>
          <a:prstGeom prst="ellipse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6CFC67-4A3E-445E-A027-222FDF65FB83}"/>
              </a:ext>
            </a:extLst>
          </p:cNvPr>
          <p:cNvGrpSpPr/>
          <p:nvPr/>
        </p:nvGrpSpPr>
        <p:grpSpPr>
          <a:xfrm>
            <a:off x="250061" y="268086"/>
            <a:ext cx="11467027" cy="6178212"/>
            <a:chOff x="250061" y="268086"/>
            <a:chExt cx="11467027" cy="61782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1B9456-E194-4499-B348-11D767DE2B1B}"/>
                </a:ext>
              </a:extLst>
            </p:cNvPr>
            <p:cNvGrpSpPr/>
            <p:nvPr/>
          </p:nvGrpSpPr>
          <p:grpSpPr>
            <a:xfrm>
              <a:off x="250061" y="573865"/>
              <a:ext cx="1048523" cy="5407210"/>
              <a:chOff x="254798" y="559380"/>
              <a:chExt cx="1048523" cy="50907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0BF192B-B0BB-4AD6-B40F-62F6912A17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3585" b="98585" l="58500" r="94000">
                            <a14:backgroundMark x1="89333" y1="77358" x2="90833" y2="76179"/>
                            <a14:backgroundMark x1="89667" y1="78066" x2="88833" y2="77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828966" y="1643144"/>
                <a:ext cx="3161410" cy="99388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1CDC0F8-B5B8-487C-A4FA-BFE0737E00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5943" b="95519" l="61333" r="93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774325" y="3572531"/>
                <a:ext cx="3161410" cy="993882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F1E48-C60B-4930-B077-13B474BDCA05}"/>
                </a:ext>
              </a:extLst>
            </p:cNvPr>
            <p:cNvGrpSpPr/>
            <p:nvPr/>
          </p:nvGrpSpPr>
          <p:grpSpPr>
            <a:xfrm>
              <a:off x="10668565" y="612726"/>
              <a:ext cx="1048523" cy="5625350"/>
              <a:chOff x="104898" y="559380"/>
              <a:chExt cx="1048523" cy="509079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E680CB0-B767-4029-BCA5-3C4467F69F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3585" b="98585" l="58500" r="94000">
                            <a14:backgroundMark x1="89333" y1="77358" x2="90833" y2="76179"/>
                            <a14:backgroundMark x1="89667" y1="78066" x2="88833" y2="77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978866" y="1643144"/>
                <a:ext cx="3161410" cy="99388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8411A2-3FF8-471F-A3C4-8AAB7B6827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5943" b="95519" l="61333" r="93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73666" r="5812" b="2015"/>
              <a:stretch/>
            </p:blipFill>
            <p:spPr>
              <a:xfrm rot="5400000">
                <a:off x="-924225" y="3572531"/>
                <a:ext cx="3161410" cy="993882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E04AD2-4EC9-4E4F-946A-D57DF4255347}"/>
                </a:ext>
              </a:extLst>
            </p:cNvPr>
            <p:cNvGrpSpPr/>
            <p:nvPr/>
          </p:nvGrpSpPr>
          <p:grpSpPr>
            <a:xfrm>
              <a:off x="679890" y="268086"/>
              <a:ext cx="10646987" cy="1038852"/>
              <a:chOff x="684627" y="253601"/>
              <a:chExt cx="10646987" cy="103885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8FC9DFB-06EC-403D-921C-A1FC11DD64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>
                <a:off x="684627" y="298571"/>
                <a:ext cx="5513312" cy="99388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FCA0944-C1EB-4904-AA05-1858F88FC1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 rot="10800000">
                <a:off x="5818302" y="253601"/>
                <a:ext cx="5513312" cy="993882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9BD728-B3A9-44E3-A15F-52BEACD0EF41}"/>
                </a:ext>
              </a:extLst>
            </p:cNvPr>
            <p:cNvGrpSpPr/>
            <p:nvPr/>
          </p:nvGrpSpPr>
          <p:grpSpPr>
            <a:xfrm>
              <a:off x="593469" y="5452416"/>
              <a:ext cx="10766907" cy="993882"/>
              <a:chOff x="669637" y="118691"/>
              <a:chExt cx="10766907" cy="99388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97CB7BE-C3A2-454C-9524-4469409B56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>
                <a:off x="669637" y="118691"/>
                <a:ext cx="5513312" cy="99388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56CBB09-46E0-447A-9368-D5E43F8F8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283" b="95519" l="28667" r="93000">
                            <a14:backgroundMark x1="88000" y1="74764" x2="90833" y2="752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09" t="73666" r="5813" b="2015"/>
              <a:stretch/>
            </p:blipFill>
            <p:spPr>
              <a:xfrm rot="10800000">
                <a:off x="5923232" y="118691"/>
                <a:ext cx="5513312" cy="9938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511020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2.22222E-6 L -3.12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93303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03486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10479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81407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04591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38054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63599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২.১৬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343" y="992429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5398" y="1136313"/>
            <a:ext cx="4294908" cy="5205975"/>
            <a:chOff x="650448" y="1226253"/>
            <a:chExt cx="4294908" cy="52059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" b="5017"/>
            <a:stretch/>
          </p:blipFill>
          <p:spPr>
            <a:xfrm>
              <a:off x="1552405" y="1932836"/>
              <a:ext cx="2490994" cy="2490994"/>
            </a:xfrm>
            <a:prstGeom prst="ellipse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50448" y="1226253"/>
              <a:ext cx="4294908" cy="706583"/>
            </a:xfrm>
            <a:prstGeom prst="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940" y="4277792"/>
              <a:ext cx="4269924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প্রকৌঃ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উদ্দীন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ফার্ম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মেশিনারী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টেকনিক্যাল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মেহেরপুর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Email: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shofiuddintsc@gmail.com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1225EF-658F-442E-BBD9-A05DF4BDA079}"/>
                </a:ext>
              </a:extLst>
            </p:cNvPr>
            <p:cNvSpPr/>
            <p:nvPr/>
          </p:nvSpPr>
          <p:spPr>
            <a:xfrm>
              <a:off x="3653507" y="4753725"/>
              <a:ext cx="1261511" cy="2672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F811A0-D5C9-443C-A0FE-B8588B86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3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7D9FBB2-557A-4C80-AB12-672DE463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4DC1-CA42-4208-980C-2CE92F0E1543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AC8DC4C-117E-4C0B-8CED-FA9F3A9C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22C5D8-BDC8-407C-B1B6-EEA33F9C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68" y="1071562"/>
            <a:ext cx="655601" cy="51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581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81333" y="387971"/>
            <a:ext cx="3429332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219"/>
            <a:ext cx="12192000" cy="684978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81605" y="3336766"/>
            <a:ext cx="2193302" cy="3151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4" b="97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6" b="4576"/>
          <a:stretch/>
        </p:blipFill>
        <p:spPr>
          <a:xfrm>
            <a:off x="1828807" y="1311301"/>
            <a:ext cx="8514406" cy="4789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FC842-E9A0-4171-BBF2-5878EEF4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D1FB2-F219-4D10-A95B-8539DA5B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791-9C24-4658-907F-BDBF3C759D38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E130E-489C-4694-8375-50ED0881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4D7453-CC6D-42E3-905E-F6EE9D88A0E5}"/>
              </a:ext>
            </a:extLst>
          </p:cNvPr>
          <p:cNvGrpSpPr/>
          <p:nvPr/>
        </p:nvGrpSpPr>
        <p:grpSpPr>
          <a:xfrm>
            <a:off x="1636425" y="1132164"/>
            <a:ext cx="8919147" cy="5591640"/>
            <a:chOff x="1636425" y="1132164"/>
            <a:chExt cx="8919147" cy="5591640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D0DBC647-9F76-4C6C-B46A-C5C4A29D3446}"/>
                </a:ext>
              </a:extLst>
            </p:cNvPr>
            <p:cNvSpPr/>
            <p:nvPr/>
          </p:nvSpPr>
          <p:spPr>
            <a:xfrm>
              <a:off x="1636425" y="1132164"/>
              <a:ext cx="8919147" cy="5134724"/>
            </a:xfrm>
            <a:prstGeom prst="frame">
              <a:avLst>
                <a:gd name="adj1" fmla="val 46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85304F8-623E-40DE-A421-8B257209B515}"/>
                </a:ext>
              </a:extLst>
            </p:cNvPr>
            <p:cNvSpPr/>
            <p:nvPr/>
          </p:nvSpPr>
          <p:spPr>
            <a:xfrm rot="3738137">
              <a:off x="7705624" y="6210519"/>
              <a:ext cx="651816" cy="3747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27E69F7-51F4-439D-96DA-62D1FE7DBFEF}"/>
                </a:ext>
              </a:extLst>
            </p:cNvPr>
            <p:cNvSpPr/>
            <p:nvPr/>
          </p:nvSpPr>
          <p:spPr>
            <a:xfrm rot="21340101">
              <a:off x="3910201" y="6240001"/>
              <a:ext cx="651816" cy="3747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2372900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92" l="0" r="99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50" y="618696"/>
            <a:ext cx="8436961" cy="463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4571798" y="5415806"/>
            <a:ext cx="3048397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3C9F76-F8E7-4CB4-878D-10D91A27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30756-853F-4CE1-AF41-BD72F8A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B31C-257E-4A4F-8EB4-9E62899733EB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B7B65-44A5-47F1-87A8-6CE6A5D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7B62D4-1211-4AAD-8C5A-BC568EFB6F16}"/>
              </a:ext>
            </a:extLst>
          </p:cNvPr>
          <p:cNvGrpSpPr/>
          <p:nvPr/>
        </p:nvGrpSpPr>
        <p:grpSpPr>
          <a:xfrm>
            <a:off x="1516503" y="380716"/>
            <a:ext cx="8919147" cy="6369922"/>
            <a:chOff x="1636425" y="1132164"/>
            <a:chExt cx="8919147" cy="636992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CD65D5C-72EC-416C-A9B6-D9BDD64DFBD7}"/>
                </a:ext>
              </a:extLst>
            </p:cNvPr>
            <p:cNvSpPr/>
            <p:nvPr/>
          </p:nvSpPr>
          <p:spPr>
            <a:xfrm rot="21340101">
              <a:off x="3761033" y="6309446"/>
              <a:ext cx="724637" cy="1032054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F0CD2A1-EDEB-4220-9F94-28A677D83740}"/>
                </a:ext>
              </a:extLst>
            </p:cNvPr>
            <p:cNvSpPr/>
            <p:nvPr/>
          </p:nvSpPr>
          <p:spPr>
            <a:xfrm>
              <a:off x="1636425" y="1132164"/>
              <a:ext cx="8919147" cy="5134724"/>
            </a:xfrm>
            <a:prstGeom prst="frame">
              <a:avLst>
                <a:gd name="adj1" fmla="val 46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47B0681-CA36-4D64-840C-C331CC726BA2}"/>
                </a:ext>
              </a:extLst>
            </p:cNvPr>
            <p:cNvSpPr/>
            <p:nvPr/>
          </p:nvSpPr>
          <p:spPr>
            <a:xfrm rot="3738137">
              <a:off x="7441415" y="6647620"/>
              <a:ext cx="1449075" cy="259858"/>
            </a:xfrm>
            <a:prstGeom prst="parallelogram">
              <a:avLst>
                <a:gd name="adj" fmla="val 58022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4344932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1553" y="3161017"/>
            <a:ext cx="4044906" cy="992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9261" y="418011"/>
            <a:ext cx="6087291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Scan\Formate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" b="100000" l="1129" r="98710">
                        <a14:foregroundMark x1="49032" y1="96552" x2="51129" y2="96690"/>
                        <a14:backgroundMark x1="59677" y1="88828" x2="64194" y2="90345"/>
                        <a14:backgroundMark x1="53871" y1="95586" x2="61129" y2="96414"/>
                      </a14:backgroundRemoval>
                    </a14:imgEffect>
                  </a14:imgLayer>
                </a14:imgProps>
              </a:ext>
            </a:extLst>
          </a:blip>
          <a:srcRect l="25949" r="34051"/>
          <a:stretch/>
        </p:blipFill>
        <p:spPr bwMode="auto">
          <a:xfrm>
            <a:off x="2293140" y="1695947"/>
            <a:ext cx="1978413" cy="39229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C522D-8A42-4D9F-80AC-2DEB0AA5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18B58-3E47-4702-85B8-B592A7C9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4DB8-04A3-48BE-BBF6-BA7C932216A8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1318F-2510-432A-A7E5-80A28B43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810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7734" y="2295105"/>
            <a:ext cx="8305387" cy="2909454"/>
          </a:xfrm>
          <a:prstGeom prst="roundRect">
            <a:avLst/>
          </a:prstGeom>
          <a:noFill/>
          <a:ln w="5715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গুটি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গুটি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গুটি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গুটি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এপ্লিকেটর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9640" y="849085"/>
            <a:ext cx="2821577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59EE7-0D23-41AA-87F0-5679BA97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5B25A-F8BC-4179-9496-13C895C3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7E-09A1-4B6B-B828-9832E17FC11B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C1927-D5B3-41D6-AE78-181493FE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2792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6667" r="6328" b="11278"/>
          <a:stretch/>
        </p:blipFill>
        <p:spPr>
          <a:xfrm>
            <a:off x="1191490" y="332738"/>
            <a:ext cx="2933973" cy="2613380"/>
          </a:xfrm>
          <a:prstGeom prst="ellipse">
            <a:avLst/>
          </a:prstGeom>
          <a:solidFill>
            <a:srgbClr val="FAB79F"/>
          </a:solidFill>
          <a:ln>
            <a:solidFill>
              <a:srgbClr val="EFB1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4" b="97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" t="-6860" r="4051" b="-1091"/>
          <a:stretch/>
        </p:blipFill>
        <p:spPr>
          <a:xfrm>
            <a:off x="1191491" y="3496911"/>
            <a:ext cx="2933973" cy="23340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4481945" y="512618"/>
            <a:ext cx="5950527" cy="212365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৩৫-৪০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৩০%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945" y="3751741"/>
            <a:ext cx="6629400" cy="212365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২২-২৪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৭০%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হেক্টরে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620" y="2939387"/>
            <a:ext cx="2159712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349" y="5817479"/>
            <a:ext cx="1690254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F839F-DFD1-4909-87A4-7228DFF0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8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72680E1-6A50-43BB-B913-30517B94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6F2-2140-407A-9BFB-2783A36FEFF0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55DC472-19F1-477F-8AD8-BD629C03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9831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5" b="97927" l="0" r="99375">
                        <a14:backgroundMark x1="46667" y1="35492" x2="50625" y2="47927"/>
                        <a14:backgroundMark x1="55833" y1="50518" x2="55833" y2="50518"/>
                        <a14:backgroundMark x1="56458" y1="47668" x2="56458" y2="47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6" r="29394"/>
          <a:stretch/>
        </p:blipFill>
        <p:spPr>
          <a:xfrm>
            <a:off x="1553962" y="2867456"/>
            <a:ext cx="1580925" cy="3178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" b="97927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r="4796"/>
          <a:stretch/>
        </p:blipFill>
        <p:spPr>
          <a:xfrm>
            <a:off x="4254408" y="3196867"/>
            <a:ext cx="2724807" cy="2519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2441" y="387926"/>
            <a:ext cx="7967117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এপ্লিকেটরের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Elbow Connector 5"/>
          <p:cNvCxnSpPr>
            <a:stCxn id="2" idx="2"/>
            <a:endCxn id="11" idx="0"/>
          </p:cNvCxnSpPr>
          <p:nvPr/>
        </p:nvCxnSpPr>
        <p:spPr>
          <a:xfrm rot="5400000">
            <a:off x="3830024" y="-280070"/>
            <a:ext cx="674651" cy="385730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" idx="2"/>
            <a:endCxn id="14" idx="0"/>
          </p:cNvCxnSpPr>
          <p:nvPr/>
        </p:nvCxnSpPr>
        <p:spPr>
          <a:xfrm rot="16200000" flipH="1">
            <a:off x="7849375" y="-442119"/>
            <a:ext cx="632870" cy="413962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4785" y="1985907"/>
            <a:ext cx="3007825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1788" y="1985907"/>
            <a:ext cx="3569842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পুশ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0808" y="1944126"/>
            <a:ext cx="2569624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Elbow Connector 18"/>
          <p:cNvCxnSpPr>
            <a:stCxn id="2" idx="2"/>
            <a:endCxn id="13" idx="0"/>
          </p:cNvCxnSpPr>
          <p:nvPr/>
        </p:nvCxnSpPr>
        <p:spPr>
          <a:xfrm rot="16200000" flipH="1">
            <a:off x="5884029" y="1523226"/>
            <a:ext cx="674651" cy="25070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" b="94466" l="0" r="98214">
                        <a14:foregroundMark x1="35863" y1="4941" x2="35863" y2="10870"/>
                        <a14:foregroundMark x1="45387" y1="37154" x2="62798" y2="41304"/>
                        <a14:foregroundMark x1="44494" y1="50198" x2="52827" y2="49802"/>
                        <a14:foregroundMark x1="57292" y1="82411" x2="82143" y2="81818"/>
                        <a14:foregroundMark x1="82143" y1="65415" x2="59524" y2="92885"/>
                        <a14:foregroundMark x1="63542" y1="71344" x2="77083" y2="63439"/>
                        <a14:foregroundMark x1="58036" y1="66996" x2="64732" y2="70158"/>
                        <a14:foregroundMark x1="34970" y1="49802" x2="54911" y2="60672"/>
                        <a14:foregroundMark x1="18750" y1="76482" x2="23512" y2="74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36" y="3082814"/>
            <a:ext cx="3497520" cy="26335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3B942-FEB7-41D6-A51E-64434799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1B39D-6F68-44B0-AD06-984C38E9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6310-BA92-4284-AD83-93DF543F709F}" type="datetime8">
              <a:rPr lang="bn-BD" smtClean="0"/>
              <a:t>4 আগস্ট., 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228570B-48E6-4753-96BE-8EC03CCB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0381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FF0066"/>
          </a:solidFill>
        </a:ln>
      </a:spPr>
      <a:bodyPr wrap="square" rtlCol="0">
        <a:spAutoFit/>
      </a:bodyPr>
      <a:lstStyle>
        <a:defPPr algn="ctr">
          <a:defRPr sz="5400" b="1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459</Words>
  <Application>Microsoft Office PowerPoint</Application>
  <PresentationFormat>Widescreen</PresentationFormat>
  <Paragraphs>129</Paragraphs>
  <Slides>18</Slides>
  <Notes>3</Notes>
  <HiddenSlides>1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CommercialScript BT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TSCM</cp:lastModifiedBy>
  <cp:revision>86</cp:revision>
  <dcterms:created xsi:type="dcterms:W3CDTF">2014-10-09T07:17:30Z</dcterms:created>
  <dcterms:modified xsi:type="dcterms:W3CDTF">2021-08-04T02:17:16Z</dcterms:modified>
</cp:coreProperties>
</file>