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3" r:id="rId4"/>
    <p:sldId id="262" r:id="rId5"/>
    <p:sldId id="268" r:id="rId6"/>
    <p:sldId id="270" r:id="rId7"/>
    <p:sldId id="284" r:id="rId8"/>
    <p:sldId id="279" r:id="rId9"/>
    <p:sldId id="285" r:id="rId10"/>
    <p:sldId id="286" r:id="rId11"/>
    <p:sldId id="261" r:id="rId12"/>
    <p:sldId id="260" r:id="rId13"/>
    <p:sldId id="289" r:id="rId14"/>
    <p:sldId id="291" r:id="rId15"/>
    <p:sldId id="290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C892-800A-49F6-90DA-372C02EE84CD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EAA0-03B4-42C7-9166-24424C47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এক কম্পিউটার থেকে অন্য কম্পিউটারে ভাইরাস যেতে পারে।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b="1" u="sng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প্রোগ্রাম ব্যবহার করা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 সফটওয়্যার বা ওপেন সোর্স সফটওয়্যার ব্যবহার করা</a:t>
            </a: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২।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1200" baseline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প্রধান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অংশ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দুইটি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</a:t>
            </a:r>
            <a:r>
              <a:rPr lang="bn-BD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হচ্ছে মানুষের তৈ</a:t>
            </a:r>
            <a:r>
              <a:rPr lang="bn-IN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ধরনের  ক্ষতিকারক ছোট প্রোগ্রাম। এটি মানুষের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অজান্তে কম্পিউটারে বাসা বাধেঁ।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ভাইরাস 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অজান্তে  মানুষকে আক্রান্ত করে।</a:t>
            </a:r>
            <a:r>
              <a:rPr lang="en-US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ভালো মানুষের দেহে যে ভাবে ভাইরাস যায় এক কম্পিউটার থেকে অন্য কম্পিউটারে ও সেভাবে ভাইরাস প্রবেশ করে।</a:t>
            </a: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ভাইরাস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কীভাবে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ছড়ায়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bn-BD" sz="1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</a:t>
            </a:r>
            <a:r>
              <a:rPr lang="en-US" sz="1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endParaRPr lang="en-US" sz="1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2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– ১।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: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কপি করার সময় ভাইরাসও কপি হয়ে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0FF2-E713-4652-B259-A9773776C1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99" y="2179319"/>
            <a:ext cx="5334001" cy="4297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457201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76200" cmpd="dbl">
                <a:solidFill>
                  <a:srgbClr val="002060"/>
                </a:solidFill>
                <a:prstDash val="solid"/>
                <a:round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71801"/>
            <a:ext cx="1981200" cy="175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94_RingTopo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901" y="1066800"/>
            <a:ext cx="6324600" cy="5229045"/>
          </a:xfrm>
          <a:prstGeom prst="rect">
            <a:avLst/>
          </a:prstGeom>
        </p:spPr>
      </p:pic>
      <p:pic>
        <p:nvPicPr>
          <p:cNvPr id="20" name="Picture 19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08592"/>
            <a:ext cx="792007" cy="792007"/>
          </a:xfrm>
          <a:prstGeom prst="rect">
            <a:avLst/>
          </a:prstGeom>
        </p:spPr>
      </p:pic>
      <p:pic>
        <p:nvPicPr>
          <p:cNvPr id="22" name="Picture 21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" y="4231234"/>
            <a:ext cx="856255" cy="689857"/>
          </a:xfrm>
          <a:prstGeom prst="rect">
            <a:avLst/>
          </a:prstGeom>
        </p:spPr>
      </p:pic>
      <p:pic>
        <p:nvPicPr>
          <p:cNvPr id="24" name="Picture 23" descr="Virus+Alive+War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618192"/>
            <a:ext cx="792007" cy="792007"/>
          </a:xfrm>
          <a:prstGeom prst="rect">
            <a:avLst/>
          </a:prstGeom>
        </p:spPr>
      </p:pic>
      <p:pic>
        <p:nvPicPr>
          <p:cNvPr id="28" name="Picture 27" descr="Virus+Alive+War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2789392"/>
            <a:ext cx="792007" cy="792007"/>
          </a:xfrm>
          <a:prstGeom prst="rect">
            <a:avLst/>
          </a:prstGeom>
        </p:spPr>
      </p:pic>
      <p:pic>
        <p:nvPicPr>
          <p:cNvPr id="29" name="Picture 28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1945234"/>
            <a:ext cx="856255" cy="689857"/>
          </a:xfrm>
          <a:prstGeom prst="rect">
            <a:avLst/>
          </a:prstGeom>
        </p:spPr>
      </p:pic>
      <p:pic>
        <p:nvPicPr>
          <p:cNvPr id="33" name="Picture 32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027393"/>
            <a:ext cx="792007" cy="792007"/>
          </a:xfrm>
          <a:prstGeom prst="rect">
            <a:avLst/>
          </a:prstGeom>
        </p:spPr>
      </p:pic>
      <p:pic>
        <p:nvPicPr>
          <p:cNvPr id="35" name="Picture 34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62313">
            <a:off x="3551165" y="4419828"/>
            <a:ext cx="792007" cy="792007"/>
          </a:xfrm>
          <a:prstGeom prst="rect">
            <a:avLst/>
          </a:prstGeom>
        </p:spPr>
      </p:pic>
      <p:pic>
        <p:nvPicPr>
          <p:cNvPr id="36" name="Picture 35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002634"/>
            <a:ext cx="856255" cy="68985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0331" y="427936"/>
            <a:ext cx="8064069" cy="410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এক কম্পিউটার থেকে অন্য কম্পিউটারে ভাইরাস যেতে পারে।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-0.00949 C 0.07847 -0.01019 0.08003 -0.01042 0.08142 -0.01157 C 0.08264 -0.0125 0.08316 -0.01482 0.08455 -0.01551 C 0.09878 -0.02269 0.1151 -0.02523 0.13003 -0.02755 C 0.14375 -0.0338 0.15851 -0.03542 0.17239 -0.0419 C 0.17899 -0.04491 0.18142 -0.05394 0.18594 -0.05995 C 0.18819 -0.06296 0.19132 -0.06505 0.19357 -0.06806 L 0.21788 -0.09236 L 0.1967 -0.10232 L 0.19201 -0.15486 L 0.20729 -0.22361 L 0.21788 -0.24977 L 0.24514 -0.28218 L 0.26337 -0.30232 L 0.31927 -0.33681 L 0.35868 -0.33866 L 0.4118 -0.34282 L 0.44357 -0.3287 L 0.48142 -0.29838 L 0.51458 -0.25787 L 0.52847 -0.21968 L 0.54357 -0.17917 L 0.54496 -0.1044 L 0.52222 -0.0419 L 0.5026 -0.00949 L 0.47396 0.02477 L 0.43298 0.04097 L 0.39357 0.05509 L 0.3618 0.05116 L 0.33003 0.04907 L 0.29965 0.03912 L 0.27535 0.02083 L 0.23594 -0.01551 L 0.21788 -0.05185 L 0.21024 -0.07199 L 0.20729 -0.08634 " pathEditMode="relative" rAng="0" ptsTypes="ffffffAAAAAAAAAAAAAAAAAAAAAAAAAAA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3.7037E-7 C 0.025 -0.00069 0.02657 -0.00093 0.02795 -0.00208 C 0.02917 -0.00301 0.02969 -0.00532 0.03108 -0.00602 C 0.04532 -0.01319 0.06163 -0.01574 0.07657 -0.01806 C 0.09028 -0.02431 0.10504 -0.02593 0.11893 -0.03241 C 0.12552 -0.03542 0.12795 -0.04444 0.13247 -0.05046 C 0.13472 -0.05347 0.13785 -0.05556 0.14011 -0.05857 L 0.16441 -0.08287 L 0.14323 -0.09282 L 0.13854 -0.14537 L 0.15382 -0.21412 L 0.16441 -0.24028 L 0.19167 -0.27269 L 0.2099 -0.29282 L 0.2658 -0.32732 L 0.30521 -0.32917 L 0.35834 -0.33333 L 0.39011 -0.31921 L 0.42795 -0.28889 L 0.46111 -0.24838 L 0.475 -0.21019 L 0.49011 -0.16968 L 0.4915 -0.09491 L 0.46875 -0.03241 L 0.44913 3.7037E-7 L 0.42049 0.03426 L 0.37952 0.05046 L 0.34011 0.06458 L 0.30834 0.06065 L 0.27657 0.05856 L 0.24618 0.04861 L 0.22188 0.03032 L 0.18247 -0.00602 L 0.16441 -0.04236 L 0.15677 -0.0625 L 0.15382 -0.07685 " pathEditMode="relative" rAng="0" ptsTypes="ffffffAAAAAAAAAAAAAAAAAAAAAAAAAAAAAA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08333 C 0.03316 -0.08426 0.03472 -0.08449 0.03593 -0.08542 C 0.03715 -0.08634 0.03767 -0.08866 0.03906 -0.08912 C 0.05277 -0.0963 0.0684 -0.09884 0.08281 -0.10093 C 0.096 -0.10718 0.11007 -0.1088 0.12343 -0.11505 C 0.12986 -0.11783 0.13211 -0.12662 0.13645 -0.13287 C 0.13871 -0.13542 0.14166 -0.1375 0.14392 -0.14074 L 0.16718 -0.16435 L 0.14687 -0.17408 L 0.14236 -0.22523 L 0.15711 -0.29283 L 0.16718 -0.31829 L 0.1934 -0.35 L 0.21093 -0.36945 L 0.26475 -0.40324 L 0.3026 -0.40509 L 0.35364 -0.4088 L 0.3842 -0.39537 L 0.42066 -0.36574 L 0.45243 -0.32616 L 0.46579 -0.28866 L 0.48038 -0.24908 L 0.48177 -0.17616 L 0.45989 -0.11505 L 0.44079 -0.08333 L 0.41336 -0.05 L 0.37395 -0.03403 L 0.33611 -0.01991 L 0.30555 -0.02408 L 0.275 -0.02616 L 0.24583 -0.03588 L 0.22239 -0.05347 L 0.18454 -0.08912 L 0.16718 -0.12477 L 0.15989 -0.14421 L 0.15711 -0.15833 " pathEditMode="relative" rAng="0" ptsTypes="ffffffAAAAAAAAAAAAAAAAAAAAAAAAAAAAAA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657 -0.1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6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0927 -0.164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8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375 -0.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2176 L 0.08664 0.099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677 0.12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6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uter_virus_remov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562100"/>
            <a:ext cx="3775676" cy="3048000"/>
          </a:xfrm>
          <a:prstGeom prst="rect">
            <a:avLst/>
          </a:prstGeom>
        </p:spPr>
      </p:pic>
      <p:pic>
        <p:nvPicPr>
          <p:cNvPr id="9" name="Picture 8" descr="1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029200"/>
            <a:ext cx="6172200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85800" y="381001"/>
            <a:ext cx="7696200" cy="761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0" y="191869"/>
            <a:ext cx="65151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6553200" cy="6858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প্রোগ্রাম ব্যবহার করা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524000"/>
            <a:ext cx="8839200" cy="7620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 সফটওয়্যার বা ওপেনসোর্স সফটওয়্যার ব্যবহার করা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950042" y="2232408"/>
            <a:ext cx="1031158" cy="150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02" y="2209801"/>
            <a:ext cx="1022398" cy="144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3599" b="8574"/>
          <a:stretch/>
        </p:blipFill>
        <p:spPr>
          <a:xfrm>
            <a:off x="4761272" y="2293636"/>
            <a:ext cx="1029928" cy="136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5" y="2095289"/>
            <a:ext cx="982025" cy="156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3159842" y="2537207"/>
            <a:ext cx="2250358" cy="327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0" y="762000"/>
            <a:ext cx="66271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137" y="3886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ভাইরাস কীভাবে কম্পিউটারের ক্ষতি করে ব্যাখ্যা কর।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37218" y="2173214"/>
            <a:ext cx="1521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7963" y="2733855"/>
            <a:ext cx="426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ট্রাজন হর্স ভাইরাস ঢুকতে পারে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063" y="2634879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ওয়ার্ম ভাইরাস ঢুকতে পারে </a:t>
            </a:r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7963" y="2145754"/>
            <a:ext cx="3031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ভাইরাস ঢুকতে পারে </a:t>
            </a:r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063" y="2111659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ভাইরাস ঢুকতেপারে না </a:t>
            </a:r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8653" y="1800998"/>
            <a:ext cx="103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6362" y="1690254"/>
            <a:ext cx="103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9270" y="1662498"/>
            <a:ext cx="103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854448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২। কম্পিউটার </a:t>
            </a:r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হার্ড</a:t>
            </a:r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ওয়্যা</a:t>
            </a:r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রের</a:t>
            </a:r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সাধার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কয়টা অংশ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1835" y="5320282"/>
            <a:ext cx="1521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1189" y="4495800"/>
            <a:ext cx="1221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(ঘ) ৫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1989" y="4495800"/>
            <a:ext cx="1043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(গ) ৪ 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0389" y="4520625"/>
            <a:ext cx="1190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(খ) ৩ 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8789" y="4495800"/>
            <a:ext cx="1104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(ক) ২ 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1409" y="4936865"/>
            <a:ext cx="103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5873" y="4931809"/>
            <a:ext cx="103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5099" y="4936866"/>
            <a:ext cx="103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1524000"/>
            <a:ext cx="7924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১।</a:t>
            </a:r>
            <a:r>
              <a:rPr lang="bn-IN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ওপেনসোর্স বা  মুক্ত  অপারেটিং সিস্টে</a:t>
            </a:r>
            <a:r>
              <a:rPr lang="en-US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সুবিধা কী?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90800" y="304800"/>
            <a:ext cx="2971800" cy="7153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0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762000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ড়ী</a:t>
            </a:r>
            <a:r>
              <a:rPr lang="bn-BD" sz="8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1" y="3505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প্রবেশ করে</a:t>
            </a: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-বর্ণনা কর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1"/>
            <a:ext cx="7772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9600" y="352217"/>
            <a:ext cx="78486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3"/>
                </a:solidFill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58068" y="2139279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152400"/>
            <a:ext cx="5562600" cy="12192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31750" cap="flat" cmpd="dbl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পরিচিতি </a:t>
            </a:r>
            <a:endParaRPr kumimoji="0" lang="en-US" sz="4400" b="1" i="0" u="none" strike="noStrike" kern="1200" normalizeH="0" baseline="0" noProof="0" dirty="0">
              <a:ln w="31750" cap="flat" cmpd="dbl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মোমেন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খোলাহাটি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০১৭১৪৮৬৩৫৭৪</a:t>
            </a:r>
            <a:endParaRPr lang="bn-BD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momenmiah1978@gmail.com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0577" y="143917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pPr algn="ctr"/>
            <a:r>
              <a:rPr lang="bn-BD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 তৃতীয় অধ্যায়</a:t>
            </a:r>
          </a:p>
          <a:p>
            <a:pPr algn="ctr"/>
            <a:r>
              <a:rPr lang="bn-BD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 (</a:t>
            </a:r>
            <a:r>
              <a:rPr lang="bn-BD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রক্ষণাবেক্ষণ)</a:t>
            </a:r>
          </a:p>
          <a:p>
            <a:pPr algn="ctr"/>
            <a:r>
              <a:rPr lang="bn-BD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760" y="1465186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2" y="2002042"/>
            <a:ext cx="2133601" cy="19984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76525"/>
            <a:ext cx="2286000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8125"/>
            <a:ext cx="24765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10125"/>
            <a:ext cx="19812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85725"/>
            <a:ext cx="2143125" cy="2209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676525"/>
            <a:ext cx="2238375" cy="203835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09800" y="1905000"/>
            <a:ext cx="4419601" cy="2895600"/>
          </a:xfrm>
          <a:custGeom>
            <a:avLst/>
            <a:gdLst>
              <a:gd name="connsiteX0" fmla="*/ 1 w 1066800"/>
              <a:gd name="connsiteY0" fmla="*/ 465692 h 1219200"/>
              <a:gd name="connsiteX1" fmla="*/ 407484 w 1066800"/>
              <a:gd name="connsiteY1" fmla="*/ 465695 h 1219200"/>
              <a:gd name="connsiteX2" fmla="*/ 533400 w 1066800"/>
              <a:gd name="connsiteY2" fmla="*/ 0 h 1219200"/>
              <a:gd name="connsiteX3" fmla="*/ 659316 w 1066800"/>
              <a:gd name="connsiteY3" fmla="*/ 465695 h 1219200"/>
              <a:gd name="connsiteX4" fmla="*/ 1066799 w 1066800"/>
              <a:gd name="connsiteY4" fmla="*/ 465692 h 1219200"/>
              <a:gd name="connsiteX5" fmla="*/ 737137 w 1066800"/>
              <a:gd name="connsiteY5" fmla="*/ 753503 h 1219200"/>
              <a:gd name="connsiteX6" fmla="*/ 863060 w 1066800"/>
              <a:gd name="connsiteY6" fmla="*/ 1219196 h 1219200"/>
              <a:gd name="connsiteX7" fmla="*/ 533400 w 1066800"/>
              <a:gd name="connsiteY7" fmla="*/ 931380 h 1219200"/>
              <a:gd name="connsiteX8" fmla="*/ 203740 w 1066800"/>
              <a:gd name="connsiteY8" fmla="*/ 1219196 h 1219200"/>
              <a:gd name="connsiteX9" fmla="*/ 329663 w 1066800"/>
              <a:gd name="connsiteY9" fmla="*/ 753503 h 1219200"/>
              <a:gd name="connsiteX10" fmla="*/ 1 w 1066800"/>
              <a:gd name="connsiteY10" fmla="*/ 465692 h 1219200"/>
              <a:gd name="connsiteX0" fmla="*/ 0 w 3200399"/>
              <a:gd name="connsiteY0" fmla="*/ 533400 h 1219196"/>
              <a:gd name="connsiteX1" fmla="*/ 2541084 w 3200399"/>
              <a:gd name="connsiteY1" fmla="*/ 465695 h 1219196"/>
              <a:gd name="connsiteX2" fmla="*/ 2667000 w 3200399"/>
              <a:gd name="connsiteY2" fmla="*/ 0 h 1219196"/>
              <a:gd name="connsiteX3" fmla="*/ 2792916 w 3200399"/>
              <a:gd name="connsiteY3" fmla="*/ 465695 h 1219196"/>
              <a:gd name="connsiteX4" fmla="*/ 3200399 w 3200399"/>
              <a:gd name="connsiteY4" fmla="*/ 465692 h 1219196"/>
              <a:gd name="connsiteX5" fmla="*/ 2870737 w 3200399"/>
              <a:gd name="connsiteY5" fmla="*/ 753503 h 1219196"/>
              <a:gd name="connsiteX6" fmla="*/ 2996660 w 3200399"/>
              <a:gd name="connsiteY6" fmla="*/ 1219196 h 1219196"/>
              <a:gd name="connsiteX7" fmla="*/ 2667000 w 3200399"/>
              <a:gd name="connsiteY7" fmla="*/ 931380 h 1219196"/>
              <a:gd name="connsiteX8" fmla="*/ 2337340 w 3200399"/>
              <a:gd name="connsiteY8" fmla="*/ 1219196 h 1219196"/>
              <a:gd name="connsiteX9" fmla="*/ 2463263 w 3200399"/>
              <a:gd name="connsiteY9" fmla="*/ 753503 h 1219196"/>
              <a:gd name="connsiteX10" fmla="*/ 0 w 3200399"/>
              <a:gd name="connsiteY10" fmla="*/ 533400 h 1219196"/>
              <a:gd name="connsiteX0" fmla="*/ 0 w 3200399"/>
              <a:gd name="connsiteY0" fmla="*/ 533400 h 2133600"/>
              <a:gd name="connsiteX1" fmla="*/ 2541084 w 3200399"/>
              <a:gd name="connsiteY1" fmla="*/ 465695 h 2133600"/>
              <a:gd name="connsiteX2" fmla="*/ 2667000 w 3200399"/>
              <a:gd name="connsiteY2" fmla="*/ 0 h 2133600"/>
              <a:gd name="connsiteX3" fmla="*/ 2792916 w 3200399"/>
              <a:gd name="connsiteY3" fmla="*/ 465695 h 2133600"/>
              <a:gd name="connsiteX4" fmla="*/ 3200399 w 3200399"/>
              <a:gd name="connsiteY4" fmla="*/ 465692 h 2133600"/>
              <a:gd name="connsiteX5" fmla="*/ 2870737 w 3200399"/>
              <a:gd name="connsiteY5" fmla="*/ 753503 h 2133600"/>
              <a:gd name="connsiteX6" fmla="*/ 2996660 w 3200399"/>
              <a:gd name="connsiteY6" fmla="*/ 1219196 h 2133600"/>
              <a:gd name="connsiteX7" fmla="*/ 2667000 w 3200399"/>
              <a:gd name="connsiteY7" fmla="*/ 931380 h 2133600"/>
              <a:gd name="connsiteX8" fmla="*/ 2057401 w 3200399"/>
              <a:gd name="connsiteY8" fmla="*/ 2133600 h 2133600"/>
              <a:gd name="connsiteX9" fmla="*/ 2463263 w 3200399"/>
              <a:gd name="connsiteY9" fmla="*/ 753503 h 2133600"/>
              <a:gd name="connsiteX10" fmla="*/ 0 w 3200399"/>
              <a:gd name="connsiteY10" fmla="*/ 533400 h 2133600"/>
              <a:gd name="connsiteX0" fmla="*/ 0 w 4419601"/>
              <a:gd name="connsiteY0" fmla="*/ 533400 h 2133600"/>
              <a:gd name="connsiteX1" fmla="*/ 2541084 w 4419601"/>
              <a:gd name="connsiteY1" fmla="*/ 465695 h 2133600"/>
              <a:gd name="connsiteX2" fmla="*/ 2667000 w 4419601"/>
              <a:gd name="connsiteY2" fmla="*/ 0 h 2133600"/>
              <a:gd name="connsiteX3" fmla="*/ 2792916 w 4419601"/>
              <a:gd name="connsiteY3" fmla="*/ 465695 h 2133600"/>
              <a:gd name="connsiteX4" fmla="*/ 3200399 w 4419601"/>
              <a:gd name="connsiteY4" fmla="*/ 465692 h 2133600"/>
              <a:gd name="connsiteX5" fmla="*/ 2870737 w 4419601"/>
              <a:gd name="connsiteY5" fmla="*/ 753503 h 2133600"/>
              <a:gd name="connsiteX6" fmla="*/ 4419601 w 4419601"/>
              <a:gd name="connsiteY6" fmla="*/ 1066800 h 2133600"/>
              <a:gd name="connsiteX7" fmla="*/ 2667000 w 4419601"/>
              <a:gd name="connsiteY7" fmla="*/ 931380 h 2133600"/>
              <a:gd name="connsiteX8" fmla="*/ 2057401 w 4419601"/>
              <a:gd name="connsiteY8" fmla="*/ 2133600 h 2133600"/>
              <a:gd name="connsiteX9" fmla="*/ 2463263 w 4419601"/>
              <a:gd name="connsiteY9" fmla="*/ 753503 h 2133600"/>
              <a:gd name="connsiteX10" fmla="*/ 0 w 4419601"/>
              <a:gd name="connsiteY10" fmla="*/ 533400 h 2133600"/>
              <a:gd name="connsiteX0" fmla="*/ 0 w 4419601"/>
              <a:gd name="connsiteY0" fmla="*/ 1295400 h 2895600"/>
              <a:gd name="connsiteX1" fmla="*/ 2541084 w 4419601"/>
              <a:gd name="connsiteY1" fmla="*/ 1227695 h 2895600"/>
              <a:gd name="connsiteX2" fmla="*/ 2667000 w 4419601"/>
              <a:gd name="connsiteY2" fmla="*/ 762000 h 2895600"/>
              <a:gd name="connsiteX3" fmla="*/ 2792916 w 4419601"/>
              <a:gd name="connsiteY3" fmla="*/ 1227695 h 2895600"/>
              <a:gd name="connsiteX4" fmla="*/ 3886201 w 4419601"/>
              <a:gd name="connsiteY4" fmla="*/ 0 h 2895600"/>
              <a:gd name="connsiteX5" fmla="*/ 2870737 w 4419601"/>
              <a:gd name="connsiteY5" fmla="*/ 1515503 h 2895600"/>
              <a:gd name="connsiteX6" fmla="*/ 4419601 w 4419601"/>
              <a:gd name="connsiteY6" fmla="*/ 1828800 h 2895600"/>
              <a:gd name="connsiteX7" fmla="*/ 2667000 w 4419601"/>
              <a:gd name="connsiteY7" fmla="*/ 1693380 h 2895600"/>
              <a:gd name="connsiteX8" fmla="*/ 2057401 w 4419601"/>
              <a:gd name="connsiteY8" fmla="*/ 2895600 h 2895600"/>
              <a:gd name="connsiteX9" fmla="*/ 2463263 w 4419601"/>
              <a:gd name="connsiteY9" fmla="*/ 1515503 h 2895600"/>
              <a:gd name="connsiteX10" fmla="*/ 0 w 4419601"/>
              <a:gd name="connsiteY10" fmla="*/ 1295400 h 2895600"/>
              <a:gd name="connsiteX0" fmla="*/ 0 w 4419601"/>
              <a:gd name="connsiteY0" fmla="*/ 1295400 h 2895600"/>
              <a:gd name="connsiteX1" fmla="*/ 2541084 w 4419601"/>
              <a:gd name="connsiteY1" fmla="*/ 1227695 h 2895600"/>
              <a:gd name="connsiteX2" fmla="*/ 1447801 w 4419601"/>
              <a:gd name="connsiteY2" fmla="*/ 76200 h 2895600"/>
              <a:gd name="connsiteX3" fmla="*/ 2792916 w 4419601"/>
              <a:gd name="connsiteY3" fmla="*/ 1227695 h 2895600"/>
              <a:gd name="connsiteX4" fmla="*/ 3886201 w 4419601"/>
              <a:gd name="connsiteY4" fmla="*/ 0 h 2895600"/>
              <a:gd name="connsiteX5" fmla="*/ 2870737 w 4419601"/>
              <a:gd name="connsiteY5" fmla="*/ 1515503 h 2895600"/>
              <a:gd name="connsiteX6" fmla="*/ 4419601 w 4419601"/>
              <a:gd name="connsiteY6" fmla="*/ 1828800 h 2895600"/>
              <a:gd name="connsiteX7" fmla="*/ 2667000 w 4419601"/>
              <a:gd name="connsiteY7" fmla="*/ 1693380 h 2895600"/>
              <a:gd name="connsiteX8" fmla="*/ 2057401 w 4419601"/>
              <a:gd name="connsiteY8" fmla="*/ 2895600 h 2895600"/>
              <a:gd name="connsiteX9" fmla="*/ 2463263 w 4419601"/>
              <a:gd name="connsiteY9" fmla="*/ 1515503 h 2895600"/>
              <a:gd name="connsiteX10" fmla="*/ 0 w 4419601"/>
              <a:gd name="connsiteY10" fmla="*/ 12954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2895600">
                <a:moveTo>
                  <a:pt x="0" y="1295400"/>
                </a:moveTo>
                <a:lnTo>
                  <a:pt x="2541084" y="1227695"/>
                </a:lnTo>
                <a:lnTo>
                  <a:pt x="1447801" y="76200"/>
                </a:lnTo>
                <a:lnTo>
                  <a:pt x="2792916" y="1227695"/>
                </a:lnTo>
                <a:lnTo>
                  <a:pt x="3886201" y="0"/>
                </a:lnTo>
                <a:lnTo>
                  <a:pt x="2870737" y="1515503"/>
                </a:lnTo>
                <a:lnTo>
                  <a:pt x="4419601" y="1828800"/>
                </a:lnTo>
                <a:lnTo>
                  <a:pt x="2667000" y="1693380"/>
                </a:lnTo>
                <a:lnTo>
                  <a:pt x="2057401" y="2895600"/>
                </a:lnTo>
                <a:lnTo>
                  <a:pt x="2463263" y="1515503"/>
                </a:lnTo>
                <a:lnTo>
                  <a:pt x="0" y="1295400"/>
                </a:lnTo>
                <a:close/>
              </a:path>
            </a:pathLst>
          </a:cu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5410200"/>
            <a:ext cx="30480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001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en-US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  <a:sym typeface="Webdings"/>
            </a:endParaRPr>
          </a:p>
          <a:p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  <a:sym typeface="Webdings"/>
              </a:rPr>
              <a:t>১।</a:t>
            </a:r>
            <a:r>
              <a:rPr lang="bn-IN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  <a:sym typeface="Webdings"/>
              </a:rPr>
              <a:t>২। </a:t>
            </a:r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 দ্বারা আক্রান্ত </a:t>
            </a:r>
            <a:endParaRPr lang="en-US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bn-IN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কারণ </a:t>
            </a:r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  <a:sym typeface="Webdings"/>
            </a:endParaRPr>
          </a:p>
          <a:p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  <a:sym typeface="Webdings"/>
              </a:rPr>
              <a:t>৩। </a:t>
            </a:r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থেকে কম্পিউটারকে রক্ষা করার উপায় 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বর্ণ্না</a:t>
            </a:r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199" y="228600"/>
            <a:ext cx="3581401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olBoran" pitchFamily="34" charset="0"/>
                <a:cs typeface="NikoshBAN" pitchFamily="2" charset="0"/>
              </a:rPr>
              <a:t> শিখনফল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38402" y="495300"/>
            <a:ext cx="4019877" cy="990600"/>
            <a:chOff x="3149987" y="228600"/>
            <a:chExt cx="2356559" cy="990600"/>
          </a:xfrm>
        </p:grpSpPr>
        <p:pic>
          <p:nvPicPr>
            <p:cNvPr id="4" name="Picture 3" descr="computer.jpg"/>
            <p:cNvPicPr>
              <a:picLocks noChangeAspect="1"/>
            </p:cNvPicPr>
            <p:nvPr/>
          </p:nvPicPr>
          <p:blipFill>
            <a:blip r:embed="rId3" cstate="print"/>
            <a:srcRect l="9375" t="11636" r="31250" b="37943"/>
            <a:stretch>
              <a:fillRect/>
            </a:stretch>
          </p:blipFill>
          <p:spPr>
            <a:xfrm>
              <a:off x="3581400" y="228600"/>
              <a:ext cx="1447800" cy="9906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149987" y="380999"/>
              <a:ext cx="2356559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3200400"/>
            <a:ext cx="3048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3200400"/>
            <a:ext cx="31242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omputer.jpg"/>
          <p:cNvPicPr>
            <a:picLocks noChangeAspect="1"/>
          </p:cNvPicPr>
          <p:nvPr/>
        </p:nvPicPr>
        <p:blipFill>
          <a:blip r:embed="rId3" cstate="print"/>
          <a:srcRect l="1804" t="12500" b="9375"/>
          <a:stretch>
            <a:fillRect/>
          </a:stretch>
        </p:blipFill>
        <p:spPr>
          <a:xfrm>
            <a:off x="457200" y="3886200"/>
            <a:ext cx="2971800" cy="2209800"/>
          </a:xfrm>
          <a:prstGeom prst="rect">
            <a:avLst/>
          </a:prstGeom>
        </p:spPr>
      </p:pic>
      <p:pic>
        <p:nvPicPr>
          <p:cNvPr id="8" name="Picture 7" descr="aplication soft 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58276" y="3962399"/>
            <a:ext cx="2204559" cy="220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399" y="3962400"/>
            <a:ext cx="218808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Bent Arrow 11"/>
          <p:cNvSpPr/>
          <p:nvPr/>
        </p:nvSpPr>
        <p:spPr>
          <a:xfrm rot="5400000" flipV="1">
            <a:off x="1129960" y="1308443"/>
            <a:ext cx="2438398" cy="1650317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4991099" y="1485903"/>
            <a:ext cx="2514602" cy="1371600"/>
          </a:xfrm>
          <a:prstGeom prst="bentArrow">
            <a:avLst>
              <a:gd name="adj1" fmla="val 17460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457201"/>
            <a:ext cx="4935557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599"/>
            <a:ext cx="4272815" cy="3471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328952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3810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ln w="3810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57" y="55561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হচ্ছে মানুষের তৈ</a:t>
            </a:r>
            <a:r>
              <a:rPr lang="bn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bn-BD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 ক্ষতিকারক ছোট প্রোগ্রাম।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13" descr="virus-scan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215" y="1763486"/>
            <a:ext cx="4220938" cy="3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/>
      <p:bldP spid="7" grpId="2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660" y="4582625"/>
            <a:ext cx="8431540" cy="18181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একজন ভালো মানুষের দেহে যেভাবে ভাইরাস যায় এক কম্পিউটার থেকে অন্য কম্পিউটারে ও সেভাবে ভাইরাস প্রবেশ করে।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antr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90600"/>
            <a:ext cx="3200399" cy="3300413"/>
          </a:xfrm>
          <a:prstGeom prst="rect">
            <a:avLst/>
          </a:prstGeom>
        </p:spPr>
      </p:pic>
      <p:pic>
        <p:nvPicPr>
          <p:cNvPr id="15" name="Picture 14" descr="hand_leg.jpg"/>
          <p:cNvPicPr>
            <a:picLocks noChangeAspect="1"/>
          </p:cNvPicPr>
          <p:nvPr/>
        </p:nvPicPr>
        <p:blipFill>
          <a:blip r:embed="rId4"/>
          <a:srcRect l="9856"/>
          <a:stretch>
            <a:fillRect/>
          </a:stretch>
        </p:blipFill>
        <p:spPr>
          <a:xfrm>
            <a:off x="228600" y="1257300"/>
            <a:ext cx="3343275" cy="32385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462997" y="1905000"/>
            <a:ext cx="2420425" cy="383052"/>
            <a:chOff x="3462997" y="2146788"/>
            <a:chExt cx="2420425" cy="383052"/>
          </a:xfrm>
        </p:grpSpPr>
        <p:sp>
          <p:nvSpPr>
            <p:cNvPr id="18" name="Freeform 17"/>
            <p:cNvSpPr/>
            <p:nvPr/>
          </p:nvSpPr>
          <p:spPr>
            <a:xfrm>
              <a:off x="3462997" y="2146788"/>
              <a:ext cx="2420425" cy="383052"/>
            </a:xfrm>
            <a:custGeom>
              <a:avLst/>
              <a:gdLst>
                <a:gd name="connsiteX0" fmla="*/ 0 w 1981200"/>
                <a:gd name="connsiteY0" fmla="*/ 38100 h 304800"/>
                <a:gd name="connsiteX1" fmla="*/ 1981200 w 1981200"/>
                <a:gd name="connsiteY1" fmla="*/ 38100 h 304800"/>
                <a:gd name="connsiteX2" fmla="*/ 1981200 w 1981200"/>
                <a:gd name="connsiteY2" fmla="*/ 266700 h 304800"/>
                <a:gd name="connsiteX3" fmla="*/ 0 w 1981200"/>
                <a:gd name="connsiteY3" fmla="*/ 266700 h 304800"/>
                <a:gd name="connsiteX4" fmla="*/ 0 w 1981200"/>
                <a:gd name="connsiteY4" fmla="*/ 38100 h 304800"/>
                <a:gd name="connsiteX0" fmla="*/ 0 w 2291471"/>
                <a:gd name="connsiteY0" fmla="*/ 127000 h 392235"/>
                <a:gd name="connsiteX1" fmla="*/ 1981200 w 2291471"/>
                <a:gd name="connsiteY1" fmla="*/ 127000 h 392235"/>
                <a:gd name="connsiteX2" fmla="*/ 1981200 w 2291471"/>
                <a:gd name="connsiteY2" fmla="*/ 355600 h 392235"/>
                <a:gd name="connsiteX3" fmla="*/ 1961271 w 2291471"/>
                <a:gd name="connsiteY3" fmla="*/ 346808 h 392235"/>
                <a:gd name="connsiteX4" fmla="*/ 0 w 2291471"/>
                <a:gd name="connsiteY4" fmla="*/ 355600 h 392235"/>
                <a:gd name="connsiteX5" fmla="*/ 0 w 2291471"/>
                <a:gd name="connsiteY5" fmla="*/ 127000 h 392235"/>
                <a:gd name="connsiteX0" fmla="*/ 0 w 2291471"/>
                <a:gd name="connsiteY0" fmla="*/ 127000 h 392235"/>
                <a:gd name="connsiteX1" fmla="*/ 1981200 w 2291471"/>
                <a:gd name="connsiteY1" fmla="*/ 127000 h 392235"/>
                <a:gd name="connsiteX2" fmla="*/ 1981200 w 2291471"/>
                <a:gd name="connsiteY2" fmla="*/ 355600 h 392235"/>
                <a:gd name="connsiteX3" fmla="*/ 1961271 w 2291471"/>
                <a:gd name="connsiteY3" fmla="*/ 346808 h 392235"/>
                <a:gd name="connsiteX4" fmla="*/ 0 w 2291471"/>
                <a:gd name="connsiteY4" fmla="*/ 355600 h 392235"/>
                <a:gd name="connsiteX5" fmla="*/ 0 w 2291471"/>
                <a:gd name="connsiteY5" fmla="*/ 127000 h 392235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0 w 2291471"/>
                <a:gd name="connsiteY5" fmla="*/ 355600 h 394579"/>
                <a:gd name="connsiteX6" fmla="*/ 0 w 2291471"/>
                <a:gd name="connsiteY6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782 w 2292253"/>
                <a:gd name="connsiteY0" fmla="*/ 46013 h 313592"/>
                <a:gd name="connsiteX1" fmla="*/ 330200 w 2292253"/>
                <a:gd name="connsiteY1" fmla="*/ 150936 h 313592"/>
                <a:gd name="connsiteX2" fmla="*/ 1981982 w 2292253"/>
                <a:gd name="connsiteY2" fmla="*/ 46013 h 313592"/>
                <a:gd name="connsiteX3" fmla="*/ 1981982 w 2292253"/>
                <a:gd name="connsiteY3" fmla="*/ 274613 h 313592"/>
                <a:gd name="connsiteX4" fmla="*/ 1962053 w 2292253"/>
                <a:gd name="connsiteY4" fmla="*/ 265821 h 313592"/>
                <a:gd name="connsiteX5" fmla="*/ 470877 w 2292253"/>
                <a:gd name="connsiteY5" fmla="*/ 279889 h 313592"/>
                <a:gd name="connsiteX6" fmla="*/ 442742 w 2292253"/>
                <a:gd name="connsiteY6" fmla="*/ 279889 h 313592"/>
                <a:gd name="connsiteX7" fmla="*/ 782 w 2292253"/>
                <a:gd name="connsiteY7" fmla="*/ 274613 h 313592"/>
                <a:gd name="connsiteX8" fmla="*/ 782 w 2292253"/>
                <a:gd name="connsiteY8" fmla="*/ 46013 h 313592"/>
                <a:gd name="connsiteX0" fmla="*/ 782 w 2292253"/>
                <a:gd name="connsiteY0" fmla="*/ 46013 h 313592"/>
                <a:gd name="connsiteX1" fmla="*/ 330200 w 2292253"/>
                <a:gd name="connsiteY1" fmla="*/ 150936 h 313592"/>
                <a:gd name="connsiteX2" fmla="*/ 1981982 w 2292253"/>
                <a:gd name="connsiteY2" fmla="*/ 46013 h 313592"/>
                <a:gd name="connsiteX3" fmla="*/ 1981982 w 2292253"/>
                <a:gd name="connsiteY3" fmla="*/ 274613 h 313592"/>
                <a:gd name="connsiteX4" fmla="*/ 1962053 w 2292253"/>
                <a:gd name="connsiteY4" fmla="*/ 265821 h 313592"/>
                <a:gd name="connsiteX5" fmla="*/ 470877 w 2292253"/>
                <a:gd name="connsiteY5" fmla="*/ 279889 h 313592"/>
                <a:gd name="connsiteX6" fmla="*/ 442742 w 2292253"/>
                <a:gd name="connsiteY6" fmla="*/ 279889 h 313592"/>
                <a:gd name="connsiteX7" fmla="*/ 782 w 2292253"/>
                <a:gd name="connsiteY7" fmla="*/ 274613 h 313592"/>
                <a:gd name="connsiteX8" fmla="*/ 782 w 2292253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70053"/>
                <a:gd name="connsiteY0" fmla="*/ 46013 h 313592"/>
                <a:gd name="connsiteX1" fmla="*/ 492369 w 2470053"/>
                <a:gd name="connsiteY1" fmla="*/ 150936 h 313592"/>
                <a:gd name="connsiteX2" fmla="*/ 2144151 w 2470053"/>
                <a:gd name="connsiteY2" fmla="*/ 46013 h 313592"/>
                <a:gd name="connsiteX3" fmla="*/ 2144151 w 2470053"/>
                <a:gd name="connsiteY3" fmla="*/ 274613 h 313592"/>
                <a:gd name="connsiteX4" fmla="*/ 2124222 w 2470053"/>
                <a:gd name="connsiteY4" fmla="*/ 265821 h 313592"/>
                <a:gd name="connsiteX5" fmla="*/ 633046 w 2470053"/>
                <a:gd name="connsiteY5" fmla="*/ 279889 h 313592"/>
                <a:gd name="connsiteX6" fmla="*/ 604911 w 2470053"/>
                <a:gd name="connsiteY6" fmla="*/ 279889 h 313592"/>
                <a:gd name="connsiteX7" fmla="*/ 162951 w 2470053"/>
                <a:gd name="connsiteY7" fmla="*/ 274613 h 313592"/>
                <a:gd name="connsiteX8" fmla="*/ 162951 w 2470053"/>
                <a:gd name="connsiteY8" fmla="*/ 46013 h 313592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2144151 w 2470053"/>
                <a:gd name="connsiteY2" fmla="*/ 46013 h 396240"/>
                <a:gd name="connsiteX3" fmla="*/ 2144151 w 2470053"/>
                <a:gd name="connsiteY3" fmla="*/ 274613 h 396240"/>
                <a:gd name="connsiteX4" fmla="*/ 2124222 w 2470053"/>
                <a:gd name="connsiteY4" fmla="*/ 265821 h 396240"/>
                <a:gd name="connsiteX5" fmla="*/ 1297745 w 2470053"/>
                <a:gd name="connsiteY5" fmla="*/ 396240 h 396240"/>
                <a:gd name="connsiteX6" fmla="*/ 633046 w 2470053"/>
                <a:gd name="connsiteY6" fmla="*/ 279889 h 396240"/>
                <a:gd name="connsiteX7" fmla="*/ 604911 w 2470053"/>
                <a:gd name="connsiteY7" fmla="*/ 279889 h 396240"/>
                <a:gd name="connsiteX8" fmla="*/ 162951 w 2470053"/>
                <a:gd name="connsiteY8" fmla="*/ 274613 h 396240"/>
                <a:gd name="connsiteX9" fmla="*/ 162951 w 2470053"/>
                <a:gd name="connsiteY9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1283677 w 2470053"/>
                <a:gd name="connsiteY2" fmla="*/ 131298 h 396240"/>
                <a:gd name="connsiteX3" fmla="*/ 2144151 w 2470053"/>
                <a:gd name="connsiteY3" fmla="*/ 46013 h 396240"/>
                <a:gd name="connsiteX4" fmla="*/ 2144151 w 2470053"/>
                <a:gd name="connsiteY4" fmla="*/ 274613 h 396240"/>
                <a:gd name="connsiteX5" fmla="*/ 2124222 w 2470053"/>
                <a:gd name="connsiteY5" fmla="*/ 265821 h 396240"/>
                <a:gd name="connsiteX6" fmla="*/ 1297745 w 2470053"/>
                <a:gd name="connsiteY6" fmla="*/ 396240 h 396240"/>
                <a:gd name="connsiteX7" fmla="*/ 633046 w 2470053"/>
                <a:gd name="connsiteY7" fmla="*/ 279889 h 396240"/>
                <a:gd name="connsiteX8" fmla="*/ 604911 w 2470053"/>
                <a:gd name="connsiteY8" fmla="*/ 279889 h 396240"/>
                <a:gd name="connsiteX9" fmla="*/ 162951 w 2470053"/>
                <a:gd name="connsiteY9" fmla="*/ 274613 h 396240"/>
                <a:gd name="connsiteX10" fmla="*/ 162951 w 2470053"/>
                <a:gd name="connsiteY10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1283677 w 2470053"/>
                <a:gd name="connsiteY2" fmla="*/ 283698 h 396240"/>
                <a:gd name="connsiteX3" fmla="*/ 2144151 w 2470053"/>
                <a:gd name="connsiteY3" fmla="*/ 46013 h 396240"/>
                <a:gd name="connsiteX4" fmla="*/ 2144151 w 2470053"/>
                <a:gd name="connsiteY4" fmla="*/ 274613 h 396240"/>
                <a:gd name="connsiteX5" fmla="*/ 2124222 w 2470053"/>
                <a:gd name="connsiteY5" fmla="*/ 265821 h 396240"/>
                <a:gd name="connsiteX6" fmla="*/ 1297745 w 2470053"/>
                <a:gd name="connsiteY6" fmla="*/ 396240 h 396240"/>
                <a:gd name="connsiteX7" fmla="*/ 633046 w 2470053"/>
                <a:gd name="connsiteY7" fmla="*/ 279889 h 396240"/>
                <a:gd name="connsiteX8" fmla="*/ 604911 w 2470053"/>
                <a:gd name="connsiteY8" fmla="*/ 279889 h 396240"/>
                <a:gd name="connsiteX9" fmla="*/ 162951 w 2470053"/>
                <a:gd name="connsiteY9" fmla="*/ 274613 h 396240"/>
                <a:gd name="connsiteX10" fmla="*/ 162951 w 2470053"/>
                <a:gd name="connsiteY10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1283677 w 2470053"/>
                <a:gd name="connsiteY5" fmla="*/ 283698 h 396240"/>
                <a:gd name="connsiteX6" fmla="*/ 2144151 w 2470053"/>
                <a:gd name="connsiteY6" fmla="*/ 46013 h 396240"/>
                <a:gd name="connsiteX7" fmla="*/ 2144151 w 2470053"/>
                <a:gd name="connsiteY7" fmla="*/ 274613 h 396240"/>
                <a:gd name="connsiteX8" fmla="*/ 2124222 w 2470053"/>
                <a:gd name="connsiteY8" fmla="*/ 265821 h 396240"/>
                <a:gd name="connsiteX9" fmla="*/ 1297745 w 2470053"/>
                <a:gd name="connsiteY9" fmla="*/ 396240 h 396240"/>
                <a:gd name="connsiteX10" fmla="*/ 633046 w 2470053"/>
                <a:gd name="connsiteY10" fmla="*/ 279889 h 396240"/>
                <a:gd name="connsiteX11" fmla="*/ 604911 w 2470053"/>
                <a:gd name="connsiteY11" fmla="*/ 279889 h 396240"/>
                <a:gd name="connsiteX12" fmla="*/ 162951 w 2470053"/>
                <a:gd name="connsiteY12" fmla="*/ 274613 h 396240"/>
                <a:gd name="connsiteX13" fmla="*/ 162951 w 2470053"/>
                <a:gd name="connsiteY13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633046 w 2470053"/>
                <a:gd name="connsiteY11" fmla="*/ 279889 h 396240"/>
                <a:gd name="connsiteX12" fmla="*/ 604911 w 2470053"/>
                <a:gd name="connsiteY12" fmla="*/ 279889 h 396240"/>
                <a:gd name="connsiteX13" fmla="*/ 162951 w 2470053"/>
                <a:gd name="connsiteY13" fmla="*/ 274613 h 396240"/>
                <a:gd name="connsiteX14" fmla="*/ 162951 w 2470053"/>
                <a:gd name="connsiteY14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706902 w 2454422"/>
                <a:gd name="connsiteY4" fmla="*/ 173502 h 396240"/>
                <a:gd name="connsiteX5" fmla="*/ 706902 w 2454422"/>
                <a:gd name="connsiteY5" fmla="*/ 173502 h 396240"/>
                <a:gd name="connsiteX6" fmla="*/ 1283677 w 2454422"/>
                <a:gd name="connsiteY6" fmla="*/ 283698 h 396240"/>
                <a:gd name="connsiteX7" fmla="*/ 2144151 w 2454422"/>
                <a:gd name="connsiteY7" fmla="*/ 46013 h 396240"/>
                <a:gd name="connsiteX8" fmla="*/ 2141806 w 2454422"/>
                <a:gd name="connsiteY8" fmla="*/ 60960 h 396240"/>
                <a:gd name="connsiteX9" fmla="*/ 2144151 w 2454422"/>
                <a:gd name="connsiteY9" fmla="*/ 274613 h 396240"/>
                <a:gd name="connsiteX10" fmla="*/ 2124222 w 2454422"/>
                <a:gd name="connsiteY10" fmla="*/ 265821 h 396240"/>
                <a:gd name="connsiteX11" fmla="*/ 2099603 w 2454422"/>
                <a:gd name="connsiteY11" fmla="*/ 286043 h 396240"/>
                <a:gd name="connsiteX12" fmla="*/ 1297745 w 2454422"/>
                <a:gd name="connsiteY12" fmla="*/ 396240 h 396240"/>
                <a:gd name="connsiteX13" fmla="*/ 917917 w 2454422"/>
                <a:gd name="connsiteY13" fmla="*/ 342314 h 396240"/>
                <a:gd name="connsiteX14" fmla="*/ 633046 w 2454422"/>
                <a:gd name="connsiteY14" fmla="*/ 279889 h 396240"/>
                <a:gd name="connsiteX15" fmla="*/ 604911 w 2454422"/>
                <a:gd name="connsiteY15" fmla="*/ 279889 h 396240"/>
                <a:gd name="connsiteX16" fmla="*/ 162951 w 2454422"/>
                <a:gd name="connsiteY16" fmla="*/ 274613 h 396240"/>
                <a:gd name="connsiteX17" fmla="*/ 162951 w 2454422"/>
                <a:gd name="connsiteY17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706902 w 2454422"/>
                <a:gd name="connsiteY4" fmla="*/ 173502 h 396240"/>
                <a:gd name="connsiteX5" fmla="*/ 706902 w 2454422"/>
                <a:gd name="connsiteY5" fmla="*/ 173502 h 396240"/>
                <a:gd name="connsiteX6" fmla="*/ 1283677 w 2454422"/>
                <a:gd name="connsiteY6" fmla="*/ 283698 h 396240"/>
                <a:gd name="connsiteX7" fmla="*/ 2144151 w 2454422"/>
                <a:gd name="connsiteY7" fmla="*/ 46013 h 396240"/>
                <a:gd name="connsiteX8" fmla="*/ 2141806 w 2454422"/>
                <a:gd name="connsiteY8" fmla="*/ 60960 h 396240"/>
                <a:gd name="connsiteX9" fmla="*/ 2144151 w 2454422"/>
                <a:gd name="connsiteY9" fmla="*/ 274613 h 396240"/>
                <a:gd name="connsiteX10" fmla="*/ 2124222 w 2454422"/>
                <a:gd name="connsiteY10" fmla="*/ 265821 h 396240"/>
                <a:gd name="connsiteX11" fmla="*/ 2099603 w 2454422"/>
                <a:gd name="connsiteY11" fmla="*/ 286043 h 396240"/>
                <a:gd name="connsiteX12" fmla="*/ 1297745 w 2454422"/>
                <a:gd name="connsiteY12" fmla="*/ 396240 h 396240"/>
                <a:gd name="connsiteX13" fmla="*/ 917917 w 2454422"/>
                <a:gd name="connsiteY13" fmla="*/ 342314 h 396240"/>
                <a:gd name="connsiteX14" fmla="*/ 633046 w 2454422"/>
                <a:gd name="connsiteY14" fmla="*/ 279889 h 396240"/>
                <a:gd name="connsiteX15" fmla="*/ 604911 w 2454422"/>
                <a:gd name="connsiteY15" fmla="*/ 279889 h 396240"/>
                <a:gd name="connsiteX16" fmla="*/ 162951 w 2454422"/>
                <a:gd name="connsiteY16" fmla="*/ 274613 h 396240"/>
                <a:gd name="connsiteX17" fmla="*/ 162951 w 2454422"/>
                <a:gd name="connsiteY17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1283677 w 2454422"/>
                <a:gd name="connsiteY7" fmla="*/ 283698 h 396240"/>
                <a:gd name="connsiteX8" fmla="*/ 2144151 w 2454422"/>
                <a:gd name="connsiteY8" fmla="*/ 46013 h 396240"/>
                <a:gd name="connsiteX9" fmla="*/ 2141806 w 2454422"/>
                <a:gd name="connsiteY9" fmla="*/ 60960 h 396240"/>
                <a:gd name="connsiteX10" fmla="*/ 2144151 w 2454422"/>
                <a:gd name="connsiteY10" fmla="*/ 274613 h 396240"/>
                <a:gd name="connsiteX11" fmla="*/ 2124222 w 2454422"/>
                <a:gd name="connsiteY11" fmla="*/ 265821 h 396240"/>
                <a:gd name="connsiteX12" fmla="*/ 2099603 w 2454422"/>
                <a:gd name="connsiteY12" fmla="*/ 286043 h 396240"/>
                <a:gd name="connsiteX13" fmla="*/ 1297745 w 2454422"/>
                <a:gd name="connsiteY13" fmla="*/ 396240 h 396240"/>
                <a:gd name="connsiteX14" fmla="*/ 917917 w 2454422"/>
                <a:gd name="connsiteY14" fmla="*/ 342314 h 396240"/>
                <a:gd name="connsiteX15" fmla="*/ 633046 w 2454422"/>
                <a:gd name="connsiteY15" fmla="*/ 279889 h 396240"/>
                <a:gd name="connsiteX16" fmla="*/ 604911 w 2454422"/>
                <a:gd name="connsiteY16" fmla="*/ 279889 h 396240"/>
                <a:gd name="connsiteX17" fmla="*/ 162951 w 2454422"/>
                <a:gd name="connsiteY17" fmla="*/ 274613 h 396240"/>
                <a:gd name="connsiteX18" fmla="*/ 162951 w 2454422"/>
                <a:gd name="connsiteY18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37123 h 387350"/>
                <a:gd name="connsiteX1" fmla="*/ 492369 w 2454422"/>
                <a:gd name="connsiteY1" fmla="*/ 142046 h 387350"/>
                <a:gd name="connsiteX2" fmla="*/ 636563 w 2454422"/>
                <a:gd name="connsiteY2" fmla="*/ 150544 h 387350"/>
                <a:gd name="connsiteX3" fmla="*/ 650631 w 2454422"/>
                <a:gd name="connsiteY3" fmla="*/ 136476 h 387350"/>
                <a:gd name="connsiteX4" fmla="*/ 622495 w 2454422"/>
                <a:gd name="connsiteY4" fmla="*/ 150544 h 387350"/>
                <a:gd name="connsiteX5" fmla="*/ 706902 w 2454422"/>
                <a:gd name="connsiteY5" fmla="*/ 164612 h 387350"/>
                <a:gd name="connsiteX6" fmla="*/ 706902 w 2454422"/>
                <a:gd name="connsiteY6" fmla="*/ 164612 h 387350"/>
                <a:gd name="connsiteX7" fmla="*/ 735037 w 2454422"/>
                <a:gd name="connsiteY7" fmla="*/ 178679 h 387350"/>
                <a:gd name="connsiteX8" fmla="*/ 1283677 w 2454422"/>
                <a:gd name="connsiteY8" fmla="*/ 274808 h 387350"/>
                <a:gd name="connsiteX9" fmla="*/ 2144151 w 2454422"/>
                <a:gd name="connsiteY9" fmla="*/ 37123 h 387350"/>
                <a:gd name="connsiteX10" fmla="*/ 2141806 w 2454422"/>
                <a:gd name="connsiteY10" fmla="*/ 52070 h 387350"/>
                <a:gd name="connsiteX11" fmla="*/ 2144151 w 2454422"/>
                <a:gd name="connsiteY11" fmla="*/ 265723 h 387350"/>
                <a:gd name="connsiteX12" fmla="*/ 2124222 w 2454422"/>
                <a:gd name="connsiteY12" fmla="*/ 256931 h 387350"/>
                <a:gd name="connsiteX13" fmla="*/ 2099603 w 2454422"/>
                <a:gd name="connsiteY13" fmla="*/ 277153 h 387350"/>
                <a:gd name="connsiteX14" fmla="*/ 1297745 w 2454422"/>
                <a:gd name="connsiteY14" fmla="*/ 387350 h 387350"/>
                <a:gd name="connsiteX15" fmla="*/ 917917 w 2454422"/>
                <a:gd name="connsiteY15" fmla="*/ 333424 h 387350"/>
                <a:gd name="connsiteX16" fmla="*/ 633046 w 2454422"/>
                <a:gd name="connsiteY16" fmla="*/ 270999 h 387350"/>
                <a:gd name="connsiteX17" fmla="*/ 604911 w 2454422"/>
                <a:gd name="connsiteY17" fmla="*/ 270999 h 387350"/>
                <a:gd name="connsiteX18" fmla="*/ 162951 w 2454422"/>
                <a:gd name="connsiteY18" fmla="*/ 265723 h 387350"/>
                <a:gd name="connsiteX19" fmla="*/ 162951 w 2454422"/>
                <a:gd name="connsiteY19" fmla="*/ 37123 h 387350"/>
                <a:gd name="connsiteX0" fmla="*/ 162951 w 2454422"/>
                <a:gd name="connsiteY0" fmla="*/ 37123 h 387350"/>
                <a:gd name="connsiteX1" fmla="*/ 492369 w 2454422"/>
                <a:gd name="connsiteY1" fmla="*/ 142046 h 387350"/>
                <a:gd name="connsiteX2" fmla="*/ 636563 w 2454422"/>
                <a:gd name="connsiteY2" fmla="*/ 150544 h 387350"/>
                <a:gd name="connsiteX3" fmla="*/ 650631 w 2454422"/>
                <a:gd name="connsiteY3" fmla="*/ 136476 h 387350"/>
                <a:gd name="connsiteX4" fmla="*/ 622495 w 2454422"/>
                <a:gd name="connsiteY4" fmla="*/ 150544 h 387350"/>
                <a:gd name="connsiteX5" fmla="*/ 706902 w 2454422"/>
                <a:gd name="connsiteY5" fmla="*/ 164612 h 387350"/>
                <a:gd name="connsiteX6" fmla="*/ 706902 w 2454422"/>
                <a:gd name="connsiteY6" fmla="*/ 164612 h 387350"/>
                <a:gd name="connsiteX7" fmla="*/ 735037 w 2454422"/>
                <a:gd name="connsiteY7" fmla="*/ 178679 h 387350"/>
                <a:gd name="connsiteX8" fmla="*/ 1283677 w 2454422"/>
                <a:gd name="connsiteY8" fmla="*/ 274808 h 387350"/>
                <a:gd name="connsiteX9" fmla="*/ 2144151 w 2454422"/>
                <a:gd name="connsiteY9" fmla="*/ 37123 h 387350"/>
                <a:gd name="connsiteX10" fmla="*/ 2141806 w 2454422"/>
                <a:gd name="connsiteY10" fmla="*/ 52070 h 387350"/>
                <a:gd name="connsiteX11" fmla="*/ 2144151 w 2454422"/>
                <a:gd name="connsiteY11" fmla="*/ 265723 h 387350"/>
                <a:gd name="connsiteX12" fmla="*/ 2124222 w 2454422"/>
                <a:gd name="connsiteY12" fmla="*/ 256931 h 387350"/>
                <a:gd name="connsiteX13" fmla="*/ 2099603 w 2454422"/>
                <a:gd name="connsiteY13" fmla="*/ 277153 h 387350"/>
                <a:gd name="connsiteX14" fmla="*/ 1297745 w 2454422"/>
                <a:gd name="connsiteY14" fmla="*/ 387350 h 387350"/>
                <a:gd name="connsiteX15" fmla="*/ 917917 w 2454422"/>
                <a:gd name="connsiteY15" fmla="*/ 333424 h 387350"/>
                <a:gd name="connsiteX16" fmla="*/ 633046 w 2454422"/>
                <a:gd name="connsiteY16" fmla="*/ 270999 h 387350"/>
                <a:gd name="connsiteX17" fmla="*/ 604911 w 2454422"/>
                <a:gd name="connsiteY17" fmla="*/ 270999 h 387350"/>
                <a:gd name="connsiteX18" fmla="*/ 162951 w 2454422"/>
                <a:gd name="connsiteY18" fmla="*/ 265723 h 387350"/>
                <a:gd name="connsiteX19" fmla="*/ 162951 w 2454422"/>
                <a:gd name="connsiteY19" fmla="*/ 37123 h 387350"/>
                <a:gd name="connsiteX0" fmla="*/ 162951 w 2454422"/>
                <a:gd name="connsiteY0" fmla="*/ 32825 h 383052"/>
                <a:gd name="connsiteX1" fmla="*/ 492369 w 2454422"/>
                <a:gd name="connsiteY1" fmla="*/ 137748 h 383052"/>
                <a:gd name="connsiteX2" fmla="*/ 636563 w 2454422"/>
                <a:gd name="connsiteY2" fmla="*/ 146246 h 383052"/>
                <a:gd name="connsiteX3" fmla="*/ 650631 w 2454422"/>
                <a:gd name="connsiteY3" fmla="*/ 132178 h 383052"/>
                <a:gd name="connsiteX4" fmla="*/ 622495 w 2454422"/>
                <a:gd name="connsiteY4" fmla="*/ 146246 h 383052"/>
                <a:gd name="connsiteX5" fmla="*/ 706902 w 2454422"/>
                <a:gd name="connsiteY5" fmla="*/ 160314 h 383052"/>
                <a:gd name="connsiteX6" fmla="*/ 706902 w 2454422"/>
                <a:gd name="connsiteY6" fmla="*/ 160314 h 383052"/>
                <a:gd name="connsiteX7" fmla="*/ 735037 w 2454422"/>
                <a:gd name="connsiteY7" fmla="*/ 174381 h 383052"/>
                <a:gd name="connsiteX8" fmla="*/ 1283677 w 2454422"/>
                <a:gd name="connsiteY8" fmla="*/ 270510 h 383052"/>
                <a:gd name="connsiteX9" fmla="*/ 1512277 w 2454422"/>
                <a:gd name="connsiteY9" fmla="*/ 244720 h 383052"/>
                <a:gd name="connsiteX10" fmla="*/ 2144151 w 2454422"/>
                <a:gd name="connsiteY10" fmla="*/ 32825 h 383052"/>
                <a:gd name="connsiteX11" fmla="*/ 2141806 w 2454422"/>
                <a:gd name="connsiteY11" fmla="*/ 47772 h 383052"/>
                <a:gd name="connsiteX12" fmla="*/ 2144151 w 2454422"/>
                <a:gd name="connsiteY12" fmla="*/ 261425 h 383052"/>
                <a:gd name="connsiteX13" fmla="*/ 2124222 w 2454422"/>
                <a:gd name="connsiteY13" fmla="*/ 252633 h 383052"/>
                <a:gd name="connsiteX14" fmla="*/ 2099603 w 2454422"/>
                <a:gd name="connsiteY14" fmla="*/ 272855 h 383052"/>
                <a:gd name="connsiteX15" fmla="*/ 1297745 w 2454422"/>
                <a:gd name="connsiteY15" fmla="*/ 383052 h 383052"/>
                <a:gd name="connsiteX16" fmla="*/ 917917 w 2454422"/>
                <a:gd name="connsiteY16" fmla="*/ 329126 h 383052"/>
                <a:gd name="connsiteX17" fmla="*/ 633046 w 2454422"/>
                <a:gd name="connsiteY17" fmla="*/ 266701 h 383052"/>
                <a:gd name="connsiteX18" fmla="*/ 604911 w 2454422"/>
                <a:gd name="connsiteY18" fmla="*/ 266701 h 383052"/>
                <a:gd name="connsiteX19" fmla="*/ 162951 w 2454422"/>
                <a:gd name="connsiteY19" fmla="*/ 261425 h 383052"/>
                <a:gd name="connsiteX20" fmla="*/ 162951 w 2454422"/>
                <a:gd name="connsiteY20" fmla="*/ 32825 h 383052"/>
                <a:gd name="connsiteX0" fmla="*/ 162951 w 2454422"/>
                <a:gd name="connsiteY0" fmla="*/ 32825 h 383052"/>
                <a:gd name="connsiteX1" fmla="*/ 492369 w 2454422"/>
                <a:gd name="connsiteY1" fmla="*/ 137748 h 383052"/>
                <a:gd name="connsiteX2" fmla="*/ 636563 w 2454422"/>
                <a:gd name="connsiteY2" fmla="*/ 146246 h 383052"/>
                <a:gd name="connsiteX3" fmla="*/ 650631 w 2454422"/>
                <a:gd name="connsiteY3" fmla="*/ 132178 h 383052"/>
                <a:gd name="connsiteX4" fmla="*/ 622495 w 2454422"/>
                <a:gd name="connsiteY4" fmla="*/ 146246 h 383052"/>
                <a:gd name="connsiteX5" fmla="*/ 706902 w 2454422"/>
                <a:gd name="connsiteY5" fmla="*/ 160314 h 383052"/>
                <a:gd name="connsiteX6" fmla="*/ 706902 w 2454422"/>
                <a:gd name="connsiteY6" fmla="*/ 160314 h 383052"/>
                <a:gd name="connsiteX7" fmla="*/ 735037 w 2454422"/>
                <a:gd name="connsiteY7" fmla="*/ 174381 h 383052"/>
                <a:gd name="connsiteX8" fmla="*/ 1283677 w 2454422"/>
                <a:gd name="connsiteY8" fmla="*/ 270510 h 383052"/>
                <a:gd name="connsiteX9" fmla="*/ 1512277 w 2454422"/>
                <a:gd name="connsiteY9" fmla="*/ 244720 h 383052"/>
                <a:gd name="connsiteX10" fmla="*/ 2144151 w 2454422"/>
                <a:gd name="connsiteY10" fmla="*/ 32825 h 383052"/>
                <a:gd name="connsiteX11" fmla="*/ 2141806 w 2454422"/>
                <a:gd name="connsiteY11" fmla="*/ 47772 h 383052"/>
                <a:gd name="connsiteX12" fmla="*/ 2144151 w 2454422"/>
                <a:gd name="connsiteY12" fmla="*/ 261425 h 383052"/>
                <a:gd name="connsiteX13" fmla="*/ 2124222 w 2454422"/>
                <a:gd name="connsiteY13" fmla="*/ 252633 h 383052"/>
                <a:gd name="connsiteX14" fmla="*/ 2099603 w 2454422"/>
                <a:gd name="connsiteY14" fmla="*/ 272855 h 383052"/>
                <a:gd name="connsiteX15" fmla="*/ 1297745 w 2454422"/>
                <a:gd name="connsiteY15" fmla="*/ 383052 h 383052"/>
                <a:gd name="connsiteX16" fmla="*/ 917917 w 2454422"/>
                <a:gd name="connsiteY16" fmla="*/ 329126 h 383052"/>
                <a:gd name="connsiteX17" fmla="*/ 633046 w 2454422"/>
                <a:gd name="connsiteY17" fmla="*/ 266701 h 383052"/>
                <a:gd name="connsiteX18" fmla="*/ 604911 w 2454422"/>
                <a:gd name="connsiteY18" fmla="*/ 266701 h 383052"/>
                <a:gd name="connsiteX19" fmla="*/ 162951 w 2454422"/>
                <a:gd name="connsiteY19" fmla="*/ 261425 h 383052"/>
                <a:gd name="connsiteX20" fmla="*/ 162951 w 2454422"/>
                <a:gd name="connsiteY20" fmla="*/ 32825 h 383052"/>
                <a:gd name="connsiteX0" fmla="*/ 128954 w 2420425"/>
                <a:gd name="connsiteY0" fmla="*/ 32825 h 383052"/>
                <a:gd name="connsiteX1" fmla="*/ 458372 w 2420425"/>
                <a:gd name="connsiteY1" fmla="*/ 137748 h 383052"/>
                <a:gd name="connsiteX2" fmla="*/ 602566 w 2420425"/>
                <a:gd name="connsiteY2" fmla="*/ 146246 h 383052"/>
                <a:gd name="connsiteX3" fmla="*/ 616634 w 2420425"/>
                <a:gd name="connsiteY3" fmla="*/ 132178 h 383052"/>
                <a:gd name="connsiteX4" fmla="*/ 588498 w 2420425"/>
                <a:gd name="connsiteY4" fmla="*/ 146246 h 383052"/>
                <a:gd name="connsiteX5" fmla="*/ 672905 w 2420425"/>
                <a:gd name="connsiteY5" fmla="*/ 160314 h 383052"/>
                <a:gd name="connsiteX6" fmla="*/ 672905 w 2420425"/>
                <a:gd name="connsiteY6" fmla="*/ 160314 h 383052"/>
                <a:gd name="connsiteX7" fmla="*/ 701040 w 2420425"/>
                <a:gd name="connsiteY7" fmla="*/ 174381 h 383052"/>
                <a:gd name="connsiteX8" fmla="*/ 1249680 w 2420425"/>
                <a:gd name="connsiteY8" fmla="*/ 270510 h 383052"/>
                <a:gd name="connsiteX9" fmla="*/ 1478280 w 2420425"/>
                <a:gd name="connsiteY9" fmla="*/ 244720 h 383052"/>
                <a:gd name="connsiteX10" fmla="*/ 2110154 w 2420425"/>
                <a:gd name="connsiteY10" fmla="*/ 32825 h 383052"/>
                <a:gd name="connsiteX11" fmla="*/ 2107809 w 2420425"/>
                <a:gd name="connsiteY11" fmla="*/ 47772 h 383052"/>
                <a:gd name="connsiteX12" fmla="*/ 2110154 w 2420425"/>
                <a:gd name="connsiteY12" fmla="*/ 261425 h 383052"/>
                <a:gd name="connsiteX13" fmla="*/ 2090225 w 2420425"/>
                <a:gd name="connsiteY13" fmla="*/ 252633 h 383052"/>
                <a:gd name="connsiteX14" fmla="*/ 2065606 w 2420425"/>
                <a:gd name="connsiteY14" fmla="*/ 272855 h 383052"/>
                <a:gd name="connsiteX15" fmla="*/ 1263748 w 2420425"/>
                <a:gd name="connsiteY15" fmla="*/ 383052 h 383052"/>
                <a:gd name="connsiteX16" fmla="*/ 883920 w 2420425"/>
                <a:gd name="connsiteY16" fmla="*/ 329126 h 383052"/>
                <a:gd name="connsiteX17" fmla="*/ 599049 w 2420425"/>
                <a:gd name="connsiteY17" fmla="*/ 266701 h 383052"/>
                <a:gd name="connsiteX18" fmla="*/ 570914 w 2420425"/>
                <a:gd name="connsiteY18" fmla="*/ 266701 h 383052"/>
                <a:gd name="connsiteX19" fmla="*/ 128954 w 2420425"/>
                <a:gd name="connsiteY19" fmla="*/ 261425 h 383052"/>
                <a:gd name="connsiteX20" fmla="*/ 0 w 2420425"/>
                <a:gd name="connsiteY20" fmla="*/ 146246 h 383052"/>
                <a:gd name="connsiteX21" fmla="*/ 128954 w 2420425"/>
                <a:gd name="connsiteY21" fmla="*/ 32825 h 3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20425" h="383052">
                  <a:moveTo>
                    <a:pt x="128954" y="32825"/>
                  </a:moveTo>
                  <a:cubicBezTo>
                    <a:pt x="349152" y="159141"/>
                    <a:pt x="128172" y="137748"/>
                    <a:pt x="458372" y="137748"/>
                  </a:cubicBezTo>
                  <a:cubicBezTo>
                    <a:pt x="537307" y="156651"/>
                    <a:pt x="470681" y="124119"/>
                    <a:pt x="602566" y="146246"/>
                  </a:cubicBezTo>
                  <a:cubicBezTo>
                    <a:pt x="628943" y="145318"/>
                    <a:pt x="508782" y="111467"/>
                    <a:pt x="616634" y="132178"/>
                  </a:cubicBezTo>
                  <a:cubicBezTo>
                    <a:pt x="614289" y="132178"/>
                    <a:pt x="579120" y="141557"/>
                    <a:pt x="588498" y="146246"/>
                  </a:cubicBezTo>
                  <a:cubicBezTo>
                    <a:pt x="597876" y="150935"/>
                    <a:pt x="658837" y="157969"/>
                    <a:pt x="672905" y="160314"/>
                  </a:cubicBezTo>
                  <a:lnTo>
                    <a:pt x="672905" y="160314"/>
                  </a:lnTo>
                  <a:cubicBezTo>
                    <a:pt x="677594" y="162659"/>
                    <a:pt x="604911" y="156015"/>
                    <a:pt x="701040" y="174381"/>
                  </a:cubicBezTo>
                  <a:cubicBezTo>
                    <a:pt x="797169" y="192747"/>
                    <a:pt x="1120140" y="258787"/>
                    <a:pt x="1249680" y="270510"/>
                  </a:cubicBezTo>
                  <a:cubicBezTo>
                    <a:pt x="1379220" y="282233"/>
                    <a:pt x="1334868" y="284334"/>
                    <a:pt x="1478280" y="244720"/>
                  </a:cubicBezTo>
                  <a:cubicBezTo>
                    <a:pt x="1791677" y="254343"/>
                    <a:pt x="2005233" y="65650"/>
                    <a:pt x="2110154" y="32825"/>
                  </a:cubicBezTo>
                  <a:cubicBezTo>
                    <a:pt x="2215075" y="0"/>
                    <a:pt x="2107809" y="9672"/>
                    <a:pt x="2107809" y="47772"/>
                  </a:cubicBezTo>
                  <a:cubicBezTo>
                    <a:pt x="2256692" y="121041"/>
                    <a:pt x="2113085" y="227282"/>
                    <a:pt x="2110154" y="261425"/>
                  </a:cubicBezTo>
                  <a:cubicBezTo>
                    <a:pt x="2106833" y="298060"/>
                    <a:pt x="2420425" y="252633"/>
                    <a:pt x="2090225" y="252633"/>
                  </a:cubicBezTo>
                  <a:cubicBezTo>
                    <a:pt x="2082019" y="259374"/>
                    <a:pt x="1941341" y="162951"/>
                    <a:pt x="2065606" y="272855"/>
                  </a:cubicBezTo>
                  <a:lnTo>
                    <a:pt x="1263748" y="383052"/>
                  </a:lnTo>
                  <a:lnTo>
                    <a:pt x="883920" y="329126"/>
                  </a:lnTo>
                  <a:lnTo>
                    <a:pt x="599049" y="266701"/>
                  </a:lnTo>
                  <a:cubicBezTo>
                    <a:pt x="345831" y="269046"/>
                    <a:pt x="923583" y="220688"/>
                    <a:pt x="570914" y="266701"/>
                  </a:cubicBezTo>
                  <a:cubicBezTo>
                    <a:pt x="492565" y="265822"/>
                    <a:pt x="202614" y="300404"/>
                    <a:pt x="128954" y="261425"/>
                  </a:cubicBezTo>
                  <a:cubicBezTo>
                    <a:pt x="59202" y="241349"/>
                    <a:pt x="0" y="184346"/>
                    <a:pt x="0" y="146246"/>
                  </a:cubicBezTo>
                  <a:cubicBezTo>
                    <a:pt x="0" y="108146"/>
                    <a:pt x="77959" y="34241"/>
                    <a:pt x="128954" y="3282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0200" y="22860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105400" y="23622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724400" y="24384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43400" y="23622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962400" y="2286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81400" y="22860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2057400" y="2525486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838200" y="2209800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2971800" y="1600200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407660" y="1905000"/>
            <a:ext cx="8660140" cy="2465002"/>
            <a:chOff x="228600" y="2106998"/>
            <a:chExt cx="8660140" cy="2465002"/>
          </a:xfrm>
        </p:grpSpPr>
        <p:pic>
          <p:nvPicPr>
            <p:cNvPr id="5" name="Picture 4" descr="computer_virus_remova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2106998"/>
              <a:ext cx="2557934" cy="2064951"/>
            </a:xfrm>
            <a:prstGeom prst="rect">
              <a:avLst/>
            </a:prstGeom>
          </p:spPr>
        </p:pic>
        <p:pic>
          <p:nvPicPr>
            <p:cNvPr id="10" name="Picture 9" descr="imac.jpg"/>
            <p:cNvPicPr>
              <a:picLocks noChangeAspect="1"/>
            </p:cNvPicPr>
            <p:nvPr/>
          </p:nvPicPr>
          <p:blipFill>
            <a:blip r:embed="rId6"/>
            <a:srcRect l="13143"/>
            <a:stretch>
              <a:fillRect/>
            </a:stretch>
          </p:blipFill>
          <p:spPr>
            <a:xfrm>
              <a:off x="5867400" y="2143125"/>
              <a:ext cx="3021340" cy="2428875"/>
            </a:xfrm>
            <a:prstGeom prst="rect">
              <a:avLst/>
            </a:prstGeom>
          </p:spPr>
        </p:pic>
      </p:grpSp>
      <p:pic>
        <p:nvPicPr>
          <p:cNvPr id="13" name="Picture 12" descr="Virus+Alive+Warni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243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0.525 1.11111E-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13896305">
            <a:off x="1118637" y="2962906"/>
            <a:ext cx="2391797" cy="170763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260948">
            <a:off x="1203503" y="2452784"/>
            <a:ext cx="2125210" cy="20179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8884619">
            <a:off x="4308316" y="2779942"/>
            <a:ext cx="1867916" cy="230818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672881" flipV="1">
            <a:off x="4473895" y="3158212"/>
            <a:ext cx="1723912" cy="22275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1" y="123106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40" y="3176100"/>
            <a:ext cx="2069460" cy="166739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55" y="1231060"/>
            <a:ext cx="1981200" cy="1955338"/>
          </a:xfrm>
          <a:prstGeom prst="ellipse">
            <a:avLst/>
          </a:prstGeom>
        </p:spPr>
      </p:pic>
      <p:sp>
        <p:nvSpPr>
          <p:cNvPr id="45" name="TextBox 44"/>
          <p:cNvSpPr txBox="1"/>
          <p:nvPr/>
        </p:nvSpPr>
        <p:spPr>
          <a:xfrm rot="19792453">
            <a:off x="45409" y="1218237"/>
            <a:ext cx="1917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871" y="268069"/>
            <a:ext cx="5741850" cy="46166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2438400" y="5620512"/>
            <a:ext cx="2595170" cy="938362"/>
          </a:xfrm>
          <a:prstGeom prst="wedgeRectCallout">
            <a:avLst>
              <a:gd name="adj1" fmla="val 102371"/>
              <a:gd name="adj2" fmla="val -323140"/>
            </a:avLst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 রমের মাধ্যমে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5" grpId="0" animBg="1"/>
      <p:bldP spid="25" grpId="1" animBg="1"/>
      <p:bldP spid="19" grpId="0" animBg="1"/>
      <p:bldP spid="19" grpId="1" animBg="1"/>
      <p:bldP spid="20" grpId="0" animBg="1"/>
      <p:bldP spid="20" grpId="1" animBg="1"/>
      <p:bldP spid="4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2610" y="2743200"/>
            <a:ext cx="7987990" cy="2667000"/>
            <a:chOff x="228600" y="685800"/>
            <a:chExt cx="7987990" cy="2667000"/>
          </a:xfrm>
        </p:grpSpPr>
        <p:pic>
          <p:nvPicPr>
            <p:cNvPr id="7" name="Picture 6" descr="computer.jpg"/>
            <p:cNvPicPr>
              <a:picLocks noChangeAspect="1"/>
            </p:cNvPicPr>
            <p:nvPr/>
          </p:nvPicPr>
          <p:blipFill>
            <a:blip r:embed="rId3" cstate="print"/>
            <a:srcRect l="39434" t="11400" b="11081"/>
            <a:stretch>
              <a:fillRect/>
            </a:stretch>
          </p:blipFill>
          <p:spPr>
            <a:xfrm>
              <a:off x="5517685" y="762000"/>
              <a:ext cx="2698905" cy="2590800"/>
            </a:xfrm>
            <a:prstGeom prst="rect">
              <a:avLst/>
            </a:prstGeom>
          </p:spPr>
        </p:pic>
        <p:pic>
          <p:nvPicPr>
            <p:cNvPr id="6" name="Picture 5" descr="computer.jpg"/>
            <p:cNvPicPr>
              <a:picLocks noChangeAspect="1"/>
            </p:cNvPicPr>
            <p:nvPr/>
          </p:nvPicPr>
          <p:blipFill>
            <a:blip r:embed="rId4" cstate="print"/>
            <a:srcRect l="1804" t="12500" b="9375"/>
            <a:stretch>
              <a:fillRect/>
            </a:stretch>
          </p:blipFill>
          <p:spPr>
            <a:xfrm>
              <a:off x="228600" y="685800"/>
              <a:ext cx="2971800" cy="2209800"/>
            </a:xfrm>
            <a:prstGeom prst="rect">
              <a:avLst/>
            </a:prstGeom>
          </p:spPr>
        </p:pic>
        <p:pic>
          <p:nvPicPr>
            <p:cNvPr id="5" name="Picture 4" descr="copy  animated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838200"/>
              <a:ext cx="6400800" cy="10477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9710" y="304800"/>
            <a:ext cx="8305800" cy="14547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কিছু কপি করার সময় ভাইরাসও কপি হয়ে যেতে পারে।</a:t>
            </a:r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577</Words>
  <Application>Microsoft Office PowerPoint</Application>
  <PresentationFormat>On-screen Show (4:3)</PresentationFormat>
  <Paragraphs>95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MoolBoran</vt:lpstr>
      <vt:lpstr>NikoshBAN</vt:lpstr>
      <vt:lpstr>Vrinda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93</cp:revision>
  <dcterms:created xsi:type="dcterms:W3CDTF">2015-06-04T15:24:11Z</dcterms:created>
  <dcterms:modified xsi:type="dcterms:W3CDTF">2021-08-04T02:05:40Z</dcterms:modified>
</cp:coreProperties>
</file>