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1" r:id="rId6"/>
    <p:sldId id="276" r:id="rId7"/>
    <p:sldId id="262" r:id="rId8"/>
    <p:sldId id="263" r:id="rId9"/>
    <p:sldId id="265" r:id="rId10"/>
    <p:sldId id="266" r:id="rId11"/>
    <p:sldId id="268" r:id="rId12"/>
    <p:sldId id="280" r:id="rId13"/>
    <p:sldId id="272" r:id="rId14"/>
    <p:sldId id="271" r:id="rId15"/>
    <p:sldId id="267" r:id="rId16"/>
    <p:sldId id="270" r:id="rId17"/>
    <p:sldId id="278" r:id="rId18"/>
    <p:sldId id="279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BEEF-930C-40D7-82A3-E30BE3EBCFE2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9A0-E09C-44AD-A44E-8409210E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BEEF-930C-40D7-82A3-E30BE3EBCFE2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9A0-E09C-44AD-A44E-8409210E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BEEF-930C-40D7-82A3-E30BE3EBCFE2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9A0-E09C-44AD-A44E-8409210E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BEEF-930C-40D7-82A3-E30BE3EBCFE2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9A0-E09C-44AD-A44E-8409210E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BEEF-930C-40D7-82A3-E30BE3EBCFE2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9A0-E09C-44AD-A44E-8409210E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BEEF-930C-40D7-82A3-E30BE3EBCFE2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9A0-E09C-44AD-A44E-8409210E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BEEF-930C-40D7-82A3-E30BE3EBCFE2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9A0-E09C-44AD-A44E-8409210E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BEEF-930C-40D7-82A3-E30BE3EBCFE2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9A0-E09C-44AD-A44E-8409210E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BEEF-930C-40D7-82A3-E30BE3EBCFE2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9A0-E09C-44AD-A44E-8409210E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BEEF-930C-40D7-82A3-E30BE3EBCFE2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09A0-E09C-44AD-A44E-8409210E5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BEEF-930C-40D7-82A3-E30BE3EBCFE2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875709A0-E09C-44AD-A44E-8409210E5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75BEEF-930C-40D7-82A3-E30BE3EBCFE2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5709A0-E09C-44AD-A44E-8409210E57B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982" y="641445"/>
            <a:ext cx="8140132" cy="4578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12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4403" y="387656"/>
            <a:ext cx="383866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77" y="1247327"/>
            <a:ext cx="7030974" cy="3262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123581" y="4841035"/>
            <a:ext cx="65950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 কী ? তা লিখ।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6212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99" r="15418"/>
          <a:stretch/>
        </p:blipFill>
        <p:spPr>
          <a:xfrm>
            <a:off x="1787856" y="847725"/>
            <a:ext cx="4108119" cy="2533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1" y="847725"/>
            <a:ext cx="3903827" cy="2533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476377" y="3815834"/>
            <a:ext cx="9782174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কাঠের কাজের খুব বেশি শিল্পগুণ আজকাল দেখা না গেলেও অতীতের কিছু কিছু</a:t>
            </a:r>
          </a:p>
          <a:p>
            <a:pPr algn="ctr"/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নমুনা যা দেখতে পাওয়া যায় তা থেকে অনুমান করা যায় যে, এদেশে একসময়</a:t>
            </a:r>
          </a:p>
          <a:p>
            <a:pPr algn="ctr"/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গৃহনির্মাণের কাজে কারুকার্যে ভূষিত কাঠের ব্যবহার ছিল। </a:t>
            </a:r>
          </a:p>
          <a:p>
            <a:pPr algn="ctr"/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ধরনের কাঠের কারুকাজকে হাসিয়া বলা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হয়।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87274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500" y="4325035"/>
            <a:ext cx="97821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খুলনার মাদুর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সিলেটের শীতলপাটি শুধু শিল্প নয় গ্রীষ্মকালে ব্যবহারে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আরামদায়ক নয়, শীতলপাটির নকশা একটি মৌলিক বৈশিষ্ট্যের পরিচালক।</a:t>
            </a:r>
            <a:endParaRPr lang="en-US" sz="3200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26" y="1525213"/>
            <a:ext cx="32004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200"/>
          <a:stretch/>
        </p:blipFill>
        <p:spPr>
          <a:xfrm>
            <a:off x="1095331" y="1552923"/>
            <a:ext cx="32004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21" y="1503569"/>
            <a:ext cx="32004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26126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4230" y="3862650"/>
            <a:ext cx="8007927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গ্রামের ঘরে ঘরে যে শিকা, হাতপাখা ফুল পিঠা তৈরি করা হয়, তা মোটেই অবহেলার জিনিস নয়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।</a:t>
            </a:r>
            <a:endParaRPr lang="bn-BD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0" y="693670"/>
            <a:ext cx="2563787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54" y="750627"/>
            <a:ext cx="3016157" cy="2169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08" t="504" r="2083" b="1"/>
          <a:stretch/>
        </p:blipFill>
        <p:spPr>
          <a:xfrm>
            <a:off x="8211123" y="789205"/>
            <a:ext cx="2297652" cy="2145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06111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4900" y="4247113"/>
            <a:ext cx="923953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bn-BD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এলাকায় দেখা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 লোকশিল্প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 ।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4968" y="838199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49" y="524816"/>
            <a:ext cx="8652680" cy="3112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77512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0025" y="1743075"/>
            <a:ext cx="428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99" y="699364"/>
            <a:ext cx="4032650" cy="2524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67" y="848495"/>
            <a:ext cx="4112421" cy="2524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815152" y="3948223"/>
            <a:ext cx="8775511" cy="1077218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অপ্রতুল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নানারকম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চলতেই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60431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3141" y="3845546"/>
            <a:ext cx="903282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ছাড়া সোলাশিল্পের </a:t>
            </a:r>
            <a:r>
              <a:rPr lang="bn-BD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উৎকৃষ্ট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সৃজনশীল নমুনা দেখা যায় </a:t>
            </a:r>
          </a:p>
          <a:p>
            <a:pPr algn="ctr"/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টোপর, পুতুল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ইত্যাদির মধ্যে।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53" y="859575"/>
            <a:ext cx="3904154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74" y="780887"/>
            <a:ext cx="41148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86084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0299" y="4641046"/>
            <a:ext cx="660950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পিঠা </a:t>
            </a:r>
            <a:r>
              <a:rPr lang="bn-BD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শুধু প্রয়োজনই মেটায় না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 </a:t>
            </a:r>
            <a:r>
              <a:rPr lang="bn-BD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শিল্পও বটে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000125"/>
            <a:ext cx="7200900" cy="3350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27340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4549" y="4545648"/>
            <a:ext cx="8039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কাপড়ের 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পুতুল তৈরি করা আমাদের দেশের মেয়েদের একটি </a:t>
            </a:r>
          </a:p>
          <a:p>
            <a:pPr algn="ctr"/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সহজাত শিল্পগুণ। অনেকাংশে এসব পুতুল প্রতীকধর্মী।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 descr="o8.jpg"/>
          <p:cNvPicPr>
            <a:picLocks noChangeAspect="1"/>
          </p:cNvPicPr>
          <p:nvPr/>
        </p:nvPicPr>
        <p:blipFill>
          <a:blip r:embed="rId2"/>
          <a:srcRect l="4348" r="4348"/>
          <a:stretch>
            <a:fillRect/>
          </a:stretch>
        </p:blipFill>
        <p:spPr>
          <a:xfrm>
            <a:off x="2434277" y="721483"/>
            <a:ext cx="7372349" cy="35439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45252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66020" y="4302384"/>
            <a:ext cx="9282543" cy="1351149"/>
            <a:chOff x="1579417" y="2760187"/>
            <a:chExt cx="9282543" cy="1351149"/>
          </a:xfrm>
        </p:grpSpPr>
        <p:sp>
          <p:nvSpPr>
            <p:cNvPr id="3" name="TextBox 2"/>
            <p:cNvSpPr txBox="1"/>
            <p:nvPr/>
          </p:nvSpPr>
          <p:spPr>
            <a:xfrm>
              <a:off x="1579417" y="2787897"/>
              <a:ext cx="924098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b="1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 সবাইকে</a:t>
              </a:r>
              <a:endParaRPr lang="en-US" sz="8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20978" y="2760187"/>
              <a:ext cx="924098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BD" sz="8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 সবাইকে</a:t>
              </a:r>
              <a:endParaRPr lang="en-US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 descr="42523590_3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922" y="641445"/>
            <a:ext cx="6658114" cy="3534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7080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73096" y="82531"/>
            <a:ext cx="5943600" cy="1022823"/>
          </a:xfrm>
          <a:prstGeom prst="ellipse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6523630" y="1865068"/>
            <a:ext cx="3835021" cy="20005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শ্রেণী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সপ্তবর্ণা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২৫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/২০21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0210608_1709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917" y="941687"/>
            <a:ext cx="2388358" cy="2036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797982" y="2993905"/>
            <a:ext cx="5191432" cy="256867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এনামুল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চলিতার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আফছার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তালুকদার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 smtClean="0"/>
              <a:t>Email:-</a:t>
            </a:r>
            <a:r>
              <a:rPr lang="en-US" sz="2000" dirty="0" err="1" smtClean="0"/>
              <a:t>enamul2116690@gmail.com</a:t>
            </a:r>
            <a:endParaRPr lang="en-US" sz="2000" dirty="0" smtClean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8009844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4686" y="487529"/>
            <a:ext cx="460094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ছবিগুলোতে কী কী দেখতে পাচ্ছো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54354" y="0"/>
            <a:ext cx="2265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এগুলো কী 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77" y="1228323"/>
            <a:ext cx="36576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78" y="3853279"/>
            <a:ext cx="36576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bambo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424547" y="3853279"/>
            <a:ext cx="36576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934134" y="3100139"/>
            <a:ext cx="263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0664" y="3053844"/>
            <a:ext cx="263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তাতেঁর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4134" y="5712353"/>
            <a:ext cx="263842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বেতের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জিনিষ</a:t>
            </a:r>
            <a:endParaRPr lang="en-US" sz="32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1852" y="5712353"/>
            <a:ext cx="263842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নকশি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কাঁথা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498" r="5632"/>
          <a:stretch/>
        </p:blipFill>
        <p:spPr>
          <a:xfrm>
            <a:off x="2424546" y="1228323"/>
            <a:ext cx="36576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980095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673289"/>
            <a:ext cx="7519917" cy="3415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02107" y="4410941"/>
            <a:ext cx="681990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লোকশিল্প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30265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8004" y="-110416"/>
            <a:ext cx="7226175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শিখনফল-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9575" y="2086248"/>
            <a:ext cx="9795359" cy="44935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…</a:t>
            </a:r>
          </a:p>
          <a:p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শিল্পি কামরুল হাসানের </a:t>
            </a:r>
            <a:r>
              <a:rPr lang="bn-BD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বলতে পারবে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নতুন শব্দগুলোর অর্থ বলতে ও বাক্যে প্রয়োগ করতে 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</a:t>
            </a:r>
            <a:endParaRPr lang="bn-IN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লোকশিল্প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বাঁশ,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কাঠ,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মাদুর,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শিকা,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হাতপাখা, ফুল পিঠা, কাপড়ের পুতুল ) বর্ণনা দিতে পারবে। </a:t>
            </a:r>
          </a:p>
          <a:p>
            <a:pPr>
              <a:lnSpc>
                <a:spcPct val="150000"/>
              </a:lnSpc>
            </a:pPr>
            <a:endParaRPr lang="en-US" alt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bn-BD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83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692" y="1374842"/>
            <a:ext cx="2724150" cy="2826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961558" y="255390"/>
            <a:ext cx="28956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0185" y="4201169"/>
            <a:ext cx="25908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 হাসান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2509" y="1016028"/>
            <a:ext cx="3743622" cy="163121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কর্মজীবন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দীর্ঘকাল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স্টিটউটে অধ্যাপনার কাজে নিয়োজিত ছিলেন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2509" y="3279387"/>
            <a:ext cx="3770918" cy="15696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 নাম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শিল্প আন্দোলন ও আমার কথা</a:t>
            </a:r>
          </a:p>
          <a:p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1445" y="3279387"/>
            <a:ext cx="4244453" cy="156966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১৯৮৮ খ্রিষ্টাব্দে ২১ফেব্রুয়ারি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ঢাকায় মৃত্যুবরণ করেন</a:t>
            </a:r>
          </a:p>
          <a:p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627" y="1032133"/>
            <a:ext cx="4217159" cy="1261884"/>
          </a:xfrm>
          <a:prstGeom prst="rect">
            <a:avLst/>
          </a:prstGeom>
          <a:ln/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১৯২১খ্রিষ্টাব্দে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কলকাতায়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8682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6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4644743" y="1005252"/>
            <a:ext cx="284480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143" y="2057400"/>
            <a:ext cx="6096000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5912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14874" y="1027140"/>
            <a:ext cx="297180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778" b="14722"/>
          <a:stretch/>
        </p:blipFill>
        <p:spPr>
          <a:xfrm>
            <a:off x="2857500" y="2000250"/>
            <a:ext cx="6686549" cy="3695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64292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569"/>
          <a:stretch/>
        </p:blipFill>
        <p:spPr>
          <a:xfrm>
            <a:off x="4349181" y="726721"/>
            <a:ext cx="3330859" cy="1541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08" t="504" r="2083" b="1"/>
          <a:stretch/>
        </p:blipFill>
        <p:spPr>
          <a:xfrm>
            <a:off x="4349181" y="2393320"/>
            <a:ext cx="3315773" cy="17098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24335" y="1354222"/>
            <a:ext cx="2657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5997" y="1490701"/>
            <a:ext cx="309822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বিশেষভাবে রক্ষা করা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3802" y="3333930"/>
            <a:ext cx="372283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অতীতের গর্ব ও গৌরবের বস্তু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0421" y="2995932"/>
            <a:ext cx="2505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936" r="46618"/>
          <a:stretch/>
        </p:blipFill>
        <p:spPr>
          <a:xfrm>
            <a:off x="4349181" y="4113413"/>
            <a:ext cx="3315773" cy="1709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733802" y="4962546"/>
            <a:ext cx="372283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অতীতের গর্ব ও গৌরবের বস্তু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9480" y="4484875"/>
            <a:ext cx="2505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6289" y="-109514"/>
            <a:ext cx="2505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5166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1454</TotalTime>
  <Words>337</Words>
  <Application>Microsoft Office PowerPoint</Application>
  <PresentationFormat>Custom</PresentationFormat>
  <Paragraphs>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 dj</dc:creator>
  <cp:lastModifiedBy>ENAMUL HAQUE</cp:lastModifiedBy>
  <cp:revision>120</cp:revision>
  <dcterms:created xsi:type="dcterms:W3CDTF">2019-09-22T17:57:59Z</dcterms:created>
  <dcterms:modified xsi:type="dcterms:W3CDTF">2021-08-04T22:05:07Z</dcterms:modified>
</cp:coreProperties>
</file>