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9" r:id="rId4"/>
    <p:sldId id="276" r:id="rId5"/>
    <p:sldId id="260" r:id="rId6"/>
    <p:sldId id="280" r:id="rId7"/>
    <p:sldId id="281" r:id="rId8"/>
    <p:sldId id="282" r:id="rId9"/>
    <p:sldId id="288" r:id="rId10"/>
    <p:sldId id="283" r:id="rId11"/>
    <p:sldId id="284" r:id="rId12"/>
    <p:sldId id="285" r:id="rId13"/>
    <p:sldId id="286" r:id="rId14"/>
    <p:sldId id="269" r:id="rId15"/>
    <p:sldId id="271" r:id="rId16"/>
    <p:sldId id="270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81" d="100"/>
          <a:sy n="81" d="100"/>
        </p:scale>
        <p:origin x="-27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="" xmlns:a16="http://schemas.microsoft.com/office/drawing/2014/main" id="{A8DEEF72-C45E-4725-9FD1-DFBDC316D93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214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="" xmlns:a16="http://schemas.microsoft.com/office/drawing/2014/main" id="{B83057D5-0E7D-4957-9E66-A7EE84AAFDE9}"/>
              </a:ext>
            </a:extLst>
          </p:cNvPr>
          <p:cNvSpPr/>
          <p:nvPr userDrawn="1"/>
        </p:nvSpPr>
        <p:spPr>
          <a:xfrm>
            <a:off x="0" y="0"/>
            <a:ext cx="1905000" cy="1828800"/>
          </a:xfrm>
          <a:prstGeom prst="halfFrame">
            <a:avLst>
              <a:gd name="adj1" fmla="val 4959"/>
              <a:gd name="adj2" fmla="val 555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="" xmlns:a16="http://schemas.microsoft.com/office/drawing/2014/main" id="{5C219B13-893A-492E-BBED-39D2EC26E54B}"/>
              </a:ext>
            </a:extLst>
          </p:cNvPr>
          <p:cNvSpPr/>
          <p:nvPr userDrawn="1"/>
        </p:nvSpPr>
        <p:spPr>
          <a:xfrm rot="10800000">
            <a:off x="10287000" y="5029200"/>
            <a:ext cx="1905000" cy="1828800"/>
          </a:xfrm>
          <a:prstGeom prst="halfFrame">
            <a:avLst>
              <a:gd name="adj1" fmla="val 4959"/>
              <a:gd name="adj2" fmla="val 555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="" xmlns:a16="http://schemas.microsoft.com/office/drawing/2014/main" id="{92DA2F2A-357A-4C17-81D1-3C99A3570A3E}"/>
              </a:ext>
            </a:extLst>
          </p:cNvPr>
          <p:cNvSpPr/>
          <p:nvPr userDrawn="1"/>
        </p:nvSpPr>
        <p:spPr>
          <a:xfrm rot="5400000">
            <a:off x="10325100" y="38100"/>
            <a:ext cx="1905000" cy="1828800"/>
          </a:xfrm>
          <a:prstGeom prst="halfFrame">
            <a:avLst>
              <a:gd name="adj1" fmla="val 4959"/>
              <a:gd name="adj2" fmla="val 555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="" xmlns:a16="http://schemas.microsoft.com/office/drawing/2014/main" id="{EC01D81B-8FF6-487D-B1B9-8355BBB9242D}"/>
              </a:ext>
            </a:extLst>
          </p:cNvPr>
          <p:cNvSpPr/>
          <p:nvPr userDrawn="1"/>
        </p:nvSpPr>
        <p:spPr>
          <a:xfrm rot="16200000">
            <a:off x="-38100" y="4991100"/>
            <a:ext cx="1905000" cy="1828800"/>
          </a:xfrm>
          <a:prstGeom prst="halfFrame">
            <a:avLst>
              <a:gd name="adj1" fmla="val 4959"/>
              <a:gd name="adj2" fmla="val 555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88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0C876E-67CE-434B-BE03-2C0C248F6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EA726EA-AB2E-4F80-B789-44CED723D0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636ECF-BEAF-4195-B871-51E2DBC82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6166ADA-83D5-4508-8ED0-80B70B6F5C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E698AF-259A-49D0-B8CD-9D7C6153FBAE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CD2917B-B871-4F69-9346-3668CBE30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A6614BF-69AA-4162-AB5D-976B2CA95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EEE494-FF4E-438E-9F29-6E75738E0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97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D7D7C4-32B4-4C39-81DF-0B18416E3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445641D-F070-404D-B269-DEECC772D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4C6EA4F-91D2-4C32-814B-C5410294D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CD85A80-1DF5-4C6E-9CCC-6D892BE66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12A14ED-5353-411C-83CF-35E360B58C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961E4B8-8B3D-4E6B-A032-7FF937F5BA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E698AF-259A-49D0-B8CD-9D7C6153FBAE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3CC364F-035A-4969-A944-FBE50CD48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B5D8EF0-7CD1-46D8-9EB3-53C2F13F5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EEE494-FF4E-438E-9F29-6E75738E0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43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9FF6BD-0CA9-4D0C-82AD-41F8C1622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4524304-85FA-492E-8229-DE8469EE8F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E698AF-259A-49D0-B8CD-9D7C6153FBAE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F02ED5E-E2C5-4AF1-80BC-CC931D2B7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ABD8BB7-ED64-4821-9AF1-725FB75C2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EEE494-FF4E-438E-9F29-6E75738E0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42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F4A4DC-3D4E-4435-B170-5115F5985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995B9E-DA05-41F0-A1A9-083244263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5F4CC27-8CED-4976-8138-E5CC52F60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418FF13-6E33-4375-9305-DE7BA96F17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E698AF-259A-49D0-B8CD-9D7C6153FBAE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DA3FD3-724B-425E-A06E-AA574F60C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56D3F16-8BD9-4D4E-AB6A-97FD4DCDC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EEE494-FF4E-438E-9F29-6E75738E0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29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0F01D5-6463-46F0-BF49-0FFD8F8C5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019F19C-2429-4FEE-86A6-329DB7BEE1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B41E89C-6089-4047-BD95-64D23DD77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CB6BF91-121B-4DF1-A1BD-13027035E8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E698AF-259A-49D0-B8CD-9D7C6153FBAE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9F5AA5B-357C-4F7A-A9DE-F51EF752D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878FE5C-EC7D-4B49-A06F-112B0638A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EEE494-FF4E-438E-9F29-6E75738E0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49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40426C-9D0A-4AC3-93D0-928F014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DC82506-7252-4832-9C9A-89614E89F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47850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AB70A8E-44E6-40CB-8E6E-64F219B4B9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E698AF-259A-49D0-B8CD-9D7C6153FBAE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9FB050-F6AF-46EE-8EE9-636AF5A72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55E1F3-42CB-4F83-8DC9-F82E3E9D6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EEE494-FF4E-438E-9F29-6E75738E0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1CFCF26-D73E-45BB-ADB1-01C5A09942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7A1CFAA-CBDA-4E3D-B3AF-A83A2F4C6D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59BE12-578A-434F-AB72-53D0DF75E1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E698AF-259A-49D0-B8CD-9D7C6153FBAE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62F746C-01BB-4A20-BA8E-EEC633146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07CA036-12BF-46FA-B95D-D3BFEBA2F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EEE494-FF4E-438E-9F29-6E75738E0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0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="" xmlns:a16="http://schemas.microsoft.com/office/drawing/2014/main" id="{A8DEEF72-C45E-4725-9FD1-DFBDC316D93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214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="" xmlns:a16="http://schemas.microsoft.com/office/drawing/2014/main" id="{B83057D5-0E7D-4957-9E66-A7EE84AAFDE9}"/>
              </a:ext>
            </a:extLst>
          </p:cNvPr>
          <p:cNvSpPr/>
          <p:nvPr userDrawn="1"/>
        </p:nvSpPr>
        <p:spPr>
          <a:xfrm>
            <a:off x="0" y="0"/>
            <a:ext cx="1905000" cy="1828800"/>
          </a:xfrm>
          <a:prstGeom prst="halfFrame">
            <a:avLst>
              <a:gd name="adj1" fmla="val 4959"/>
              <a:gd name="adj2" fmla="val 555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="" xmlns:a16="http://schemas.microsoft.com/office/drawing/2014/main" id="{5C219B13-893A-492E-BBED-39D2EC26E54B}"/>
              </a:ext>
            </a:extLst>
          </p:cNvPr>
          <p:cNvSpPr/>
          <p:nvPr userDrawn="1"/>
        </p:nvSpPr>
        <p:spPr>
          <a:xfrm rot="10800000">
            <a:off x="10287000" y="5029200"/>
            <a:ext cx="1905000" cy="1828800"/>
          </a:xfrm>
          <a:prstGeom prst="halfFrame">
            <a:avLst>
              <a:gd name="adj1" fmla="val 4959"/>
              <a:gd name="adj2" fmla="val 555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="" xmlns:a16="http://schemas.microsoft.com/office/drawing/2014/main" id="{92DA2F2A-357A-4C17-81D1-3C99A3570A3E}"/>
              </a:ext>
            </a:extLst>
          </p:cNvPr>
          <p:cNvSpPr/>
          <p:nvPr userDrawn="1"/>
        </p:nvSpPr>
        <p:spPr>
          <a:xfrm rot="5400000">
            <a:off x="10325100" y="38100"/>
            <a:ext cx="1905000" cy="1828800"/>
          </a:xfrm>
          <a:prstGeom prst="halfFrame">
            <a:avLst>
              <a:gd name="adj1" fmla="val 4959"/>
              <a:gd name="adj2" fmla="val 555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="" xmlns:a16="http://schemas.microsoft.com/office/drawing/2014/main" id="{EC01D81B-8FF6-487D-B1B9-8355BBB9242D}"/>
              </a:ext>
            </a:extLst>
          </p:cNvPr>
          <p:cNvSpPr/>
          <p:nvPr userDrawn="1"/>
        </p:nvSpPr>
        <p:spPr>
          <a:xfrm rot="16200000">
            <a:off x="-38100" y="4991100"/>
            <a:ext cx="1905000" cy="1828800"/>
          </a:xfrm>
          <a:prstGeom prst="halfFrame">
            <a:avLst>
              <a:gd name="adj1" fmla="val 4959"/>
              <a:gd name="adj2" fmla="val 555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17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="" xmlns:a16="http://schemas.microsoft.com/office/drawing/2014/main" id="{A8DEEF72-C45E-4725-9FD1-DFBDC316D93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214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="" xmlns:a16="http://schemas.microsoft.com/office/drawing/2014/main" id="{B83057D5-0E7D-4957-9E66-A7EE84AAFDE9}"/>
              </a:ext>
            </a:extLst>
          </p:cNvPr>
          <p:cNvSpPr/>
          <p:nvPr userDrawn="1"/>
        </p:nvSpPr>
        <p:spPr>
          <a:xfrm>
            <a:off x="0" y="0"/>
            <a:ext cx="1905000" cy="1828800"/>
          </a:xfrm>
          <a:prstGeom prst="halfFrame">
            <a:avLst>
              <a:gd name="adj1" fmla="val 4959"/>
              <a:gd name="adj2" fmla="val 555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="" xmlns:a16="http://schemas.microsoft.com/office/drawing/2014/main" id="{5C219B13-893A-492E-BBED-39D2EC26E54B}"/>
              </a:ext>
            </a:extLst>
          </p:cNvPr>
          <p:cNvSpPr/>
          <p:nvPr userDrawn="1"/>
        </p:nvSpPr>
        <p:spPr>
          <a:xfrm rot="10800000">
            <a:off x="10287000" y="5029200"/>
            <a:ext cx="1905000" cy="1828800"/>
          </a:xfrm>
          <a:prstGeom prst="halfFrame">
            <a:avLst>
              <a:gd name="adj1" fmla="val 4959"/>
              <a:gd name="adj2" fmla="val 555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="" xmlns:a16="http://schemas.microsoft.com/office/drawing/2014/main" id="{92DA2F2A-357A-4C17-81D1-3C99A3570A3E}"/>
              </a:ext>
            </a:extLst>
          </p:cNvPr>
          <p:cNvSpPr/>
          <p:nvPr userDrawn="1"/>
        </p:nvSpPr>
        <p:spPr>
          <a:xfrm rot="5400000">
            <a:off x="10325100" y="38100"/>
            <a:ext cx="1905000" cy="1828800"/>
          </a:xfrm>
          <a:prstGeom prst="halfFrame">
            <a:avLst>
              <a:gd name="adj1" fmla="val 4959"/>
              <a:gd name="adj2" fmla="val 555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="" xmlns:a16="http://schemas.microsoft.com/office/drawing/2014/main" id="{EC01D81B-8FF6-487D-B1B9-8355BBB9242D}"/>
              </a:ext>
            </a:extLst>
          </p:cNvPr>
          <p:cNvSpPr/>
          <p:nvPr userDrawn="1"/>
        </p:nvSpPr>
        <p:spPr>
          <a:xfrm rot="16200000">
            <a:off x="-38100" y="4991100"/>
            <a:ext cx="1905000" cy="1828800"/>
          </a:xfrm>
          <a:prstGeom prst="halfFrame">
            <a:avLst>
              <a:gd name="adj1" fmla="val 4959"/>
              <a:gd name="adj2" fmla="val 555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9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="" xmlns:a16="http://schemas.microsoft.com/office/drawing/2014/main" id="{A8DEEF72-C45E-4725-9FD1-DFBDC316D93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214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="" xmlns:a16="http://schemas.microsoft.com/office/drawing/2014/main" id="{B83057D5-0E7D-4957-9E66-A7EE84AAFDE9}"/>
              </a:ext>
            </a:extLst>
          </p:cNvPr>
          <p:cNvSpPr/>
          <p:nvPr userDrawn="1"/>
        </p:nvSpPr>
        <p:spPr>
          <a:xfrm>
            <a:off x="0" y="0"/>
            <a:ext cx="1905000" cy="1828800"/>
          </a:xfrm>
          <a:prstGeom prst="halfFrame">
            <a:avLst>
              <a:gd name="adj1" fmla="val 4959"/>
              <a:gd name="adj2" fmla="val 555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="" xmlns:a16="http://schemas.microsoft.com/office/drawing/2014/main" id="{5C219B13-893A-492E-BBED-39D2EC26E54B}"/>
              </a:ext>
            </a:extLst>
          </p:cNvPr>
          <p:cNvSpPr/>
          <p:nvPr userDrawn="1"/>
        </p:nvSpPr>
        <p:spPr>
          <a:xfrm rot="10800000">
            <a:off x="10287000" y="5029200"/>
            <a:ext cx="1905000" cy="1828800"/>
          </a:xfrm>
          <a:prstGeom prst="halfFrame">
            <a:avLst>
              <a:gd name="adj1" fmla="val 4959"/>
              <a:gd name="adj2" fmla="val 555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="" xmlns:a16="http://schemas.microsoft.com/office/drawing/2014/main" id="{92DA2F2A-357A-4C17-81D1-3C99A3570A3E}"/>
              </a:ext>
            </a:extLst>
          </p:cNvPr>
          <p:cNvSpPr/>
          <p:nvPr userDrawn="1"/>
        </p:nvSpPr>
        <p:spPr>
          <a:xfrm rot="5400000">
            <a:off x="10325100" y="38100"/>
            <a:ext cx="1905000" cy="1828800"/>
          </a:xfrm>
          <a:prstGeom prst="halfFrame">
            <a:avLst>
              <a:gd name="adj1" fmla="val 4959"/>
              <a:gd name="adj2" fmla="val 555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="" xmlns:a16="http://schemas.microsoft.com/office/drawing/2014/main" id="{EC01D81B-8FF6-487D-B1B9-8355BBB9242D}"/>
              </a:ext>
            </a:extLst>
          </p:cNvPr>
          <p:cNvSpPr/>
          <p:nvPr userDrawn="1"/>
        </p:nvSpPr>
        <p:spPr>
          <a:xfrm rot="16200000">
            <a:off x="-38100" y="4991100"/>
            <a:ext cx="1905000" cy="1828800"/>
          </a:xfrm>
          <a:prstGeom prst="halfFrame">
            <a:avLst>
              <a:gd name="adj1" fmla="val 4959"/>
              <a:gd name="adj2" fmla="val 555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3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="" xmlns:a16="http://schemas.microsoft.com/office/drawing/2014/main" id="{A8DEEF72-C45E-4725-9FD1-DFBDC316D93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214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="" xmlns:a16="http://schemas.microsoft.com/office/drawing/2014/main" id="{B83057D5-0E7D-4957-9E66-A7EE84AAFDE9}"/>
              </a:ext>
            </a:extLst>
          </p:cNvPr>
          <p:cNvSpPr/>
          <p:nvPr userDrawn="1"/>
        </p:nvSpPr>
        <p:spPr>
          <a:xfrm>
            <a:off x="0" y="0"/>
            <a:ext cx="1905000" cy="1828800"/>
          </a:xfrm>
          <a:prstGeom prst="halfFrame">
            <a:avLst>
              <a:gd name="adj1" fmla="val 4959"/>
              <a:gd name="adj2" fmla="val 555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="" xmlns:a16="http://schemas.microsoft.com/office/drawing/2014/main" id="{5C219B13-893A-492E-BBED-39D2EC26E54B}"/>
              </a:ext>
            </a:extLst>
          </p:cNvPr>
          <p:cNvSpPr/>
          <p:nvPr userDrawn="1"/>
        </p:nvSpPr>
        <p:spPr>
          <a:xfrm rot="10800000">
            <a:off x="10287000" y="5029200"/>
            <a:ext cx="1905000" cy="1828800"/>
          </a:xfrm>
          <a:prstGeom prst="halfFrame">
            <a:avLst>
              <a:gd name="adj1" fmla="val 4959"/>
              <a:gd name="adj2" fmla="val 555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="" xmlns:a16="http://schemas.microsoft.com/office/drawing/2014/main" id="{92DA2F2A-357A-4C17-81D1-3C99A3570A3E}"/>
              </a:ext>
            </a:extLst>
          </p:cNvPr>
          <p:cNvSpPr/>
          <p:nvPr userDrawn="1"/>
        </p:nvSpPr>
        <p:spPr>
          <a:xfrm rot="5400000">
            <a:off x="10325100" y="38100"/>
            <a:ext cx="1905000" cy="1828800"/>
          </a:xfrm>
          <a:prstGeom prst="halfFrame">
            <a:avLst>
              <a:gd name="adj1" fmla="val 4959"/>
              <a:gd name="adj2" fmla="val 555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="" xmlns:a16="http://schemas.microsoft.com/office/drawing/2014/main" id="{EC01D81B-8FF6-487D-B1B9-8355BBB9242D}"/>
              </a:ext>
            </a:extLst>
          </p:cNvPr>
          <p:cNvSpPr/>
          <p:nvPr userDrawn="1"/>
        </p:nvSpPr>
        <p:spPr>
          <a:xfrm rot="16200000">
            <a:off x="-38100" y="4991100"/>
            <a:ext cx="1905000" cy="1828800"/>
          </a:xfrm>
          <a:prstGeom prst="halfFrame">
            <a:avLst>
              <a:gd name="adj1" fmla="val 4959"/>
              <a:gd name="adj2" fmla="val 555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42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="" xmlns:a16="http://schemas.microsoft.com/office/drawing/2014/main" id="{A8DEEF72-C45E-4725-9FD1-DFBDC316D93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214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="" xmlns:a16="http://schemas.microsoft.com/office/drawing/2014/main" id="{B83057D5-0E7D-4957-9E66-A7EE84AAFDE9}"/>
              </a:ext>
            </a:extLst>
          </p:cNvPr>
          <p:cNvSpPr/>
          <p:nvPr userDrawn="1"/>
        </p:nvSpPr>
        <p:spPr>
          <a:xfrm>
            <a:off x="0" y="0"/>
            <a:ext cx="1905000" cy="1828800"/>
          </a:xfrm>
          <a:prstGeom prst="halfFrame">
            <a:avLst>
              <a:gd name="adj1" fmla="val 4959"/>
              <a:gd name="adj2" fmla="val 555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="" xmlns:a16="http://schemas.microsoft.com/office/drawing/2014/main" id="{5C219B13-893A-492E-BBED-39D2EC26E54B}"/>
              </a:ext>
            </a:extLst>
          </p:cNvPr>
          <p:cNvSpPr/>
          <p:nvPr userDrawn="1"/>
        </p:nvSpPr>
        <p:spPr>
          <a:xfrm rot="10800000">
            <a:off x="10287000" y="5029200"/>
            <a:ext cx="1905000" cy="1828800"/>
          </a:xfrm>
          <a:prstGeom prst="halfFrame">
            <a:avLst>
              <a:gd name="adj1" fmla="val 4959"/>
              <a:gd name="adj2" fmla="val 555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="" xmlns:a16="http://schemas.microsoft.com/office/drawing/2014/main" id="{92DA2F2A-357A-4C17-81D1-3C99A3570A3E}"/>
              </a:ext>
            </a:extLst>
          </p:cNvPr>
          <p:cNvSpPr/>
          <p:nvPr userDrawn="1"/>
        </p:nvSpPr>
        <p:spPr>
          <a:xfrm rot="5400000">
            <a:off x="10325100" y="38100"/>
            <a:ext cx="1905000" cy="1828800"/>
          </a:xfrm>
          <a:prstGeom prst="halfFrame">
            <a:avLst>
              <a:gd name="adj1" fmla="val 4959"/>
              <a:gd name="adj2" fmla="val 555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="" xmlns:a16="http://schemas.microsoft.com/office/drawing/2014/main" id="{EC01D81B-8FF6-487D-B1B9-8355BBB9242D}"/>
              </a:ext>
            </a:extLst>
          </p:cNvPr>
          <p:cNvSpPr/>
          <p:nvPr userDrawn="1"/>
        </p:nvSpPr>
        <p:spPr>
          <a:xfrm rot="16200000">
            <a:off x="-38100" y="4991100"/>
            <a:ext cx="1905000" cy="1828800"/>
          </a:xfrm>
          <a:prstGeom prst="halfFrame">
            <a:avLst>
              <a:gd name="adj1" fmla="val 4959"/>
              <a:gd name="adj2" fmla="val 555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69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357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2FAA1A-E398-47C9-9000-9E251D6DE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61E72A-76A8-4D1C-92E1-E7C4BAAB0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366AE7-643B-4EDE-AEF8-B8C2D60CF1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E698AF-259A-49D0-B8CD-9D7C6153FBAE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A2E142-7107-4124-AD0B-D374C1EF5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1C8E76-19AE-40DD-9363-EFE672FE5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EEE494-FF4E-438E-9F29-6E75738E0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6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CD46A4-F315-40DD-80DA-555E09C0B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219BBBC-4E54-41FF-837B-7C0377771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1C2156-5920-4DF1-A176-7849B0FB7A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E698AF-259A-49D0-B8CD-9D7C6153FBAE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B63D3F4-EA2A-487E-A174-2E9456387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6F3A14B-9E15-4705-A5CF-234B9C805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EEE494-FF4E-438E-9F29-6E75738E0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13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="" xmlns:a16="http://schemas.microsoft.com/office/drawing/2014/main" id="{503965D0-22BB-4835-94E0-BAA4B0D9FFC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214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="" xmlns:a16="http://schemas.microsoft.com/office/drawing/2014/main" id="{58C072B3-7828-41BC-8268-4FA8F2564084}"/>
              </a:ext>
            </a:extLst>
          </p:cNvPr>
          <p:cNvSpPr/>
          <p:nvPr userDrawn="1"/>
        </p:nvSpPr>
        <p:spPr>
          <a:xfrm>
            <a:off x="0" y="0"/>
            <a:ext cx="1905000" cy="1828800"/>
          </a:xfrm>
          <a:prstGeom prst="halfFrame">
            <a:avLst>
              <a:gd name="adj1" fmla="val 4959"/>
              <a:gd name="adj2" fmla="val 5550"/>
            </a:avLst>
          </a:prstGeom>
          <a:blipFill dpi="0"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="" xmlns:a16="http://schemas.microsoft.com/office/drawing/2014/main" id="{5760729A-3847-45E2-BF25-40DD9406224C}"/>
              </a:ext>
            </a:extLst>
          </p:cNvPr>
          <p:cNvSpPr/>
          <p:nvPr userDrawn="1"/>
        </p:nvSpPr>
        <p:spPr>
          <a:xfrm rot="10800000">
            <a:off x="10287000" y="5029200"/>
            <a:ext cx="1905000" cy="1828800"/>
          </a:xfrm>
          <a:prstGeom prst="halfFrame">
            <a:avLst>
              <a:gd name="adj1" fmla="val 4959"/>
              <a:gd name="adj2" fmla="val 5550"/>
            </a:avLst>
          </a:prstGeom>
          <a:blipFill dpi="0"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="" xmlns:a16="http://schemas.microsoft.com/office/drawing/2014/main" id="{A3210FE6-2AA2-41D7-A836-889FDE6BC802}"/>
              </a:ext>
            </a:extLst>
          </p:cNvPr>
          <p:cNvSpPr/>
          <p:nvPr userDrawn="1"/>
        </p:nvSpPr>
        <p:spPr>
          <a:xfrm rot="5400000">
            <a:off x="10325100" y="38100"/>
            <a:ext cx="1905000" cy="1828800"/>
          </a:xfrm>
          <a:prstGeom prst="halfFrame">
            <a:avLst>
              <a:gd name="adj1" fmla="val 4959"/>
              <a:gd name="adj2" fmla="val 5550"/>
            </a:avLst>
          </a:prstGeom>
          <a:blipFill dpi="0"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="" xmlns:a16="http://schemas.microsoft.com/office/drawing/2014/main" id="{9B830123-B656-4AC8-AE9E-02A356F0A985}"/>
              </a:ext>
            </a:extLst>
          </p:cNvPr>
          <p:cNvSpPr/>
          <p:nvPr userDrawn="1"/>
        </p:nvSpPr>
        <p:spPr>
          <a:xfrm rot="16200000">
            <a:off x="-38100" y="4991100"/>
            <a:ext cx="1905000" cy="1828800"/>
          </a:xfrm>
          <a:prstGeom prst="halfFrame">
            <a:avLst>
              <a:gd name="adj1" fmla="val 4959"/>
              <a:gd name="adj2" fmla="val 5550"/>
            </a:avLst>
          </a:prstGeom>
          <a:blipFill dpi="0"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97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61" r:id="rId3"/>
    <p:sldLayoutId id="2147483662" r:id="rId4"/>
    <p:sldLayoutId id="2147483664" r:id="rId5"/>
    <p:sldLayoutId id="2147483663" r:id="rId6"/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yriammahiques.blogspot.com/2013_02_01_archive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nature-landscapes/river/water-reflection-river-nature-landscape-grass-tree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haigoodview.com/node/20365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40BB36-6279-447F-96F9-AF6387E6BAEB}"/>
              </a:ext>
            </a:extLst>
          </p:cNvPr>
          <p:cNvSpPr txBox="1"/>
          <p:nvPr/>
        </p:nvSpPr>
        <p:spPr>
          <a:xfrm>
            <a:off x="2344029" y="533400"/>
            <a:ext cx="7503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079BA58-5C17-45A7-9F26-8E991666DDCE}"/>
              </a:ext>
            </a:extLst>
          </p:cNvPr>
          <p:cNvSpPr txBox="1"/>
          <p:nvPr/>
        </p:nvSpPr>
        <p:spPr>
          <a:xfrm>
            <a:off x="2057400" y="3953312"/>
            <a:ext cx="7120328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13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C282654-E2C2-479A-9340-531E3E892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4511" y="381000"/>
            <a:ext cx="11222978" cy="609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877FBC8-20E8-434A-8F38-88F282ACB298}"/>
              </a:ext>
            </a:extLst>
          </p:cNvPr>
          <p:cNvSpPr txBox="1"/>
          <p:nvPr/>
        </p:nvSpPr>
        <p:spPr>
          <a:xfrm>
            <a:off x="2209800" y="1882816"/>
            <a:ext cx="75039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7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7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7200" b="1" dirty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492ACC9-A36F-47C3-B123-8DB2DC8E9E80}"/>
              </a:ext>
            </a:extLst>
          </p:cNvPr>
          <p:cNvSpPr txBox="1"/>
          <p:nvPr/>
        </p:nvSpPr>
        <p:spPr>
          <a:xfrm>
            <a:off x="2209800" y="4105712"/>
            <a:ext cx="7120328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11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250545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4098" t="39650" r="20656" b="35272"/>
          <a:stretch/>
        </p:blipFill>
        <p:spPr bwMode="auto">
          <a:xfrm>
            <a:off x="990600" y="1295400"/>
            <a:ext cx="9601200" cy="2133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F0219B5-7514-44B0-86AD-9D2D43025FD9}"/>
              </a:ext>
            </a:extLst>
          </p:cNvPr>
          <p:cNvSpPr txBox="1"/>
          <p:nvPr/>
        </p:nvSpPr>
        <p:spPr>
          <a:xfrm>
            <a:off x="4114799" y="377279"/>
            <a:ext cx="3672923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F0219B5-7514-44B0-86AD-9D2D43025FD9}"/>
              </a:ext>
            </a:extLst>
          </p:cNvPr>
          <p:cNvSpPr txBox="1"/>
          <p:nvPr/>
        </p:nvSpPr>
        <p:spPr>
          <a:xfrm>
            <a:off x="838200" y="3735141"/>
            <a:ext cx="1600199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F0219B5-7514-44B0-86AD-9D2D43025FD9}"/>
              </a:ext>
            </a:extLst>
          </p:cNvPr>
          <p:cNvSpPr txBox="1"/>
          <p:nvPr/>
        </p:nvSpPr>
        <p:spPr>
          <a:xfrm>
            <a:off x="1371601" y="4655403"/>
            <a:ext cx="101346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(১) 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০.০০২ 		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(২)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০.০০৪		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(৩)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০.০০৪ 		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(৪)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০.০০৭ </a:t>
            </a:r>
          </a:p>
          <a:p>
            <a:pPr algn="just"/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(৫)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০.০০৭ 		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(৬)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০.০০২ 		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(৭)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০.০০৫ 		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(৮)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০.০০৬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61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4098" t="27406" r="19672" b="8150"/>
          <a:stretch/>
        </p:blipFill>
        <p:spPr bwMode="auto">
          <a:xfrm>
            <a:off x="838200" y="1135063"/>
            <a:ext cx="10210800" cy="34369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F0219B5-7514-44B0-86AD-9D2D43025FD9}"/>
              </a:ext>
            </a:extLst>
          </p:cNvPr>
          <p:cNvSpPr txBox="1"/>
          <p:nvPr/>
        </p:nvSpPr>
        <p:spPr>
          <a:xfrm>
            <a:off x="4114799" y="377279"/>
            <a:ext cx="3672923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F0219B5-7514-44B0-86AD-9D2D43025FD9}"/>
              </a:ext>
            </a:extLst>
          </p:cNvPr>
          <p:cNvSpPr txBox="1"/>
          <p:nvPr/>
        </p:nvSpPr>
        <p:spPr>
          <a:xfrm>
            <a:off x="1219200" y="48006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F0219B5-7514-44B0-86AD-9D2D43025FD9}"/>
              </a:ext>
            </a:extLst>
          </p:cNvPr>
          <p:cNvSpPr txBox="1"/>
          <p:nvPr/>
        </p:nvSpPr>
        <p:spPr>
          <a:xfrm>
            <a:off x="990600" y="534418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⸫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  ,,         ,,          ,,   ২÷৫ ,,     ,,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F0219B5-7514-44B0-86AD-9D2D43025FD9}"/>
              </a:ext>
            </a:extLst>
          </p:cNvPr>
          <p:cNvSpPr txBox="1"/>
          <p:nvPr/>
        </p:nvSpPr>
        <p:spPr>
          <a:xfrm>
            <a:off x="4067908" y="5861538"/>
            <a:ext cx="2942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= ০.৪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লিটার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দুধ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11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4590" t="20700" r="20328" b="19521"/>
          <a:stretch/>
        </p:blipFill>
        <p:spPr bwMode="auto">
          <a:xfrm>
            <a:off x="838200" y="762000"/>
            <a:ext cx="10210800" cy="2895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F0219B5-7514-44B0-86AD-9D2D43025FD9}"/>
              </a:ext>
            </a:extLst>
          </p:cNvPr>
          <p:cNvSpPr txBox="1"/>
          <p:nvPr/>
        </p:nvSpPr>
        <p:spPr>
          <a:xfrm>
            <a:off x="789952" y="3951021"/>
            <a:ext cx="4848849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3E6CB54-8F59-4A45-8A5D-CC069B4076FF}"/>
              </a:ext>
            </a:extLst>
          </p:cNvPr>
          <p:cNvSpPr txBox="1"/>
          <p:nvPr/>
        </p:nvSpPr>
        <p:spPr>
          <a:xfrm>
            <a:off x="789953" y="4395317"/>
            <a:ext cx="4848848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০.২÷৫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২০÷৫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C6BA386-A094-4D64-959A-E04AB78F731A}"/>
              </a:ext>
            </a:extLst>
          </p:cNvPr>
          <p:cNvSpPr txBox="1"/>
          <p:nvPr/>
        </p:nvSpPr>
        <p:spPr>
          <a:xfrm>
            <a:off x="789952" y="4852517"/>
            <a:ext cx="4848849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এভাবে,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০.২÷৫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CA33059-11F7-4EF7-87F2-4278AE743AF3}"/>
              </a:ext>
            </a:extLst>
          </p:cNvPr>
          <p:cNvSpPr txBox="1"/>
          <p:nvPr/>
        </p:nvSpPr>
        <p:spPr>
          <a:xfrm>
            <a:off x="789952" y="5322621"/>
            <a:ext cx="4848849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অতএব,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০.২÷৫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০.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০৪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BB81D2A-8207-48A8-B47E-CE8FE054D73D}"/>
              </a:ext>
            </a:extLst>
          </p:cNvPr>
          <p:cNvSpPr txBox="1"/>
          <p:nvPr/>
        </p:nvSpPr>
        <p:spPr>
          <a:xfrm>
            <a:off x="789952" y="5919317"/>
            <a:ext cx="281667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০.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০৪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F0219B5-7514-44B0-86AD-9D2D43025FD9}"/>
              </a:ext>
            </a:extLst>
          </p:cNvPr>
          <p:cNvSpPr txBox="1"/>
          <p:nvPr/>
        </p:nvSpPr>
        <p:spPr>
          <a:xfrm>
            <a:off x="6456785" y="3959460"/>
            <a:ext cx="4973214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০৪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৪০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3E6CB54-8F59-4A45-8A5D-CC069B4076FF}"/>
              </a:ext>
            </a:extLst>
          </p:cNvPr>
          <p:cNvSpPr txBox="1"/>
          <p:nvPr/>
        </p:nvSpPr>
        <p:spPr>
          <a:xfrm>
            <a:off x="6448630" y="4403756"/>
            <a:ext cx="4981369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০.০৪÷৮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৪০÷৮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C6BA386-A094-4D64-959A-E04AB78F731A}"/>
              </a:ext>
            </a:extLst>
          </p:cNvPr>
          <p:cNvSpPr txBox="1"/>
          <p:nvPr/>
        </p:nvSpPr>
        <p:spPr>
          <a:xfrm>
            <a:off x="6448630" y="4860956"/>
            <a:ext cx="4981369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এভাবে,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০.০৪÷৮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CA33059-11F7-4EF7-87F2-4278AE743AF3}"/>
              </a:ext>
            </a:extLst>
          </p:cNvPr>
          <p:cNvSpPr txBox="1"/>
          <p:nvPr/>
        </p:nvSpPr>
        <p:spPr>
          <a:xfrm>
            <a:off x="6448630" y="5322621"/>
            <a:ext cx="4981369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অতএব,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০.০৪÷৮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০.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০৫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BB81D2A-8207-48A8-B47E-CE8FE054D73D}"/>
              </a:ext>
            </a:extLst>
          </p:cNvPr>
          <p:cNvSpPr txBox="1"/>
          <p:nvPr/>
        </p:nvSpPr>
        <p:spPr>
          <a:xfrm>
            <a:off x="6491954" y="5927756"/>
            <a:ext cx="2816677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০.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০৫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019800" y="3646221"/>
            <a:ext cx="0" cy="275457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94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5738" t="29154" r="21475" b="46351"/>
          <a:stretch/>
        </p:blipFill>
        <p:spPr bwMode="auto">
          <a:xfrm>
            <a:off x="1400909" y="1600200"/>
            <a:ext cx="9448800" cy="16275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F0219B5-7514-44B0-86AD-9D2D43025FD9}"/>
              </a:ext>
            </a:extLst>
          </p:cNvPr>
          <p:cNvSpPr txBox="1"/>
          <p:nvPr/>
        </p:nvSpPr>
        <p:spPr>
          <a:xfrm>
            <a:off x="4114799" y="609600"/>
            <a:ext cx="3672923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F0219B5-7514-44B0-86AD-9D2D43025FD9}"/>
              </a:ext>
            </a:extLst>
          </p:cNvPr>
          <p:cNvSpPr txBox="1"/>
          <p:nvPr/>
        </p:nvSpPr>
        <p:spPr>
          <a:xfrm>
            <a:off x="838200" y="3657600"/>
            <a:ext cx="1600199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F0219B5-7514-44B0-86AD-9D2D43025FD9}"/>
              </a:ext>
            </a:extLst>
          </p:cNvPr>
          <p:cNvSpPr txBox="1"/>
          <p:nvPr/>
        </p:nvSpPr>
        <p:spPr>
          <a:xfrm>
            <a:off x="1371601" y="4577862"/>
            <a:ext cx="101346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(১) 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০.৫ 		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(২)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০.৬		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(৩)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০.০৬ 		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(৪)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০.০৫ </a:t>
            </a:r>
          </a:p>
          <a:p>
            <a:pPr algn="just"/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(৫)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০.০৫ 		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(৬)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০.০০৫ 		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(৭)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০.০০৮ 		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(৮)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০.০০৫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66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86CC021-6F3D-46FF-B161-AB9D0F320595}"/>
              </a:ext>
            </a:extLst>
          </p:cNvPr>
          <p:cNvSpPr/>
          <p:nvPr/>
        </p:nvSpPr>
        <p:spPr>
          <a:xfrm>
            <a:off x="533400" y="159107"/>
            <a:ext cx="10896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এবং </a:t>
            </a:r>
            <a:endParaRPr lang="en-US" sz="4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মিনিট </a:t>
            </a:r>
            <a:r>
              <a:rPr lang="bn-IN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নিরবে পড়ঃ </a:t>
            </a:r>
            <a:endParaRPr lang="en-US" sz="4000" b="1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33443" t="21574" r="34754" b="7857"/>
          <a:stretch/>
        </p:blipFill>
        <p:spPr bwMode="auto">
          <a:xfrm>
            <a:off x="1676400" y="1464962"/>
            <a:ext cx="4191000" cy="46134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/>
          <a:srcRect l="33769" t="21283" r="34755" b="6691"/>
          <a:stretch/>
        </p:blipFill>
        <p:spPr bwMode="auto">
          <a:xfrm>
            <a:off x="5867400" y="1464961"/>
            <a:ext cx="4362768" cy="46134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436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F936143-CA53-476D-8067-79E4531A127A}"/>
              </a:ext>
            </a:extLst>
          </p:cNvPr>
          <p:cNvSpPr txBox="1"/>
          <p:nvPr/>
        </p:nvSpPr>
        <p:spPr>
          <a:xfrm>
            <a:off x="2895600" y="609600"/>
            <a:ext cx="62460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7200" b="1" dirty="0">
                <a:ln w="12700">
                  <a:solidFill>
                    <a:schemeClr val="accent5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dirty="0">
              <a:ln w="12700">
                <a:solidFill>
                  <a:schemeClr val="accent5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22">
            <a:extLst>
              <a:ext uri="{FF2B5EF4-FFF2-40B4-BE49-F238E27FC236}">
                <a16:creationId xmlns="" xmlns:a16="http://schemas.microsoft.com/office/drawing/2014/main" id="{5CCC710C-6FED-4B77-B430-BF8A6A9C82A6}"/>
              </a:ext>
            </a:extLst>
          </p:cNvPr>
          <p:cNvSpPr txBox="1"/>
          <p:nvPr/>
        </p:nvSpPr>
        <p:spPr>
          <a:xfrm>
            <a:off x="3886200" y="2133600"/>
            <a:ext cx="4648201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76CCA10-DE67-4CC5-9C0D-FAE5C2696E4D}"/>
              </a:ext>
            </a:extLst>
          </p:cNvPr>
          <p:cNvSpPr txBox="1"/>
          <p:nvPr/>
        </p:nvSpPr>
        <p:spPr>
          <a:xfrm>
            <a:off x="3886200" y="3048000"/>
            <a:ext cx="4762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(১)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০.৮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÷ ৫ =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(২)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৪.২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÷ ৭ =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(৩)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১.৫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৩ =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কত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296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6E9418A-720D-4E9D-92CD-1255DAD51264}"/>
              </a:ext>
            </a:extLst>
          </p:cNvPr>
          <p:cNvSpPr/>
          <p:nvPr/>
        </p:nvSpPr>
        <p:spPr>
          <a:xfrm>
            <a:off x="3733800" y="457200"/>
            <a:ext cx="4343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1388EDF-B2E8-4133-816C-AC6A2A1B899B}"/>
              </a:ext>
            </a:extLst>
          </p:cNvPr>
          <p:cNvSpPr txBox="1"/>
          <p:nvPr/>
        </p:nvSpPr>
        <p:spPr>
          <a:xfrm>
            <a:off x="947530" y="1577564"/>
            <a:ext cx="9587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পাঠ্যবইয়ের ৭৮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ষ্ঠার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ও ১৬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সমস্যার সমাধান করে আনবে।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305EDB8-82E8-4251-82BE-7240624A5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30" y="3526110"/>
            <a:ext cx="5410200" cy="25087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2E54B14-E8EB-462E-BA29-2A5909B5AA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526110"/>
            <a:ext cx="4838700" cy="257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1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E23E6FC-6723-445E-8199-E6C30643C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4800" y="276616"/>
            <a:ext cx="11582400" cy="63047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F96D0A6-56E6-40F6-A77D-4A87B582C58A}"/>
              </a:ext>
            </a:extLst>
          </p:cNvPr>
          <p:cNvSpPr txBox="1"/>
          <p:nvPr/>
        </p:nvSpPr>
        <p:spPr>
          <a:xfrm>
            <a:off x="990600" y="4495800"/>
            <a:ext cx="944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7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25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53" presetClass="exit" presetSubtype="544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2D0BB37-0703-473D-B5AA-D3986D41C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924800" y="1825189"/>
            <a:ext cx="511969" cy="42731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3400" y="2133600"/>
            <a:ext cx="7127311" cy="38830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জহিরুল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endParaRPr lang="en-US" sz="4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মাওনা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১নং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শ্রীপুর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গাজীপুর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0" name="Picture 2" descr="C:\Users\JOHIRUL HAQ\Pictures\Camera Roll\সবুজ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898326"/>
            <a:ext cx="3352800" cy="422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FC8DE46-5CED-4610-9C4C-4C487E29D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6323" y="623574"/>
            <a:ext cx="6312694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6261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090726B-994F-420A-8C1B-F717C32DBDA0}"/>
              </a:ext>
            </a:extLst>
          </p:cNvPr>
          <p:cNvSpPr/>
          <p:nvPr/>
        </p:nvSpPr>
        <p:spPr>
          <a:xfrm>
            <a:off x="316524" y="2286000"/>
            <a:ext cx="73914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n w="0"/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ঃ </a:t>
            </a:r>
            <a:r>
              <a:rPr lang="bn-IN" sz="4000" b="1" dirty="0">
                <a:ln w="0"/>
                <a:latin typeface="NikoshBAN" pitchFamily="2" charset="0"/>
                <a:cs typeface="NikoshBAN" pitchFamily="2" charset="0"/>
              </a:rPr>
              <a:t>পঞ্চম</a:t>
            </a:r>
            <a:r>
              <a:rPr lang="bn-BD" sz="4000" b="1" dirty="0">
                <a:ln w="0"/>
                <a:latin typeface="NikoshBAN" pitchFamily="2" charset="0"/>
                <a:cs typeface="NikoshBAN" pitchFamily="2" charset="0"/>
              </a:rPr>
              <a:t>   </a:t>
            </a:r>
            <a:endParaRPr lang="en-US" sz="4000" b="1" dirty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>
                <a:ln w="0"/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ঃ </a:t>
            </a:r>
            <a:r>
              <a:rPr lang="bn-IN" sz="4000" b="1" dirty="0">
                <a:ln w="0"/>
                <a:latin typeface="NikoshBAN" pitchFamily="2" charset="0"/>
                <a:cs typeface="NikoshBAN" pitchFamily="2" charset="0"/>
              </a:rPr>
              <a:t>প্রাথমিক </a:t>
            </a:r>
            <a:r>
              <a:rPr lang="en-US" sz="4000" b="1" dirty="0" err="1">
                <a:ln w="0"/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0"/>
                <a:latin typeface="NikoshBAN" pitchFamily="2" charset="0"/>
                <a:cs typeface="NikoshBAN" pitchFamily="2" charset="0"/>
              </a:rPr>
              <a:t>    </a:t>
            </a:r>
            <a:endParaRPr lang="en-US" sz="4000" b="1" dirty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>
                <a:ln w="0"/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ঃ </a:t>
            </a:r>
            <a:r>
              <a:rPr lang="en-US" sz="4000" b="1" dirty="0" smtClean="0">
                <a:ln w="0"/>
                <a:latin typeface="NikoshBAN" pitchFamily="2" charset="0"/>
                <a:cs typeface="NikoshBAN" pitchFamily="2" charset="0"/>
              </a:rPr>
              <a:t>৭    </a:t>
            </a:r>
            <a:endParaRPr lang="bn-IN" sz="3200" b="1" dirty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>
                <a:ln w="0"/>
                <a:latin typeface="NikoshBAN" pitchFamily="2" charset="0"/>
                <a:cs typeface="NikoshBAN" pitchFamily="2" charset="0"/>
              </a:rPr>
              <a:t>পাঠের শিরোনাম</a:t>
            </a:r>
            <a:r>
              <a:rPr lang="en-US" sz="3600" b="1" dirty="0">
                <a:ln w="0"/>
                <a:latin typeface="NikoshBAN" pitchFamily="2" charset="0"/>
                <a:cs typeface="NikoshBAN" pitchFamily="2" charset="0"/>
              </a:rPr>
              <a:t>ঃ </a:t>
            </a:r>
            <a:r>
              <a:rPr lang="en-US" sz="3600" b="1" dirty="0" err="1">
                <a:ln w="0"/>
                <a:latin typeface="NikoshBAN" pitchFamily="2" charset="0"/>
                <a:cs typeface="NikoshBAN" pitchFamily="2" charset="0"/>
              </a:rPr>
              <a:t>দশমিক</a:t>
            </a:r>
            <a:r>
              <a:rPr lang="bn-IN" sz="36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ভগ্নাংশ</a:t>
            </a:r>
            <a:endParaRPr lang="en-US" sz="3600" b="1" dirty="0" smtClean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ভাগ</a:t>
            </a:r>
            <a:r>
              <a:rPr lang="bn-BD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ln w="0"/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000" b="1" dirty="0" smtClean="0">
                <a:ln w="0"/>
                <a:latin typeface="NikoshBAN" pitchFamily="2" charset="0"/>
                <a:cs typeface="NikoshBAN" pitchFamily="2" charset="0"/>
              </a:rPr>
              <a:t> ০৪/০৮/২০২১ </a:t>
            </a:r>
            <a:r>
              <a:rPr lang="en-US" sz="4000" b="1" dirty="0" err="1" smtClean="0">
                <a:ln w="0"/>
                <a:latin typeface="NikoshBAN" pitchFamily="2" charset="0"/>
                <a:cs typeface="NikoshBAN" pitchFamily="2" charset="0"/>
              </a:rPr>
              <a:t>খ্রিঃ</a:t>
            </a:r>
            <a:endParaRPr lang="bn-IN" sz="40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C387E2F-8AC1-40C5-9393-97EF6E059CFE}"/>
              </a:ext>
            </a:extLst>
          </p:cNvPr>
          <p:cNvSpPr/>
          <p:nvPr/>
        </p:nvSpPr>
        <p:spPr>
          <a:xfrm>
            <a:off x="3257550" y="488366"/>
            <a:ext cx="6591300" cy="1473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xmlns="" id="{05BD63A3-2B9C-4F04-8717-36EACC0002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1981200"/>
            <a:ext cx="3130317" cy="4169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1919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3CEB239-857C-4E0F-A4B2-597D88E271F2}"/>
              </a:ext>
            </a:extLst>
          </p:cNvPr>
          <p:cNvSpPr/>
          <p:nvPr/>
        </p:nvSpPr>
        <p:spPr>
          <a:xfrm>
            <a:off x="762000" y="2971800"/>
            <a:ext cx="108204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২২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.১.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ভগ্নাংশেকে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পূর্ণ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২.১.২ পূর্ণ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ভগ্নাংশ 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6D47DC0-CC3D-4518-80D0-807E283B9609}"/>
              </a:ext>
            </a:extLst>
          </p:cNvPr>
          <p:cNvSpPr/>
          <p:nvPr/>
        </p:nvSpPr>
        <p:spPr>
          <a:xfrm>
            <a:off x="3048000" y="533400"/>
            <a:ext cx="5867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dirty="0" err="1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8800" dirty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588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0C19BF42-DEFA-4ABA-A017-35CBAF8E8895}"/>
              </a:ext>
            </a:extLst>
          </p:cNvPr>
          <p:cNvGrpSpPr/>
          <p:nvPr/>
        </p:nvGrpSpPr>
        <p:grpSpPr>
          <a:xfrm>
            <a:off x="762000" y="448457"/>
            <a:ext cx="10354335" cy="1304143"/>
            <a:chOff x="773583" y="369759"/>
            <a:chExt cx="10354335" cy="1304143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5E75A826-C626-4E2A-BF45-4E699B245F7B}"/>
                </a:ext>
              </a:extLst>
            </p:cNvPr>
            <p:cNvSpPr/>
            <p:nvPr/>
          </p:nvSpPr>
          <p:spPr>
            <a:xfrm>
              <a:off x="2023671" y="369759"/>
              <a:ext cx="7854159" cy="13041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bn-BD" sz="32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আজকে</a:t>
              </a:r>
              <a:r>
                <a:rPr lang="en-US" sz="32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র </a:t>
              </a:r>
              <a:r>
                <a:rPr lang="en-US" sz="32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পাঠঃ</a:t>
              </a:r>
              <a:endPara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A120F778-BE87-48C5-BE0E-C962690C09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296" r="10717" b="12988"/>
            <a:stretch/>
          </p:blipFill>
          <p:spPr>
            <a:xfrm>
              <a:off x="773583" y="489082"/>
              <a:ext cx="995257" cy="9649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19249A58-F197-4996-B781-0B689319CE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296" r="10717" b="12988"/>
            <a:stretch/>
          </p:blipFill>
          <p:spPr>
            <a:xfrm>
              <a:off x="10132661" y="489082"/>
              <a:ext cx="995257" cy="9649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5177AD5-4C8F-4D72-9913-EB3F548CF45B}"/>
              </a:ext>
            </a:extLst>
          </p:cNvPr>
          <p:cNvSpPr/>
          <p:nvPr/>
        </p:nvSpPr>
        <p:spPr>
          <a:xfrm>
            <a:off x="762000" y="2695323"/>
            <a:ext cx="9640284" cy="2308324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7200" b="1" dirty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দশমিক 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7200" b="1" dirty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7200" b="1" dirty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াংশ</a:t>
            </a:r>
            <a:r>
              <a:rPr lang="bn-IN" sz="7200" b="1" dirty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কে পূর্ণ সংখ্যা দিয়ে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bn-IN" sz="7200" b="1" dirty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="" xmlns:a16="http://schemas.microsoft.com/office/drawing/2014/main" id="{3F602044-72FB-4399-A173-9F78797CEA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351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8ABEC7-5623-4305-B4BE-12BB7D50E3D0}"/>
              </a:ext>
            </a:extLst>
          </p:cNvPr>
          <p:cNvSpPr txBox="1"/>
          <p:nvPr/>
        </p:nvSpPr>
        <p:spPr>
          <a:xfrm>
            <a:off x="1184482" y="646093"/>
            <a:ext cx="9906000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৪.৫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8336A57-BA75-4189-940E-51B67A1BB2E9}"/>
              </a:ext>
            </a:extLst>
          </p:cNvPr>
          <p:cNvSpPr txBox="1"/>
          <p:nvPr/>
        </p:nvSpPr>
        <p:spPr>
          <a:xfrm>
            <a:off x="605321" y="1981200"/>
            <a:ext cx="31242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গাণিতিক বাক্যঃ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F0219B5-7514-44B0-86AD-9D2D43025FD9}"/>
              </a:ext>
            </a:extLst>
          </p:cNvPr>
          <p:cNvSpPr txBox="1"/>
          <p:nvPr/>
        </p:nvSpPr>
        <p:spPr>
          <a:xfrm>
            <a:off x="1442623" y="2593524"/>
            <a:ext cx="4104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০.১ এর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3E6CB54-8F59-4A45-8A5D-CC069B4076FF}"/>
              </a:ext>
            </a:extLst>
          </p:cNvPr>
          <p:cNvSpPr txBox="1"/>
          <p:nvPr/>
        </p:nvSpPr>
        <p:spPr>
          <a:xfrm>
            <a:off x="1160392" y="3168535"/>
            <a:ext cx="5106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হলো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০.১ এর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৪৫÷৫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C6BA386-A094-4D64-959A-E04AB78F731A}"/>
              </a:ext>
            </a:extLst>
          </p:cNvPr>
          <p:cNvSpPr txBox="1"/>
          <p:nvPr/>
        </p:nvSpPr>
        <p:spPr>
          <a:xfrm>
            <a:off x="751439" y="3714347"/>
            <a:ext cx="5487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এভাবে,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হলো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০.১ এর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CA33059-11F7-4EF7-87F2-4278AE743AF3}"/>
              </a:ext>
            </a:extLst>
          </p:cNvPr>
          <p:cNvSpPr txBox="1"/>
          <p:nvPr/>
        </p:nvSpPr>
        <p:spPr>
          <a:xfrm>
            <a:off x="1264961" y="4297983"/>
            <a:ext cx="3810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অতএব,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BB81D2A-8207-48A8-B47E-CE8FE054D73D}"/>
              </a:ext>
            </a:extLst>
          </p:cNvPr>
          <p:cNvSpPr txBox="1"/>
          <p:nvPr/>
        </p:nvSpPr>
        <p:spPr>
          <a:xfrm>
            <a:off x="1679122" y="5105400"/>
            <a:ext cx="28166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28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629400" y="1905000"/>
            <a:ext cx="76200" cy="4114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765D0AA-B7E5-4556-9AC3-8FDC34B4F5E2}"/>
              </a:ext>
            </a:extLst>
          </p:cNvPr>
          <p:cNvSpPr txBox="1"/>
          <p:nvPr/>
        </p:nvSpPr>
        <p:spPr>
          <a:xfrm>
            <a:off x="7435353" y="2464571"/>
            <a:ext cx="2318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19ABD4CC-6A98-41F9-A811-06DCD3731FFF}"/>
              </a:ext>
            </a:extLst>
          </p:cNvPr>
          <p:cNvCxnSpPr>
            <a:cxnSpLocks/>
          </p:cNvCxnSpPr>
          <p:nvPr/>
        </p:nvCxnSpPr>
        <p:spPr>
          <a:xfrm>
            <a:off x="8153400" y="2649445"/>
            <a:ext cx="1600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8B8A1DCF-E0F7-4C8B-B017-57C14C6F8F17}"/>
              </a:ext>
            </a:extLst>
          </p:cNvPr>
          <p:cNvSpPr txBox="1"/>
          <p:nvPr/>
        </p:nvSpPr>
        <p:spPr>
          <a:xfrm>
            <a:off x="8209753" y="3088994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9773E1F9-2BA7-477E-A645-145A16040F28}"/>
              </a:ext>
            </a:extLst>
          </p:cNvPr>
          <p:cNvSpPr txBox="1"/>
          <p:nvPr/>
        </p:nvSpPr>
        <p:spPr>
          <a:xfrm>
            <a:off x="8202526" y="2035314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5A5DC2A-3969-4F2C-AE4A-08D2E2C159F9}"/>
              </a:ext>
            </a:extLst>
          </p:cNvPr>
          <p:cNvSpPr txBox="1"/>
          <p:nvPr/>
        </p:nvSpPr>
        <p:spPr>
          <a:xfrm>
            <a:off x="8534400" y="226398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.</a:t>
            </a:r>
            <a:r>
              <a:rPr lang="en-US" sz="2400" dirty="0" smtClean="0">
                <a:latin typeface="Arial"/>
                <a:cs typeface="Arial"/>
              </a:rPr>
              <a:t>•</a:t>
            </a:r>
            <a:r>
              <a:rPr lang="bn-IN" sz="1600" dirty="0" smtClean="0"/>
              <a:t>   </a:t>
            </a:r>
            <a:endParaRPr lang="en-US" sz="160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A331BD0E-6201-4188-92EF-C4801247139E}"/>
              </a:ext>
            </a:extLst>
          </p:cNvPr>
          <p:cNvCxnSpPr>
            <a:cxnSpLocks/>
          </p:cNvCxnSpPr>
          <p:nvPr/>
        </p:nvCxnSpPr>
        <p:spPr>
          <a:xfrm>
            <a:off x="8077200" y="3716245"/>
            <a:ext cx="14595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0698CB81-1646-4F8D-BE7F-1A9A38A15ABA}"/>
              </a:ext>
            </a:extLst>
          </p:cNvPr>
          <p:cNvSpPr txBox="1"/>
          <p:nvPr/>
        </p:nvSpPr>
        <p:spPr>
          <a:xfrm>
            <a:off x="8247853" y="3620645"/>
            <a:ext cx="38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77B4FB13-C697-41B0-8CFE-5DF1895E9BB8}"/>
              </a:ext>
            </a:extLst>
          </p:cNvPr>
          <p:cNvSpPr txBox="1"/>
          <p:nvPr/>
        </p:nvSpPr>
        <p:spPr>
          <a:xfrm>
            <a:off x="8284125" y="4100122"/>
            <a:ext cx="1088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৫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C2B2ACC9-5444-46C2-A1D6-C33DC9EEA222}"/>
              </a:ext>
            </a:extLst>
          </p:cNvPr>
          <p:cNvSpPr txBox="1"/>
          <p:nvPr/>
        </p:nvSpPr>
        <p:spPr>
          <a:xfrm>
            <a:off x="8569684" y="4648200"/>
            <a:ext cx="719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A03D65A2-A34B-41D4-A3CF-F327BCF4678C}"/>
              </a:ext>
            </a:extLst>
          </p:cNvPr>
          <p:cNvCxnSpPr>
            <a:cxnSpLocks/>
          </p:cNvCxnSpPr>
          <p:nvPr/>
        </p:nvCxnSpPr>
        <p:spPr>
          <a:xfrm>
            <a:off x="8147100" y="4706845"/>
            <a:ext cx="18351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F698E623-AC21-403A-A0FA-4599D5416BBB}"/>
              </a:ext>
            </a:extLst>
          </p:cNvPr>
          <p:cNvSpPr txBox="1"/>
          <p:nvPr/>
        </p:nvSpPr>
        <p:spPr>
          <a:xfrm>
            <a:off x="8722084" y="362652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61CBBA28-057E-425C-8086-F471583398B6}"/>
              </a:ext>
            </a:extLst>
          </p:cNvPr>
          <p:cNvSpPr txBox="1"/>
          <p:nvPr/>
        </p:nvSpPr>
        <p:spPr>
          <a:xfrm>
            <a:off x="8722084" y="1992860"/>
            <a:ext cx="38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C5A5DC2A-3969-4F2C-AE4A-08D2E2C159F9}"/>
              </a:ext>
            </a:extLst>
          </p:cNvPr>
          <p:cNvSpPr txBox="1"/>
          <p:nvPr/>
        </p:nvSpPr>
        <p:spPr>
          <a:xfrm>
            <a:off x="8534400" y="279738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.</a:t>
            </a:r>
            <a:r>
              <a:rPr lang="en-US" sz="2400" dirty="0" smtClean="0">
                <a:latin typeface="Arial"/>
                <a:cs typeface="Arial"/>
              </a:rPr>
              <a:t>•</a:t>
            </a:r>
            <a:r>
              <a:rPr lang="bn-IN" sz="1600" dirty="0" smtClean="0"/>
              <a:t> 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7426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/>
      <p:bldP spid="13" grpId="0"/>
      <p:bldP spid="14" grpId="0"/>
      <p:bldP spid="15" grpId="0"/>
      <p:bldP spid="20" grpId="0"/>
      <p:bldP spid="29" grpId="0"/>
      <p:bldP spid="31" grpId="0"/>
      <p:bldP spid="32" grpId="0"/>
      <p:bldP spid="33" grpId="0"/>
      <p:bldP spid="35" grpId="0"/>
      <p:bldP spid="36" grpId="0"/>
      <p:bldP spid="38" grpId="0"/>
      <p:bldP spid="44" grpId="0"/>
      <p:bldP spid="45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/>
          <p:nvPr/>
        </p:nvPicPr>
        <p:blipFill rotWithShape="1">
          <a:blip r:embed="rId2"/>
          <a:srcRect l="13770" t="35277" r="20656" b="26523"/>
          <a:stretch/>
        </p:blipFill>
        <p:spPr bwMode="auto">
          <a:xfrm>
            <a:off x="1447800" y="533400"/>
            <a:ext cx="9753600" cy="2743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F0219B5-7514-44B0-86AD-9D2D43025FD9}"/>
              </a:ext>
            </a:extLst>
          </p:cNvPr>
          <p:cNvSpPr txBox="1"/>
          <p:nvPr/>
        </p:nvSpPr>
        <p:spPr>
          <a:xfrm>
            <a:off x="894522" y="3742239"/>
            <a:ext cx="4282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3E6CB54-8F59-4A45-8A5D-CC069B4076FF}"/>
              </a:ext>
            </a:extLst>
          </p:cNvPr>
          <p:cNvSpPr txBox="1"/>
          <p:nvPr/>
        </p:nvSpPr>
        <p:spPr>
          <a:xfrm>
            <a:off x="789953" y="4186535"/>
            <a:ext cx="5106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০.১৬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১৬÷২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C6BA386-A094-4D64-959A-E04AB78F731A}"/>
              </a:ext>
            </a:extLst>
          </p:cNvPr>
          <p:cNvSpPr txBox="1"/>
          <p:nvPr/>
        </p:nvSpPr>
        <p:spPr>
          <a:xfrm>
            <a:off x="789952" y="4643735"/>
            <a:ext cx="5382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এভাবে,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০.১৬÷২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CA33059-11F7-4EF7-87F2-4278AE743AF3}"/>
              </a:ext>
            </a:extLst>
          </p:cNvPr>
          <p:cNvSpPr txBox="1"/>
          <p:nvPr/>
        </p:nvSpPr>
        <p:spPr>
          <a:xfrm>
            <a:off x="894523" y="5105400"/>
            <a:ext cx="3822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অতএব,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০.১৬÷২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০.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BB81D2A-8207-48A8-B47E-CE8FE054D73D}"/>
              </a:ext>
            </a:extLst>
          </p:cNvPr>
          <p:cNvSpPr txBox="1"/>
          <p:nvPr/>
        </p:nvSpPr>
        <p:spPr>
          <a:xfrm>
            <a:off x="1066800" y="5710535"/>
            <a:ext cx="28166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০.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০৮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F0219B5-7514-44B0-86AD-9D2D43025FD9}"/>
              </a:ext>
            </a:extLst>
          </p:cNvPr>
          <p:cNvSpPr txBox="1"/>
          <p:nvPr/>
        </p:nvSpPr>
        <p:spPr>
          <a:xfrm>
            <a:off x="6457123" y="3742239"/>
            <a:ext cx="4282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৩৬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৩৬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3E6CB54-8F59-4A45-8A5D-CC069B4076FF}"/>
              </a:ext>
            </a:extLst>
          </p:cNvPr>
          <p:cNvSpPr txBox="1"/>
          <p:nvPr/>
        </p:nvSpPr>
        <p:spPr>
          <a:xfrm>
            <a:off x="6352554" y="4186535"/>
            <a:ext cx="5382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০.৩৬÷৬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৩৬÷৬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C6BA386-A094-4D64-959A-E04AB78F731A}"/>
              </a:ext>
            </a:extLst>
          </p:cNvPr>
          <p:cNvSpPr txBox="1"/>
          <p:nvPr/>
        </p:nvSpPr>
        <p:spPr>
          <a:xfrm>
            <a:off x="6352553" y="4643735"/>
            <a:ext cx="5534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এভাবে,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০.৩৬÷৬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CA33059-11F7-4EF7-87F2-4278AE743AF3}"/>
              </a:ext>
            </a:extLst>
          </p:cNvPr>
          <p:cNvSpPr txBox="1"/>
          <p:nvPr/>
        </p:nvSpPr>
        <p:spPr>
          <a:xfrm>
            <a:off x="6457124" y="5105400"/>
            <a:ext cx="3822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অতএব,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০.৩৬÷৬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০.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০৬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BB81D2A-8207-48A8-B47E-CE8FE054D73D}"/>
              </a:ext>
            </a:extLst>
          </p:cNvPr>
          <p:cNvSpPr txBox="1"/>
          <p:nvPr/>
        </p:nvSpPr>
        <p:spPr>
          <a:xfrm>
            <a:off x="6629401" y="5710535"/>
            <a:ext cx="28166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০.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০৬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172199" y="3493821"/>
            <a:ext cx="0" cy="275457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10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3607" t="23628" r="20820" b="50204"/>
          <a:stretch/>
        </p:blipFill>
        <p:spPr bwMode="auto">
          <a:xfrm>
            <a:off x="838200" y="1371600"/>
            <a:ext cx="10503876" cy="17584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F0219B5-7514-44B0-86AD-9D2D43025FD9}"/>
              </a:ext>
            </a:extLst>
          </p:cNvPr>
          <p:cNvSpPr txBox="1"/>
          <p:nvPr/>
        </p:nvSpPr>
        <p:spPr>
          <a:xfrm>
            <a:off x="4114799" y="377279"/>
            <a:ext cx="3672923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F0219B5-7514-44B0-86AD-9D2D43025FD9}"/>
              </a:ext>
            </a:extLst>
          </p:cNvPr>
          <p:cNvSpPr txBox="1"/>
          <p:nvPr/>
        </p:nvSpPr>
        <p:spPr>
          <a:xfrm>
            <a:off x="838200" y="3423138"/>
            <a:ext cx="1600199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F0219B5-7514-44B0-86AD-9D2D43025FD9}"/>
              </a:ext>
            </a:extLst>
          </p:cNvPr>
          <p:cNvSpPr txBox="1"/>
          <p:nvPr/>
        </p:nvSpPr>
        <p:spPr>
          <a:xfrm>
            <a:off x="1371601" y="4343400"/>
            <a:ext cx="101346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(১) 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০.০৩ 		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(২)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০.০৩		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(৩)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০.০৩ 		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(৪)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০.০৭ </a:t>
            </a:r>
          </a:p>
          <a:p>
            <a:pPr algn="just"/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(৫)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০.০৯ 		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(৬)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০.০৮ 		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(৭)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০.০৪ 		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(৮)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০.০৭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47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3607" t="49375" r="20820" b="8440"/>
          <a:stretch/>
        </p:blipFill>
        <p:spPr bwMode="auto">
          <a:xfrm>
            <a:off x="1219200" y="457200"/>
            <a:ext cx="10134600" cy="2667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F0219B5-7514-44B0-86AD-9D2D43025FD9}"/>
              </a:ext>
            </a:extLst>
          </p:cNvPr>
          <p:cNvSpPr txBox="1"/>
          <p:nvPr/>
        </p:nvSpPr>
        <p:spPr>
          <a:xfrm>
            <a:off x="789952" y="3657600"/>
            <a:ext cx="5125278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০০৯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০০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3E6CB54-8F59-4A45-8A5D-CC069B4076FF}"/>
              </a:ext>
            </a:extLst>
          </p:cNvPr>
          <p:cNvSpPr txBox="1"/>
          <p:nvPr/>
        </p:nvSpPr>
        <p:spPr>
          <a:xfrm>
            <a:off x="789952" y="4101896"/>
            <a:ext cx="5229847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০.০০৯÷৩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০০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৯÷৩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C6BA386-A094-4D64-959A-E04AB78F731A}"/>
              </a:ext>
            </a:extLst>
          </p:cNvPr>
          <p:cNvSpPr txBox="1"/>
          <p:nvPr/>
        </p:nvSpPr>
        <p:spPr>
          <a:xfrm>
            <a:off x="789952" y="4559096"/>
            <a:ext cx="5382247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এভাবে,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০.০০৯÷৩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০০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CA33059-11F7-4EF7-87F2-4278AE743AF3}"/>
              </a:ext>
            </a:extLst>
          </p:cNvPr>
          <p:cNvSpPr txBox="1"/>
          <p:nvPr/>
        </p:nvSpPr>
        <p:spPr>
          <a:xfrm>
            <a:off x="789952" y="5029200"/>
            <a:ext cx="4439477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অতএব,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০.০০৯÷৩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০.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০০৩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BB81D2A-8207-48A8-B47E-CE8FE054D73D}"/>
              </a:ext>
            </a:extLst>
          </p:cNvPr>
          <p:cNvSpPr txBox="1"/>
          <p:nvPr/>
        </p:nvSpPr>
        <p:spPr>
          <a:xfrm>
            <a:off x="789952" y="5625896"/>
            <a:ext cx="281667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০.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০০৩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F0219B5-7514-44B0-86AD-9D2D43025FD9}"/>
              </a:ext>
            </a:extLst>
          </p:cNvPr>
          <p:cNvSpPr txBox="1"/>
          <p:nvPr/>
        </p:nvSpPr>
        <p:spPr>
          <a:xfrm>
            <a:off x="6456785" y="3666039"/>
            <a:ext cx="5125278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০৩৫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০০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৩৫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3E6CB54-8F59-4A45-8A5D-CC069B4076FF}"/>
              </a:ext>
            </a:extLst>
          </p:cNvPr>
          <p:cNvSpPr txBox="1"/>
          <p:nvPr/>
        </p:nvSpPr>
        <p:spPr>
          <a:xfrm>
            <a:off x="6448630" y="4110335"/>
            <a:ext cx="5229847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০.০৩৫÷৭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০০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৩৫÷৭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C6BA386-A094-4D64-959A-E04AB78F731A}"/>
              </a:ext>
            </a:extLst>
          </p:cNvPr>
          <p:cNvSpPr txBox="1"/>
          <p:nvPr/>
        </p:nvSpPr>
        <p:spPr>
          <a:xfrm>
            <a:off x="6448630" y="4567535"/>
            <a:ext cx="5382247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এভাবে,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০.০৩৫÷৭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০০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CA33059-11F7-4EF7-87F2-4278AE743AF3}"/>
              </a:ext>
            </a:extLst>
          </p:cNvPr>
          <p:cNvSpPr txBox="1"/>
          <p:nvPr/>
        </p:nvSpPr>
        <p:spPr>
          <a:xfrm>
            <a:off x="6448630" y="5029200"/>
            <a:ext cx="4439477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অতএব,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০.০৩৫÷৭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০.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০০৫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BB81D2A-8207-48A8-B47E-CE8FE054D73D}"/>
              </a:ext>
            </a:extLst>
          </p:cNvPr>
          <p:cNvSpPr txBox="1"/>
          <p:nvPr/>
        </p:nvSpPr>
        <p:spPr>
          <a:xfrm>
            <a:off x="6491954" y="5634335"/>
            <a:ext cx="2816677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০.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০০৫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019800" y="3352800"/>
            <a:ext cx="0" cy="275457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55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498</Words>
  <Application>Microsoft Office PowerPoint</Application>
  <PresentationFormat>Custom</PresentationFormat>
  <Paragraphs>96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JOHIRUL HAQ</cp:lastModifiedBy>
  <cp:revision>149</cp:revision>
  <dcterms:created xsi:type="dcterms:W3CDTF">2021-03-02T15:05:52Z</dcterms:created>
  <dcterms:modified xsi:type="dcterms:W3CDTF">2021-08-04T05:43:19Z</dcterms:modified>
</cp:coreProperties>
</file>