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9" r:id="rId3"/>
    <p:sldId id="338" r:id="rId4"/>
    <p:sldId id="263" r:id="rId5"/>
    <p:sldId id="327" r:id="rId6"/>
    <p:sldId id="285" r:id="rId7"/>
    <p:sldId id="335" r:id="rId8"/>
    <p:sldId id="328" r:id="rId9"/>
    <p:sldId id="329" r:id="rId10"/>
    <p:sldId id="330" r:id="rId11"/>
    <p:sldId id="331" r:id="rId12"/>
    <p:sldId id="333" r:id="rId13"/>
    <p:sldId id="334" r:id="rId14"/>
    <p:sldId id="302" r:id="rId15"/>
    <p:sldId id="312" r:id="rId16"/>
    <p:sldId id="314" r:id="rId17"/>
    <p:sldId id="33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4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14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14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89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94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98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26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53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1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06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2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20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12F4B6-DAE0-2D45-A68E-7B2D6AB35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276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7232" y="0"/>
            <a:ext cx="1126302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শুভেচ্ছা ও স্বাগতম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94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54AB3-AF91-DE40-AF1E-3A5FEF81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16649"/>
            <a:ext cx="8596668" cy="1399083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48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8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6BE38-3980-9F49-B0BF-8B876C897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138" y="2383867"/>
            <a:ext cx="11486940" cy="3450613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বিষয়াবলীর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শহরমুখী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হয়ে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গ্রামাঞ্চলে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হাসপাতাল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ক্লিনিক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মেডিকেল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গড়ে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52867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F5BC-C060-444B-B745-44F87F1F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8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জীবনধারা</a:t>
            </a:r>
            <a:r>
              <a:rPr lang="en-US" sz="48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51BED-8BA0-7C44-BDAA-E0338EB7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বজায়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জিনিসপত্র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অনেকটাই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আত্মীয়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বাড়িতে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গিয়ে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অবলোকন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ক্রয়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11539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EFC3D-E96D-F542-95C2-B572C4D1A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285" y="529454"/>
            <a:ext cx="8596668" cy="13208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সম্পত্তির</a:t>
            </a:r>
            <a:r>
              <a:rPr lang="en-US" sz="40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40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83FF6-1EFD-1A4E-8370-2B8C5F516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3437205"/>
          </a:xfrm>
        </p:spPr>
        <p:txBody>
          <a:bodyPr>
            <a:normAutofit/>
          </a:bodyPr>
          <a:lstStyle/>
          <a:p>
            <a:r>
              <a:rPr lang="en-US" sz="2000"/>
              <a:t>বাংলাদেশের গ্রামীণ সমাজের ক্ষমতা কাঠামো অনেকটা ঐতিহ্যবাহী। গ্রাম সমাজে ক্ষমতার উৎস সমূহের মধ্যে সবচেয়ে গুরুত্বপূর্ণ হলো উৎপাদন উপায় এর মালিকানা তথা ভূমি মালিকানা ও এর উপর নিয়ন্ত্রণ। এছাড়া ইউনিয়ন পরিষদের সংশ্লিষ্টতা, উচ্চ বংশমর্যাদা,সমাজ সেবার মানসিকতা, বুদ্ধিবৃত্তিক গুণাবলী, প্রশাসন ও আইন-শৃঙ্খলা রক্ষাকারী বাহিনীর সাথে ভালো যোগাযোগ, রাজনৈতিক নেতৃবৃন্দের সাথে ভালো সম্পর্ক থাকা প্রভৃতি গ্রাম সমাজে ক্ষমতার উৎস হিসেবে কাজ করে। পক্ষান্তরে নগর সমাজে ক্ষমতা ও নেতৃত্ব আনুষ্ঠানিক। এখানে ধনী ব্যবসায়ী, শিল্পপতি, সরকারি আমলা, সরকারের উচ্চপদস্থ ব্যক্তিদের প্রধানত ক্ষমতার উৎস হিসেবে কাজ করে।</a:t>
            </a:r>
          </a:p>
        </p:txBody>
      </p:sp>
    </p:spTree>
    <p:extLst>
      <p:ext uri="{BB962C8B-B14F-4D97-AF65-F5344CB8AC3E}">
        <p14:creationId xmlns:p14="http://schemas.microsoft.com/office/powerpoint/2010/main" val="9015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EF411-8E1B-004B-976B-1A2F4EEB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48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48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89DBB-24E8-5543-A572-13A54858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বহুলাংশে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গুষ্টি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যায়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27387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247A-6F40-8E40-81BB-74E6AE741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03" y="246379"/>
            <a:ext cx="9603275" cy="104923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5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একক</a:t>
            </a:r>
            <a:r>
              <a:rPr lang="en-US" sz="5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5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কাজ</a:t>
            </a:r>
            <a:endParaRPr lang="en-US" sz="54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8AC4F8-C444-074C-A90E-8A13B306F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456" y="1906466"/>
            <a:ext cx="3919257" cy="27121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22E140-1AD6-8D4E-BB49-69CFD67D3E30}"/>
              </a:ext>
            </a:extLst>
          </p:cNvPr>
          <p:cNvSpPr txBox="1"/>
          <p:nvPr/>
        </p:nvSpPr>
        <p:spPr>
          <a:xfrm>
            <a:off x="856518" y="5016340"/>
            <a:ext cx="8916875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কিরূপ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363797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4B4E-FC3E-4C47-BAD6-ABED290C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5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99ECE-140D-0F42-93FE-118E6B4E7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4947511"/>
            <a:ext cx="11930743" cy="665558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কিরূপ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সহপাঠীদের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C74166-9C27-2149-BCA4-070131B1B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219" y="1934625"/>
            <a:ext cx="4414064" cy="25189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186CDB-1F83-0A4C-8954-9E72382A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6095687" y="1934624"/>
            <a:ext cx="4877551" cy="251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52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7E539-BDC1-5948-899B-1DB5C73E8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52" y="258254"/>
            <a:ext cx="9603275" cy="1049235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বাড়ির</a:t>
            </a:r>
            <a:r>
              <a:rPr lang="en-US" sz="5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4C6B1-0A92-7D46-BC3E-B236291C4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38" y="5043941"/>
            <a:ext cx="9603275" cy="834345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559" y="1983180"/>
            <a:ext cx="6317672" cy="270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64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DF039-485E-E14E-8889-D41C722B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28EDAB7-3C44-0147-A7D3-380EA4EB0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276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29444" y="3063834"/>
            <a:ext cx="6677891" cy="9856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99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49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7B60-9EE5-784C-8C10-4687E518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109" y="318000"/>
            <a:ext cx="9605635" cy="1059305"/>
          </a:xfrm>
        </p:spPr>
        <p:txBody>
          <a:bodyPr/>
          <a:lstStyle/>
          <a:p>
            <a:r>
              <a:rPr lang="en-US" dirty="0"/>
              <a:t>                    </a:t>
            </a:r>
            <a:r>
              <a:rPr lang="en-US" sz="66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2C58E127-EAD7-2543-A392-B363DDC9E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2353" y="2185060"/>
            <a:ext cx="4399057" cy="3372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মানছুরা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ঃসমাজ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মজুমদার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ডিগ্রী কলেজ,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০১৭১৭৬৮৪৪৫৩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email:mansura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akter৯৮৫@gmail.com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557E709D-EAC9-1B42-A0A7-125FB28AE3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926" y="2257638"/>
            <a:ext cx="2668872" cy="322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8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6FDD-D9E6-F04B-ABFB-A99B89FD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  <a:r>
              <a:rPr lang="en-US" sz="6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62037-B68B-8B43-85BE-47284397A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rtl="0" eaLnBrk="1" latinLnBrk="0" hangingPunct="1"/>
            <a:r>
              <a:rPr lang="en-US" sz="3600" kern="1200" dirty="0">
                <a:solidFill>
                  <a:srgbClr val="40404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F3554-12D0-EE49-AB28-5C5E2839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272" y="353257"/>
            <a:ext cx="9603275" cy="1049235"/>
          </a:xfrm>
        </p:spPr>
        <p:txBody>
          <a:bodyPr>
            <a:normAutofit/>
          </a:bodyPr>
          <a:lstStyle/>
          <a:p>
            <a:r>
              <a:rPr lang="en-US" sz="54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5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54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9C2519-4817-A444-85DF-668250A1D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3184"/>
            <a:ext cx="3410545" cy="39696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CF9B5B-85FF-A445-A26B-ECAB814A9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36" y="2173183"/>
            <a:ext cx="3736395" cy="39696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CE2831-CF4F-1545-A79A-3793A2ED8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0842" y="2173183"/>
            <a:ext cx="3800103" cy="396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8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D121-C6BA-6544-A8CF-1FB9004B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142" y="327631"/>
            <a:ext cx="8596668" cy="1320800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cap="none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lang="en-US" sz="6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7D3C-756D-C24F-8B2C-AE32F6A8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50122"/>
            <a:ext cx="9603275" cy="3450613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823900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DE0D-B039-1446-B11F-A2D62A3B7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903" y="459064"/>
            <a:ext cx="8080343" cy="1192306"/>
          </a:xfrm>
        </p:spPr>
        <p:txBody>
          <a:bodyPr>
            <a:normAutofit fontScale="90000"/>
          </a:bodyPr>
          <a:lstStyle/>
          <a:p>
            <a:r>
              <a:rPr lang="en-US" sz="5400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5400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………….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8A035-42D7-674B-89EF-8A67E5C3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কীরূপ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নির্ণয়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19144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E1FE2-74BC-E34F-AAB7-EFA29837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305755"/>
            <a:ext cx="12108873" cy="1049235"/>
          </a:xfrm>
        </p:spPr>
        <p:txBody>
          <a:bodyPr>
            <a:noAutofit/>
          </a:bodyPr>
          <a:lstStyle/>
          <a:p>
            <a:r>
              <a:rPr lang="en-US" sz="4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cap="none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8C87A-83DA-3841-B68A-93253AE01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4" y="2039483"/>
            <a:ext cx="11697195" cy="345061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প্রায়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৮০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শতাংশ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কৃষির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ফলশ্রুতিতে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প্রকৃতপক্ষে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পরোক্ষভাবে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জীবনধারা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উভয়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অধিবাসীদের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উভয়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সম্বন্ধে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অবহিত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হওয়া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চমৎকার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পড়ে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শিল্পায়ন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।এ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প্রকৃতিতেও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46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CAA72-5789-3F45-947F-6B487D5A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4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এলিট</a:t>
            </a:r>
            <a:r>
              <a:rPr lang="en-US" sz="54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892E-FB67-0C4B-8601-C1B8FF550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07" y="1853754"/>
            <a:ext cx="9603275" cy="345061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গুষ্ঠীর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মর্যাদাসম্পন্ন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প্রভাবশালী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বুঝানোর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মাতব্বর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সরদার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প্রমাণিক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এলাকাভেদে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যোগসূত্র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58489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212C-0070-B449-879B-F772E419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400" u="sng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5400" u="sng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2FEA-B573-0947-A4F6-9E4853840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সদস্যরা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মানসম্মত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অভিভাবক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পড়াশোনার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গড়ে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00883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</TotalTime>
  <Words>576</Words>
  <Application>Microsoft Office PowerPoint</Application>
  <PresentationFormat>Widescreen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NikoshBAN</vt:lpstr>
      <vt:lpstr>Wingdings</vt:lpstr>
      <vt:lpstr>Gallery</vt:lpstr>
      <vt:lpstr>PowerPoint Presentation</vt:lpstr>
      <vt:lpstr>                    পরিচিতি </vt:lpstr>
      <vt:lpstr>                  পাঠ পরিচিতি </vt:lpstr>
      <vt:lpstr>নিচের ছবিগুলো লক্ষ্য করো</vt:lpstr>
      <vt:lpstr>আজকের পাঠ……</vt:lpstr>
      <vt:lpstr>এ পাঠ শেষে শিক্ষার্থীরা………….</vt:lpstr>
      <vt:lpstr>বাংলাদেশের গ্রামীণ ও শহরের সমাজের আন্তঃসম্পর্ক এবং পরিবর্তন   ধারা:</vt:lpstr>
      <vt:lpstr>এলিট:</vt:lpstr>
      <vt:lpstr>শিক্ষা:</vt:lpstr>
      <vt:lpstr>চিকিৎসা পদ্ধতি:</vt:lpstr>
      <vt:lpstr>আধুনিক জীবনধারা:</vt:lpstr>
      <vt:lpstr>সম্পত্তির মালিকানা:</vt:lpstr>
      <vt:lpstr>ক্ষমতা কাঠামো:</vt:lpstr>
      <vt:lpstr>একক কাজ</vt:lpstr>
      <vt:lpstr>দলগত কাজ</vt:lpstr>
      <vt:lpstr>বাড়ির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ক্লাসের সবাইকে শুভেচ্ছা ও স্বাগতম</dc:title>
  <dc:creator>mansuraakter985@gmail.com</dc:creator>
  <cp:lastModifiedBy>Mansura Akter</cp:lastModifiedBy>
  <cp:revision>27</cp:revision>
  <dcterms:created xsi:type="dcterms:W3CDTF">2021-04-23T06:06:09Z</dcterms:created>
  <dcterms:modified xsi:type="dcterms:W3CDTF">2021-06-05T19:05:35Z</dcterms:modified>
</cp:coreProperties>
</file>