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8" r:id="rId3"/>
    <p:sldId id="260" r:id="rId4"/>
    <p:sldId id="262" r:id="rId5"/>
    <p:sldId id="263" r:id="rId6"/>
    <p:sldId id="27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8" r:id="rId15"/>
    <p:sldId id="317" r:id="rId16"/>
    <p:sldId id="303" r:id="rId17"/>
    <p:sldId id="304" r:id="rId18"/>
    <p:sldId id="30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09C10-00B1-4B94-BE10-A42B2C6ECD4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FFC2CF-9FA5-4DB8-ADD7-3421051743DD}">
      <dgm:prSet phldrT="[Text]" custT="1"/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চিকিৎসা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সংক্রান্ত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400" dirty="0"/>
        </a:p>
      </dgm:t>
    </dgm:pt>
    <dgm:pt modelId="{D527882B-4798-4CC3-BC5B-FD8AAE6830E7}" type="parTrans" cxnId="{94943D1A-F925-4B2B-8BAA-7114B7F90D5E}">
      <dgm:prSet/>
      <dgm:spPr/>
      <dgm:t>
        <a:bodyPr/>
        <a:lstStyle/>
        <a:p>
          <a:endParaRPr lang="en-US"/>
        </a:p>
      </dgm:t>
    </dgm:pt>
    <dgm:pt modelId="{FA198DC1-1117-43C2-9DA7-5F5B8E69C597}" type="sibTrans" cxnId="{94943D1A-F925-4B2B-8BAA-7114B7F90D5E}">
      <dgm:prSet/>
      <dgm:spPr/>
      <dgm:t>
        <a:bodyPr/>
        <a:lstStyle/>
        <a:p>
          <a:endParaRPr lang="en-US"/>
        </a:p>
      </dgm:t>
    </dgm:pt>
    <dgm:pt modelId="{504EBA91-F37C-4D58-A4B4-FA3A96E7BB2B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22BBEEAC-EFFD-4E8B-8CC8-AE0B93054B92}" type="parTrans" cxnId="{0056C049-FC7D-477D-B09C-CFD9E894B4E6}">
      <dgm:prSet/>
      <dgm:spPr/>
      <dgm:t>
        <a:bodyPr/>
        <a:lstStyle/>
        <a:p>
          <a:endParaRPr lang="en-US"/>
        </a:p>
      </dgm:t>
    </dgm:pt>
    <dgm:pt modelId="{65F1B8C1-8FFD-4CD1-8E82-3845DA9DE99D}" type="sibTrans" cxnId="{0056C049-FC7D-477D-B09C-CFD9E894B4E6}">
      <dgm:prSet/>
      <dgm:spPr/>
      <dgm:t>
        <a:bodyPr/>
        <a:lstStyle/>
        <a:p>
          <a:endParaRPr lang="en-US"/>
        </a:p>
      </dgm:t>
    </dgm:pt>
    <dgm:pt modelId="{0006C7B9-AD70-4CE5-810C-12FB992528B0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dirty="0"/>
        </a:p>
      </dgm:t>
    </dgm:pt>
    <dgm:pt modelId="{C7BC96C4-59FE-4D7A-83D2-91706FDCADEA}" type="parTrans" cxnId="{54FD4870-96AB-4376-BE90-844352BEFCFD}">
      <dgm:prSet/>
      <dgm:spPr/>
      <dgm:t>
        <a:bodyPr/>
        <a:lstStyle/>
        <a:p>
          <a:endParaRPr lang="en-US"/>
        </a:p>
      </dgm:t>
    </dgm:pt>
    <dgm:pt modelId="{CD1DE85C-4CD6-45B9-A96D-68B4412F7928}" type="sibTrans" cxnId="{54FD4870-96AB-4376-BE90-844352BEFCFD}">
      <dgm:prSet/>
      <dgm:spPr/>
      <dgm:t>
        <a:bodyPr/>
        <a:lstStyle/>
        <a:p>
          <a:endParaRPr lang="en-US"/>
        </a:p>
      </dgm:t>
    </dgm:pt>
    <dgm:pt modelId="{49D110CB-E66D-47A9-8C19-9C87DE804DDB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পারিবারিক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400" dirty="0"/>
        </a:p>
      </dgm:t>
    </dgm:pt>
    <dgm:pt modelId="{7907F826-3B34-42A7-9899-76E4B137AF92}" type="parTrans" cxnId="{73FC34B2-2A74-4AF8-A3A2-8BE6D21FA049}">
      <dgm:prSet/>
      <dgm:spPr/>
      <dgm:t>
        <a:bodyPr/>
        <a:lstStyle/>
        <a:p>
          <a:endParaRPr lang="en-US"/>
        </a:p>
      </dgm:t>
    </dgm:pt>
    <dgm:pt modelId="{434FE079-EEBB-439B-A52A-E1B605A00E29}" type="sibTrans" cxnId="{73FC34B2-2A74-4AF8-A3A2-8BE6D21FA049}">
      <dgm:prSet/>
      <dgm:spPr/>
      <dgm:t>
        <a:bodyPr/>
        <a:lstStyle/>
        <a:p>
          <a:endParaRPr lang="en-US"/>
        </a:p>
      </dgm:t>
    </dgm:pt>
    <dgm:pt modelId="{63C361AC-0436-4E69-934E-7179E3E7E21B}">
      <dgm:prSet phldrT="[Text]" phldr="1"/>
      <dgm:spPr/>
      <dgm:t>
        <a:bodyPr/>
        <a:lstStyle/>
        <a:p>
          <a:endParaRPr lang="en-US"/>
        </a:p>
      </dgm:t>
    </dgm:pt>
    <dgm:pt modelId="{131263B4-B2B7-451D-950D-13B256CD6AC2}" type="parTrans" cxnId="{7C6648D0-8FAC-4161-81F1-85D2E43F8E49}">
      <dgm:prSet/>
      <dgm:spPr/>
      <dgm:t>
        <a:bodyPr/>
        <a:lstStyle/>
        <a:p>
          <a:endParaRPr lang="en-US"/>
        </a:p>
      </dgm:t>
    </dgm:pt>
    <dgm:pt modelId="{C14B97A4-B618-46C2-B256-8DE2C0321F51}" type="sibTrans" cxnId="{7C6648D0-8FAC-4161-81F1-85D2E43F8E49}">
      <dgm:prSet/>
      <dgm:spPr/>
      <dgm:t>
        <a:bodyPr/>
        <a:lstStyle/>
        <a:p>
          <a:endParaRPr lang="en-US"/>
        </a:p>
      </dgm:t>
    </dgm:pt>
    <dgm:pt modelId="{B098983C-739E-4AB0-8FA7-20CF45AEBC7A}">
      <dgm:prSet phldrT="[Text]" phldr="1"/>
      <dgm:spPr/>
      <dgm:t>
        <a:bodyPr/>
        <a:lstStyle/>
        <a:p>
          <a:endParaRPr lang="en-US"/>
        </a:p>
      </dgm:t>
    </dgm:pt>
    <dgm:pt modelId="{0A8C34E5-63B7-4025-83FB-B250BCEEA36D}" type="parTrans" cxnId="{E66E1303-B494-4E4C-9561-2D109F3CFB75}">
      <dgm:prSet/>
      <dgm:spPr/>
      <dgm:t>
        <a:bodyPr/>
        <a:lstStyle/>
        <a:p>
          <a:endParaRPr lang="en-US"/>
        </a:p>
      </dgm:t>
    </dgm:pt>
    <dgm:pt modelId="{30E45203-7056-4491-8122-7F5FF6DB5E0E}" type="sibTrans" cxnId="{E66E1303-B494-4E4C-9561-2D109F3CFB75}">
      <dgm:prSet/>
      <dgm:spPr/>
      <dgm:t>
        <a:bodyPr/>
        <a:lstStyle/>
        <a:p>
          <a:endParaRPr lang="en-US"/>
        </a:p>
      </dgm:t>
    </dgm:pt>
    <dgm:pt modelId="{7DDDE7C9-7EC5-44C9-8E36-A66DFA2E0F09}">
      <dgm:prSet phldrT="[Text]" phldr="1"/>
      <dgm:spPr/>
      <dgm:t>
        <a:bodyPr/>
        <a:lstStyle/>
        <a:p>
          <a:endParaRPr lang="en-US"/>
        </a:p>
      </dgm:t>
    </dgm:pt>
    <dgm:pt modelId="{863E8991-754C-4668-A735-E39FC75492EC}" type="parTrans" cxnId="{825C8480-E858-4544-81DC-6F4E38384665}">
      <dgm:prSet/>
      <dgm:spPr/>
      <dgm:t>
        <a:bodyPr/>
        <a:lstStyle/>
        <a:p>
          <a:endParaRPr lang="en-US"/>
        </a:p>
      </dgm:t>
    </dgm:pt>
    <dgm:pt modelId="{C46D2E93-45AC-4398-93A6-D0218D1C79BE}" type="sibTrans" cxnId="{825C8480-E858-4544-81DC-6F4E38384665}">
      <dgm:prSet/>
      <dgm:spPr/>
      <dgm:t>
        <a:bodyPr/>
        <a:lstStyle/>
        <a:p>
          <a:endParaRPr lang="en-US"/>
        </a:p>
      </dgm:t>
    </dgm:pt>
    <dgm:pt modelId="{92C413D3-B1F1-4674-8FCB-77318760E3FA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শিক্ষামূলক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B9373E-211E-4443-8AD6-9DDABF310F0E}" type="parTrans" cxnId="{33F6ED5D-FAE0-43CE-9492-AB9CBDEBE1C4}">
      <dgm:prSet/>
      <dgm:spPr/>
      <dgm:t>
        <a:bodyPr/>
        <a:lstStyle/>
        <a:p>
          <a:endParaRPr lang="en-US"/>
        </a:p>
      </dgm:t>
    </dgm:pt>
    <dgm:pt modelId="{4FE0188D-63C6-4B3D-B22A-282D51837438}" type="sibTrans" cxnId="{33F6ED5D-FAE0-43CE-9492-AB9CBDEBE1C4}">
      <dgm:prSet/>
      <dgm:spPr/>
      <dgm:t>
        <a:bodyPr/>
        <a:lstStyle/>
        <a:p>
          <a:endParaRPr lang="en-US"/>
        </a:p>
      </dgm:t>
    </dgm:pt>
    <dgm:pt modelId="{7642CCAE-BAAB-49D8-93E6-60133DF2A2FF}">
      <dgm:prSet/>
      <dgm:spPr/>
      <dgm:t>
        <a:bodyPr/>
        <a:lstStyle/>
        <a:p>
          <a:endParaRPr lang="en-US"/>
        </a:p>
      </dgm:t>
    </dgm:pt>
    <dgm:pt modelId="{F818029F-CFDD-48AC-BCE4-BEF3C26A7FEB}" type="parTrans" cxnId="{D6C7EE42-A3C4-48F3-AB48-6DE7B1C02C01}">
      <dgm:prSet/>
      <dgm:spPr/>
      <dgm:t>
        <a:bodyPr/>
        <a:lstStyle/>
        <a:p>
          <a:endParaRPr lang="en-US"/>
        </a:p>
      </dgm:t>
    </dgm:pt>
    <dgm:pt modelId="{9E89BD05-5D5A-40A3-8B20-9C969BB4E717}" type="sibTrans" cxnId="{D6C7EE42-A3C4-48F3-AB48-6DE7B1C02C01}">
      <dgm:prSet/>
      <dgm:spPr/>
      <dgm:t>
        <a:bodyPr/>
        <a:lstStyle/>
        <a:p>
          <a:endParaRPr lang="en-US"/>
        </a:p>
      </dgm:t>
    </dgm:pt>
    <dgm:pt modelId="{4E031781-9366-4FD7-844B-93D78BDA98E1}">
      <dgm:prSet/>
      <dgm:spPr/>
      <dgm:t>
        <a:bodyPr/>
        <a:lstStyle/>
        <a:p>
          <a:endParaRPr lang="en-US"/>
        </a:p>
      </dgm:t>
    </dgm:pt>
    <dgm:pt modelId="{8F13466E-B08C-422D-97BE-E217D2ED5445}" type="parTrans" cxnId="{6EBA4CCD-01AF-4EBF-905A-CC28E2F80B90}">
      <dgm:prSet/>
      <dgm:spPr/>
      <dgm:t>
        <a:bodyPr/>
        <a:lstStyle/>
        <a:p>
          <a:endParaRPr lang="en-US"/>
        </a:p>
      </dgm:t>
    </dgm:pt>
    <dgm:pt modelId="{9E064F62-217C-4C2F-B2A3-BC0A6C912484}" type="sibTrans" cxnId="{6EBA4CCD-01AF-4EBF-905A-CC28E2F80B90}">
      <dgm:prSet/>
      <dgm:spPr/>
      <dgm:t>
        <a:bodyPr/>
        <a:lstStyle/>
        <a:p>
          <a:endParaRPr lang="en-US"/>
        </a:p>
      </dgm:t>
    </dgm:pt>
    <dgm:pt modelId="{B0CC8CE3-FA1E-4A86-9AAB-3603FA6C421F}">
      <dgm:prSet/>
      <dgm:spPr/>
      <dgm:t>
        <a:bodyPr/>
        <a:lstStyle/>
        <a:p>
          <a:endParaRPr lang="en-US"/>
        </a:p>
      </dgm:t>
    </dgm:pt>
    <dgm:pt modelId="{CB05F7CC-6332-48BB-B854-727C83B65C3B}" type="parTrans" cxnId="{B23C804E-02C1-4E0C-8D55-D4B2C29E17DB}">
      <dgm:prSet/>
      <dgm:spPr/>
      <dgm:t>
        <a:bodyPr/>
        <a:lstStyle/>
        <a:p>
          <a:endParaRPr lang="en-US"/>
        </a:p>
      </dgm:t>
    </dgm:pt>
    <dgm:pt modelId="{2BC77EDF-0E71-4BF9-9B1A-EAA8CA1BBCA4}" type="sibTrans" cxnId="{B23C804E-02C1-4E0C-8D55-D4B2C29E17DB}">
      <dgm:prSet/>
      <dgm:spPr/>
      <dgm:t>
        <a:bodyPr/>
        <a:lstStyle/>
        <a:p>
          <a:endParaRPr lang="en-US"/>
        </a:p>
      </dgm:t>
    </dgm:pt>
    <dgm:pt modelId="{4A69B970-1C72-41FD-8EB4-DFF38F9C8A72}">
      <dgm:prSet/>
      <dgm:spPr/>
      <dgm:t>
        <a:bodyPr/>
        <a:lstStyle/>
        <a:p>
          <a:endParaRPr lang="en-US" dirty="0"/>
        </a:p>
      </dgm:t>
    </dgm:pt>
    <dgm:pt modelId="{E5C6F466-3F16-4DD9-BB45-0CB5A8B8EE3E}" type="parTrans" cxnId="{44973BD2-183C-4449-A343-2CE92F47B456}">
      <dgm:prSet/>
      <dgm:spPr/>
      <dgm:t>
        <a:bodyPr/>
        <a:lstStyle/>
        <a:p>
          <a:endParaRPr lang="en-US"/>
        </a:p>
      </dgm:t>
    </dgm:pt>
    <dgm:pt modelId="{F6A1D9A7-A909-4E89-BD49-5FD3B5B46708}" type="sibTrans" cxnId="{44973BD2-183C-4449-A343-2CE92F47B456}">
      <dgm:prSet/>
      <dgm:spPr/>
      <dgm:t>
        <a:bodyPr/>
        <a:lstStyle/>
        <a:p>
          <a:endParaRPr lang="en-US"/>
        </a:p>
      </dgm:t>
    </dgm:pt>
    <dgm:pt modelId="{070EC151-9A65-4E1E-8A77-053435B7F0A5}">
      <dgm:prSet/>
      <dgm:spPr/>
      <dgm:t>
        <a:bodyPr/>
        <a:lstStyle/>
        <a:p>
          <a:endParaRPr lang="en-US"/>
        </a:p>
      </dgm:t>
    </dgm:pt>
    <dgm:pt modelId="{6DBFA441-83B0-46CF-B4FC-5727BB1ECC9F}" type="parTrans" cxnId="{8E61CEED-AE4D-49B5-9204-E49871012DFE}">
      <dgm:prSet/>
      <dgm:spPr/>
      <dgm:t>
        <a:bodyPr/>
        <a:lstStyle/>
        <a:p>
          <a:endParaRPr lang="en-US"/>
        </a:p>
      </dgm:t>
    </dgm:pt>
    <dgm:pt modelId="{BCA7FDEC-6A5C-4A5E-8774-16508AA5C7E7}" type="sibTrans" cxnId="{8E61CEED-AE4D-49B5-9204-E49871012DFE}">
      <dgm:prSet/>
      <dgm:spPr/>
      <dgm:t>
        <a:bodyPr/>
        <a:lstStyle/>
        <a:p>
          <a:endParaRPr lang="en-US"/>
        </a:p>
      </dgm:t>
    </dgm:pt>
    <dgm:pt modelId="{8E27131C-03DB-4DC0-8E78-E31080D38E7C}">
      <dgm:prSet/>
      <dgm:spPr/>
      <dgm:t>
        <a:bodyPr/>
        <a:lstStyle/>
        <a:p>
          <a:endParaRPr lang="en-US"/>
        </a:p>
      </dgm:t>
    </dgm:pt>
    <dgm:pt modelId="{8D463BC2-CA07-41D4-A8B9-D7E6DB94D069}" type="parTrans" cxnId="{1B5FE763-7014-47EC-A7C3-2B015F63880F}">
      <dgm:prSet/>
      <dgm:spPr/>
      <dgm:t>
        <a:bodyPr/>
        <a:lstStyle/>
        <a:p>
          <a:endParaRPr lang="en-US"/>
        </a:p>
      </dgm:t>
    </dgm:pt>
    <dgm:pt modelId="{9FA12A33-BFD4-4781-A852-847A791AFC8E}" type="sibTrans" cxnId="{1B5FE763-7014-47EC-A7C3-2B015F63880F}">
      <dgm:prSet/>
      <dgm:spPr/>
      <dgm:t>
        <a:bodyPr/>
        <a:lstStyle/>
        <a:p>
          <a:endParaRPr lang="en-US"/>
        </a:p>
      </dgm:t>
    </dgm:pt>
    <dgm:pt modelId="{D59DB1C4-CD69-464B-9AEE-82617AD252FB}">
      <dgm:prSet custT="1"/>
      <dgm:spPr/>
      <dgm:t>
        <a:bodyPr/>
        <a:lstStyle/>
        <a:p>
          <a:endParaRPr lang="en-US"/>
        </a:p>
      </dgm:t>
    </dgm:pt>
    <dgm:pt modelId="{9ECA3338-AF65-43BA-A2D5-C4FE4F4A4037}" type="parTrans" cxnId="{8B9F6525-30E7-4474-9350-7605EFEBB173}">
      <dgm:prSet/>
      <dgm:spPr/>
      <dgm:t>
        <a:bodyPr/>
        <a:lstStyle/>
        <a:p>
          <a:endParaRPr lang="en-US"/>
        </a:p>
      </dgm:t>
    </dgm:pt>
    <dgm:pt modelId="{EB90C18E-3CC6-4A7A-83EC-A0AD00D18426}" type="sibTrans" cxnId="{8B9F6525-30E7-4474-9350-7605EFEBB173}">
      <dgm:prSet/>
      <dgm:spPr/>
      <dgm:t>
        <a:bodyPr/>
        <a:lstStyle/>
        <a:p>
          <a:endParaRPr lang="en-US"/>
        </a:p>
      </dgm:t>
    </dgm:pt>
    <dgm:pt modelId="{329EB53C-F140-4E8C-9A1E-6A4A8DF8F72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সমাজকল্যাণমূলক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400" dirty="0"/>
        </a:p>
      </dgm:t>
    </dgm:pt>
    <dgm:pt modelId="{40B326B7-93D4-4965-BBCC-91CA48695073}" type="parTrans" cxnId="{E71DC0C5-E95B-4858-ADB4-EB6E3BF8ACC8}">
      <dgm:prSet/>
      <dgm:spPr/>
      <dgm:t>
        <a:bodyPr/>
        <a:lstStyle/>
        <a:p>
          <a:endParaRPr lang="en-US"/>
        </a:p>
      </dgm:t>
    </dgm:pt>
    <dgm:pt modelId="{75CF22E1-AE78-41EB-9775-C024D3C4829D}" type="sibTrans" cxnId="{E71DC0C5-E95B-4858-ADB4-EB6E3BF8ACC8}">
      <dgm:prSet/>
      <dgm:spPr/>
      <dgm:t>
        <a:bodyPr/>
        <a:lstStyle/>
        <a:p>
          <a:endParaRPr lang="en-US"/>
        </a:p>
      </dgm:t>
    </dgm:pt>
    <dgm:pt modelId="{77B62296-2CE8-423F-94DB-1CAFE8C009F7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ধর্মীয়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dirty="0"/>
        </a:p>
      </dgm:t>
    </dgm:pt>
    <dgm:pt modelId="{7E9686E8-2317-44F5-BE34-8B7B8E41987D}" type="parTrans" cxnId="{917505F6-127C-410F-87EF-1FD62BAEFF01}">
      <dgm:prSet/>
      <dgm:spPr/>
      <dgm:t>
        <a:bodyPr/>
        <a:lstStyle/>
        <a:p>
          <a:endParaRPr lang="en-US"/>
        </a:p>
      </dgm:t>
    </dgm:pt>
    <dgm:pt modelId="{C6A098FD-9A7B-4DBB-A3F2-C46F05690C91}" type="sibTrans" cxnId="{917505F6-127C-410F-87EF-1FD62BAEFF01}">
      <dgm:prSet/>
      <dgm:spPr/>
      <dgm:t>
        <a:bodyPr/>
        <a:lstStyle/>
        <a:p>
          <a:endParaRPr lang="en-US"/>
        </a:p>
      </dgm:t>
    </dgm:pt>
    <dgm:pt modelId="{DE261FD0-B65C-4BDD-A830-1A01134C2471}" type="pres">
      <dgm:prSet presAssocID="{46609C10-00B1-4B94-BE10-A42B2C6ECD4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DC14151-4FF0-4550-9E5E-FD9384D1DD26}" type="pres">
      <dgm:prSet presAssocID="{F9FFC2CF-9FA5-4DB8-ADD7-3421051743DD}" presName="Parent" presStyleLbl="node0" presStyleIdx="0" presStyleCnt="1">
        <dgm:presLayoutVars>
          <dgm:chMax val="6"/>
          <dgm:chPref val="6"/>
        </dgm:presLayoutVars>
      </dgm:prSet>
      <dgm:spPr/>
    </dgm:pt>
    <dgm:pt modelId="{07E317FB-36E9-4A92-AC7C-852F9FE189FF}" type="pres">
      <dgm:prSet presAssocID="{504EBA91-F37C-4D58-A4B4-FA3A96E7BB2B}" presName="Accent1" presStyleCnt="0"/>
      <dgm:spPr/>
    </dgm:pt>
    <dgm:pt modelId="{77C9A8B3-82B1-4BC1-B055-8A7D00EE623D}" type="pres">
      <dgm:prSet presAssocID="{504EBA91-F37C-4D58-A4B4-FA3A96E7BB2B}" presName="Accent" presStyleLbl="bgShp" presStyleIdx="0" presStyleCnt="6"/>
      <dgm:spPr/>
    </dgm:pt>
    <dgm:pt modelId="{96396361-AD96-4528-B774-7E3F019F9E8A}" type="pres">
      <dgm:prSet presAssocID="{504EBA91-F37C-4D58-A4B4-FA3A96E7BB2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97E27B15-DA33-417A-86B8-6C0816D325DA}" type="pres">
      <dgm:prSet presAssocID="{0006C7B9-AD70-4CE5-810C-12FB992528B0}" presName="Accent2" presStyleCnt="0"/>
      <dgm:spPr/>
    </dgm:pt>
    <dgm:pt modelId="{6505A546-56E7-4ECB-9320-16A52121219E}" type="pres">
      <dgm:prSet presAssocID="{0006C7B9-AD70-4CE5-810C-12FB992528B0}" presName="Accent" presStyleLbl="bgShp" presStyleIdx="1" presStyleCnt="6" custLinFactX="201474" custLinFactY="43035" custLinFactNeighborX="300000" custLinFactNeighborY="100000"/>
      <dgm:spPr/>
    </dgm:pt>
    <dgm:pt modelId="{14E1CC1D-6D0C-4A27-8188-5DFF4C3586EB}" type="pres">
      <dgm:prSet presAssocID="{0006C7B9-AD70-4CE5-810C-12FB992528B0}" presName="Child2" presStyleLbl="node1" presStyleIdx="1" presStyleCnt="6" custLinFactNeighborX="1305">
        <dgm:presLayoutVars>
          <dgm:chMax val="0"/>
          <dgm:chPref val="0"/>
          <dgm:bulletEnabled val="1"/>
        </dgm:presLayoutVars>
      </dgm:prSet>
      <dgm:spPr/>
    </dgm:pt>
    <dgm:pt modelId="{0C8E69AE-CC03-4442-8B7F-2CD500697DF7}" type="pres">
      <dgm:prSet presAssocID="{49D110CB-E66D-47A9-8C19-9C87DE804DDB}" presName="Accent3" presStyleCnt="0"/>
      <dgm:spPr/>
    </dgm:pt>
    <dgm:pt modelId="{A08A7791-C040-4660-94CE-011D55B87460}" type="pres">
      <dgm:prSet presAssocID="{49D110CB-E66D-47A9-8C19-9C87DE804DDB}" presName="Accent" presStyleLbl="bgShp" presStyleIdx="2" presStyleCnt="6" custAng="1013967" custLinFactX="100000" custLinFactNeighborX="136083" custLinFactNeighborY="-47678"/>
      <dgm:spPr/>
    </dgm:pt>
    <dgm:pt modelId="{C98F6788-2C6C-444B-A255-EC944EBD8F31}" type="pres">
      <dgm:prSet presAssocID="{49D110CB-E66D-47A9-8C19-9C87DE804DDB}" presName="Child3" presStyleLbl="node1" presStyleIdx="2" presStyleCnt="6" custLinFactNeighborX="3913" custLinFactNeighborY="-754">
        <dgm:presLayoutVars>
          <dgm:chMax val="0"/>
          <dgm:chPref val="0"/>
          <dgm:bulletEnabled val="1"/>
        </dgm:presLayoutVars>
      </dgm:prSet>
      <dgm:spPr/>
    </dgm:pt>
    <dgm:pt modelId="{963AA745-EB7B-4F1A-B3F0-903A01396EED}" type="pres">
      <dgm:prSet presAssocID="{92C413D3-B1F1-4674-8FCB-77318760E3FA}" presName="Accent4" presStyleCnt="0"/>
      <dgm:spPr/>
    </dgm:pt>
    <dgm:pt modelId="{18D7C276-5655-4995-8DAF-CCD14846CC9B}" type="pres">
      <dgm:prSet presAssocID="{92C413D3-B1F1-4674-8FCB-77318760E3FA}" presName="Accent" presStyleLbl="bgShp" presStyleIdx="3" presStyleCnt="6" custScaleX="23505" custLinFactX="117317" custLinFactY="-100000" custLinFactNeighborX="200000" custLinFactNeighborY="-162002"/>
      <dgm:spPr/>
    </dgm:pt>
    <dgm:pt modelId="{9C8CC102-2C49-48A7-8EBA-4669AF9FF98C}" type="pres">
      <dgm:prSet presAssocID="{92C413D3-B1F1-4674-8FCB-77318760E3FA}" presName="Child4" presStyleLbl="node1" presStyleIdx="3" presStyleCnt="6" custLinFactY="-79427" custLinFactNeighborX="-95223" custLinFactNeighborY="-100000">
        <dgm:presLayoutVars>
          <dgm:chMax val="0"/>
          <dgm:chPref val="0"/>
          <dgm:bulletEnabled val="1"/>
        </dgm:presLayoutVars>
      </dgm:prSet>
      <dgm:spPr/>
    </dgm:pt>
    <dgm:pt modelId="{F5180AC1-CB15-44E7-9E6F-97718AF415E9}" type="pres">
      <dgm:prSet presAssocID="{77B62296-2CE8-423F-94DB-1CAFE8C009F7}" presName="Accent5" presStyleCnt="0"/>
      <dgm:spPr/>
    </dgm:pt>
    <dgm:pt modelId="{E390EDDE-2BC2-48DB-AD5D-AEFAB9A1EC51}" type="pres">
      <dgm:prSet presAssocID="{77B62296-2CE8-423F-94DB-1CAFE8C009F7}" presName="Accent" presStyleLbl="bgShp" presStyleIdx="4" presStyleCnt="6" custFlipHor="0" custScaleX="17053" custLinFactX="218264" custLinFactY="-100000" custLinFactNeighborX="300000" custLinFactNeighborY="-179097"/>
      <dgm:spPr/>
    </dgm:pt>
    <dgm:pt modelId="{B66CF124-B585-4F16-9C15-66A85A3A98D2}" type="pres">
      <dgm:prSet presAssocID="{77B62296-2CE8-423F-94DB-1CAFE8C009F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73D06FBB-18C2-481A-91B9-7B7E822173D5}" type="pres">
      <dgm:prSet presAssocID="{329EB53C-F140-4E8C-9A1E-6A4A8DF8F725}" presName="Accent6" presStyleCnt="0"/>
      <dgm:spPr/>
    </dgm:pt>
    <dgm:pt modelId="{F0DF4403-0FF1-47B2-B533-86A6A755D8EE}" type="pres">
      <dgm:prSet presAssocID="{329EB53C-F140-4E8C-9A1E-6A4A8DF8F725}" presName="Accent" presStyleLbl="bgShp" presStyleIdx="5" presStyleCnt="6" custFlipHor="1" custScaleX="6505" custLinFactX="300000" custLinFactNeighborX="332634" custLinFactNeighborY="-88384"/>
      <dgm:spPr/>
    </dgm:pt>
    <dgm:pt modelId="{8BBAD9F9-7BC1-4D79-BAA8-5618B875BB72}" type="pres">
      <dgm:prSet presAssocID="{329EB53C-F140-4E8C-9A1E-6A4A8DF8F725}" presName="Child6" presStyleLbl="node1" presStyleIdx="5" presStyleCnt="6" custLinFactY="82628" custLinFactNeighborX="97179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E66E1303-B494-4E4C-9561-2D109F3CFB75}" srcId="{F9FFC2CF-9FA5-4DB8-ADD7-3421051743DD}" destId="{B098983C-739E-4AB0-8FA7-20CF45AEBC7A}" srcOrd="14" destOrd="0" parTransId="{0A8C34E5-63B7-4025-83FB-B250BCEEA36D}" sibTransId="{30E45203-7056-4491-8122-7F5FF6DB5E0E}"/>
    <dgm:cxn modelId="{94943D1A-F925-4B2B-8BAA-7114B7F90D5E}" srcId="{46609C10-00B1-4B94-BE10-A42B2C6ECD42}" destId="{F9FFC2CF-9FA5-4DB8-ADD7-3421051743DD}" srcOrd="0" destOrd="0" parTransId="{D527882B-4798-4CC3-BC5B-FD8AAE6830E7}" sibTransId="{FA198DC1-1117-43C2-9DA7-5F5B8E69C597}"/>
    <dgm:cxn modelId="{8B9F6525-30E7-4474-9350-7605EFEBB173}" srcId="{F9FFC2CF-9FA5-4DB8-ADD7-3421051743DD}" destId="{D59DB1C4-CD69-464B-9AEE-82617AD252FB}" srcOrd="6" destOrd="0" parTransId="{9ECA3338-AF65-43BA-A2D5-C4FE4F4A4037}" sibTransId="{EB90C18E-3CC6-4A7A-83EC-A0AD00D18426}"/>
    <dgm:cxn modelId="{33F6ED5D-FAE0-43CE-9492-AB9CBDEBE1C4}" srcId="{F9FFC2CF-9FA5-4DB8-ADD7-3421051743DD}" destId="{92C413D3-B1F1-4674-8FCB-77318760E3FA}" srcOrd="3" destOrd="0" parTransId="{5BB9373E-211E-4443-8AD6-9DDABF310F0E}" sibTransId="{4FE0188D-63C6-4B3D-B22A-282D51837438}"/>
    <dgm:cxn modelId="{D6C7EE42-A3C4-48F3-AB48-6DE7B1C02C01}" srcId="{F9FFC2CF-9FA5-4DB8-ADD7-3421051743DD}" destId="{7642CCAE-BAAB-49D8-93E6-60133DF2A2FF}" srcOrd="12" destOrd="0" parTransId="{F818029F-CFDD-48AC-BCE4-BEF3C26A7FEB}" sibTransId="{9E89BD05-5D5A-40A3-8B20-9C969BB4E717}"/>
    <dgm:cxn modelId="{1B5FE763-7014-47EC-A7C3-2B015F63880F}" srcId="{F9FFC2CF-9FA5-4DB8-ADD7-3421051743DD}" destId="{8E27131C-03DB-4DC0-8E78-E31080D38E7C}" srcOrd="7" destOrd="0" parTransId="{8D463BC2-CA07-41D4-A8B9-D7E6DB94D069}" sibTransId="{9FA12A33-BFD4-4781-A852-847A791AFC8E}"/>
    <dgm:cxn modelId="{0056C049-FC7D-477D-B09C-CFD9E894B4E6}" srcId="{F9FFC2CF-9FA5-4DB8-ADD7-3421051743DD}" destId="{504EBA91-F37C-4D58-A4B4-FA3A96E7BB2B}" srcOrd="0" destOrd="0" parTransId="{22BBEEAC-EFFD-4E8B-8CC8-AE0B93054B92}" sibTransId="{65F1B8C1-8FFD-4CD1-8E82-3845DA9DE99D}"/>
    <dgm:cxn modelId="{F383F869-2E43-4427-B7E3-2DD5E10ADFE8}" type="presOf" srcId="{F9FFC2CF-9FA5-4DB8-ADD7-3421051743DD}" destId="{3DC14151-4FF0-4550-9E5E-FD9384D1DD26}" srcOrd="0" destOrd="0" presId="urn:microsoft.com/office/officeart/2011/layout/HexagonRadial"/>
    <dgm:cxn modelId="{94D3356C-8B05-4904-BAE7-69AF0EBD6450}" type="presOf" srcId="{49D110CB-E66D-47A9-8C19-9C87DE804DDB}" destId="{C98F6788-2C6C-444B-A255-EC944EBD8F31}" srcOrd="0" destOrd="0" presId="urn:microsoft.com/office/officeart/2011/layout/HexagonRadial"/>
    <dgm:cxn modelId="{B23C804E-02C1-4E0C-8D55-D4B2C29E17DB}" srcId="{F9FFC2CF-9FA5-4DB8-ADD7-3421051743DD}" destId="{B0CC8CE3-FA1E-4A86-9AAB-3603FA6C421F}" srcOrd="9" destOrd="0" parTransId="{CB05F7CC-6332-48BB-B854-727C83B65C3B}" sibTransId="{2BC77EDF-0E71-4BF9-9B1A-EAA8CA1BBCA4}"/>
    <dgm:cxn modelId="{54FD4870-96AB-4376-BE90-844352BEFCFD}" srcId="{F9FFC2CF-9FA5-4DB8-ADD7-3421051743DD}" destId="{0006C7B9-AD70-4CE5-810C-12FB992528B0}" srcOrd="1" destOrd="0" parTransId="{C7BC96C4-59FE-4D7A-83D2-91706FDCADEA}" sibTransId="{CD1DE85C-4CD6-45B9-A96D-68B4412F7928}"/>
    <dgm:cxn modelId="{457AFD52-BEAB-4772-9ECF-9B7739DAA7DA}" type="presOf" srcId="{329EB53C-F140-4E8C-9A1E-6A4A8DF8F725}" destId="{8BBAD9F9-7BC1-4D79-BAA8-5618B875BB72}" srcOrd="0" destOrd="0" presId="urn:microsoft.com/office/officeart/2011/layout/HexagonRadial"/>
    <dgm:cxn modelId="{825C8480-E858-4544-81DC-6F4E38384665}" srcId="{F9FFC2CF-9FA5-4DB8-ADD7-3421051743DD}" destId="{7DDDE7C9-7EC5-44C9-8E36-A66DFA2E0F09}" srcOrd="15" destOrd="0" parTransId="{863E8991-754C-4668-A735-E39FC75492EC}" sibTransId="{C46D2E93-45AC-4398-93A6-D0218D1C79BE}"/>
    <dgm:cxn modelId="{66251C8C-ED85-4498-9430-14D4EE315104}" type="presOf" srcId="{92C413D3-B1F1-4674-8FCB-77318760E3FA}" destId="{9C8CC102-2C49-48A7-8EBA-4669AF9FF98C}" srcOrd="0" destOrd="0" presId="urn:microsoft.com/office/officeart/2011/layout/HexagonRadial"/>
    <dgm:cxn modelId="{39F505AC-FFE8-4392-A8B5-914B387D3F8A}" type="presOf" srcId="{504EBA91-F37C-4D58-A4B4-FA3A96E7BB2B}" destId="{96396361-AD96-4528-B774-7E3F019F9E8A}" srcOrd="0" destOrd="0" presId="urn:microsoft.com/office/officeart/2011/layout/HexagonRadial"/>
    <dgm:cxn modelId="{73FC34B2-2A74-4AF8-A3A2-8BE6D21FA049}" srcId="{F9FFC2CF-9FA5-4DB8-ADD7-3421051743DD}" destId="{49D110CB-E66D-47A9-8C19-9C87DE804DDB}" srcOrd="2" destOrd="0" parTransId="{7907F826-3B34-42A7-9899-76E4B137AF92}" sibTransId="{434FE079-EEBB-439B-A52A-E1B605A00E29}"/>
    <dgm:cxn modelId="{B2486FBB-7E56-4AB9-A16C-E153615BF541}" type="presOf" srcId="{77B62296-2CE8-423F-94DB-1CAFE8C009F7}" destId="{B66CF124-B585-4F16-9C15-66A85A3A98D2}" srcOrd="0" destOrd="0" presId="urn:microsoft.com/office/officeart/2011/layout/HexagonRadial"/>
    <dgm:cxn modelId="{E71DC0C5-E95B-4858-ADB4-EB6E3BF8ACC8}" srcId="{F9FFC2CF-9FA5-4DB8-ADD7-3421051743DD}" destId="{329EB53C-F140-4E8C-9A1E-6A4A8DF8F725}" srcOrd="5" destOrd="0" parTransId="{40B326B7-93D4-4965-BBCC-91CA48695073}" sibTransId="{75CF22E1-AE78-41EB-9775-C024D3C4829D}"/>
    <dgm:cxn modelId="{D03115C9-95D7-412E-8AB1-16EF4EC397DC}" type="presOf" srcId="{0006C7B9-AD70-4CE5-810C-12FB992528B0}" destId="{14E1CC1D-6D0C-4A27-8188-5DFF4C3586EB}" srcOrd="0" destOrd="0" presId="urn:microsoft.com/office/officeart/2011/layout/HexagonRadial"/>
    <dgm:cxn modelId="{6EBA4CCD-01AF-4EBF-905A-CC28E2F80B90}" srcId="{F9FFC2CF-9FA5-4DB8-ADD7-3421051743DD}" destId="{4E031781-9366-4FD7-844B-93D78BDA98E1}" srcOrd="11" destOrd="0" parTransId="{8F13466E-B08C-422D-97BE-E217D2ED5445}" sibTransId="{9E064F62-217C-4C2F-B2A3-BC0A6C912484}"/>
    <dgm:cxn modelId="{7C6648D0-8FAC-4161-81F1-85D2E43F8E49}" srcId="{F9FFC2CF-9FA5-4DB8-ADD7-3421051743DD}" destId="{63C361AC-0436-4E69-934E-7179E3E7E21B}" srcOrd="13" destOrd="0" parTransId="{131263B4-B2B7-451D-950D-13B256CD6AC2}" sibTransId="{C14B97A4-B618-46C2-B256-8DE2C0321F51}"/>
    <dgm:cxn modelId="{44973BD2-183C-4449-A343-2CE92F47B456}" srcId="{F9FFC2CF-9FA5-4DB8-ADD7-3421051743DD}" destId="{4A69B970-1C72-41FD-8EB4-DFF38F9C8A72}" srcOrd="10" destOrd="0" parTransId="{E5C6F466-3F16-4DD9-BB45-0CB5A8B8EE3E}" sibTransId="{F6A1D9A7-A909-4E89-BD49-5FD3B5B46708}"/>
    <dgm:cxn modelId="{337994E6-4E51-4E44-A6D9-16820B73E15D}" type="presOf" srcId="{46609C10-00B1-4B94-BE10-A42B2C6ECD42}" destId="{DE261FD0-B65C-4BDD-A830-1A01134C2471}" srcOrd="0" destOrd="0" presId="urn:microsoft.com/office/officeart/2011/layout/HexagonRadial"/>
    <dgm:cxn modelId="{8E61CEED-AE4D-49B5-9204-E49871012DFE}" srcId="{F9FFC2CF-9FA5-4DB8-ADD7-3421051743DD}" destId="{070EC151-9A65-4E1E-8A77-053435B7F0A5}" srcOrd="8" destOrd="0" parTransId="{6DBFA441-83B0-46CF-B4FC-5727BB1ECC9F}" sibTransId="{BCA7FDEC-6A5C-4A5E-8774-16508AA5C7E7}"/>
    <dgm:cxn modelId="{917505F6-127C-410F-87EF-1FD62BAEFF01}" srcId="{F9FFC2CF-9FA5-4DB8-ADD7-3421051743DD}" destId="{77B62296-2CE8-423F-94DB-1CAFE8C009F7}" srcOrd="4" destOrd="0" parTransId="{7E9686E8-2317-44F5-BE34-8B7B8E41987D}" sibTransId="{C6A098FD-9A7B-4DBB-A3F2-C46F05690C91}"/>
    <dgm:cxn modelId="{56FDD234-C8FA-4B8E-9BBB-DE60893C2930}" type="presParOf" srcId="{DE261FD0-B65C-4BDD-A830-1A01134C2471}" destId="{3DC14151-4FF0-4550-9E5E-FD9384D1DD26}" srcOrd="0" destOrd="0" presId="urn:microsoft.com/office/officeart/2011/layout/HexagonRadial"/>
    <dgm:cxn modelId="{2EFAA677-0113-45E3-8DE0-38A0833BF264}" type="presParOf" srcId="{DE261FD0-B65C-4BDD-A830-1A01134C2471}" destId="{07E317FB-36E9-4A92-AC7C-852F9FE189FF}" srcOrd="1" destOrd="0" presId="urn:microsoft.com/office/officeart/2011/layout/HexagonRadial"/>
    <dgm:cxn modelId="{60744E96-A6F5-4CC4-9ABD-293CCB0A986A}" type="presParOf" srcId="{07E317FB-36E9-4A92-AC7C-852F9FE189FF}" destId="{77C9A8B3-82B1-4BC1-B055-8A7D00EE623D}" srcOrd="0" destOrd="0" presId="urn:microsoft.com/office/officeart/2011/layout/HexagonRadial"/>
    <dgm:cxn modelId="{51A279CD-A679-4C31-BDF9-F39348FDBFE7}" type="presParOf" srcId="{DE261FD0-B65C-4BDD-A830-1A01134C2471}" destId="{96396361-AD96-4528-B774-7E3F019F9E8A}" srcOrd="2" destOrd="0" presId="urn:microsoft.com/office/officeart/2011/layout/HexagonRadial"/>
    <dgm:cxn modelId="{8FDA048C-5831-4C22-AE5E-6296D30DC425}" type="presParOf" srcId="{DE261FD0-B65C-4BDD-A830-1A01134C2471}" destId="{97E27B15-DA33-417A-86B8-6C0816D325DA}" srcOrd="3" destOrd="0" presId="urn:microsoft.com/office/officeart/2011/layout/HexagonRadial"/>
    <dgm:cxn modelId="{81DEABFA-0181-4839-87A7-BF47C656D5B6}" type="presParOf" srcId="{97E27B15-DA33-417A-86B8-6C0816D325DA}" destId="{6505A546-56E7-4ECB-9320-16A52121219E}" srcOrd="0" destOrd="0" presId="urn:microsoft.com/office/officeart/2011/layout/HexagonRadial"/>
    <dgm:cxn modelId="{DE11A054-37F0-4FE7-A41B-B39890147BCF}" type="presParOf" srcId="{DE261FD0-B65C-4BDD-A830-1A01134C2471}" destId="{14E1CC1D-6D0C-4A27-8188-5DFF4C3586EB}" srcOrd="4" destOrd="0" presId="urn:microsoft.com/office/officeart/2011/layout/HexagonRadial"/>
    <dgm:cxn modelId="{A2595E94-ACFB-4E83-9712-A2B5207C61E9}" type="presParOf" srcId="{DE261FD0-B65C-4BDD-A830-1A01134C2471}" destId="{0C8E69AE-CC03-4442-8B7F-2CD500697DF7}" srcOrd="5" destOrd="0" presId="urn:microsoft.com/office/officeart/2011/layout/HexagonRadial"/>
    <dgm:cxn modelId="{1ECFF2F5-EC3F-46DD-BFA1-60EC3FCA1D70}" type="presParOf" srcId="{0C8E69AE-CC03-4442-8B7F-2CD500697DF7}" destId="{A08A7791-C040-4660-94CE-011D55B87460}" srcOrd="0" destOrd="0" presId="urn:microsoft.com/office/officeart/2011/layout/HexagonRadial"/>
    <dgm:cxn modelId="{07F930AD-0D91-4198-AAE8-5F1C55BE0BB9}" type="presParOf" srcId="{DE261FD0-B65C-4BDD-A830-1A01134C2471}" destId="{C98F6788-2C6C-444B-A255-EC944EBD8F31}" srcOrd="6" destOrd="0" presId="urn:microsoft.com/office/officeart/2011/layout/HexagonRadial"/>
    <dgm:cxn modelId="{DAE65823-5128-4EE2-A661-F8C4131946AB}" type="presParOf" srcId="{DE261FD0-B65C-4BDD-A830-1A01134C2471}" destId="{963AA745-EB7B-4F1A-B3F0-903A01396EED}" srcOrd="7" destOrd="0" presId="urn:microsoft.com/office/officeart/2011/layout/HexagonRadial"/>
    <dgm:cxn modelId="{9CA6A05F-FD32-4F24-B7C2-8D5F8C8514BF}" type="presParOf" srcId="{963AA745-EB7B-4F1A-B3F0-903A01396EED}" destId="{18D7C276-5655-4995-8DAF-CCD14846CC9B}" srcOrd="0" destOrd="0" presId="urn:microsoft.com/office/officeart/2011/layout/HexagonRadial"/>
    <dgm:cxn modelId="{C2176BED-F9A3-4100-B7D5-240EA37315E1}" type="presParOf" srcId="{DE261FD0-B65C-4BDD-A830-1A01134C2471}" destId="{9C8CC102-2C49-48A7-8EBA-4669AF9FF98C}" srcOrd="8" destOrd="0" presId="urn:microsoft.com/office/officeart/2011/layout/HexagonRadial"/>
    <dgm:cxn modelId="{23587499-1582-4067-ABCB-5EF47B39B426}" type="presParOf" srcId="{DE261FD0-B65C-4BDD-A830-1A01134C2471}" destId="{F5180AC1-CB15-44E7-9E6F-97718AF415E9}" srcOrd="9" destOrd="0" presId="urn:microsoft.com/office/officeart/2011/layout/HexagonRadial"/>
    <dgm:cxn modelId="{4D88665A-8EB0-43DB-938A-BC3C20948FAA}" type="presParOf" srcId="{F5180AC1-CB15-44E7-9E6F-97718AF415E9}" destId="{E390EDDE-2BC2-48DB-AD5D-AEFAB9A1EC51}" srcOrd="0" destOrd="0" presId="urn:microsoft.com/office/officeart/2011/layout/HexagonRadial"/>
    <dgm:cxn modelId="{13DDFC74-52A2-4CBE-B227-A4CA0F2F00FF}" type="presParOf" srcId="{DE261FD0-B65C-4BDD-A830-1A01134C2471}" destId="{B66CF124-B585-4F16-9C15-66A85A3A98D2}" srcOrd="10" destOrd="0" presId="urn:microsoft.com/office/officeart/2011/layout/HexagonRadial"/>
    <dgm:cxn modelId="{BC59DAFA-DBDE-4FE2-AE02-97D5825A454C}" type="presParOf" srcId="{DE261FD0-B65C-4BDD-A830-1A01134C2471}" destId="{73D06FBB-18C2-481A-91B9-7B7E822173D5}" srcOrd="11" destOrd="0" presId="urn:microsoft.com/office/officeart/2011/layout/HexagonRadial"/>
    <dgm:cxn modelId="{42DF2CF2-FBC5-4A10-9619-6CAEB9435D9C}" type="presParOf" srcId="{73D06FBB-18C2-481A-91B9-7B7E822173D5}" destId="{F0DF4403-0FF1-47B2-B533-86A6A755D8EE}" srcOrd="0" destOrd="0" presId="urn:microsoft.com/office/officeart/2011/layout/HexagonRadial"/>
    <dgm:cxn modelId="{1BEB38EC-CE50-438F-A02C-1CE949FEE6B4}" type="presParOf" srcId="{DE261FD0-B65C-4BDD-A830-1A01134C2471}" destId="{8BBAD9F9-7BC1-4D79-BAA8-5618B875BB7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14151-4FF0-4550-9E5E-FD9384D1DD26}">
      <dsp:nvSpPr>
        <dsp:cNvPr id="0" name=""/>
        <dsp:cNvSpPr/>
      </dsp:nvSpPr>
      <dsp:spPr>
        <a:xfrm>
          <a:off x="2866384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চিকিৎসা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সংক্রান্ত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400" kern="1200" dirty="0"/>
        </a:p>
      </dsp:txBody>
      <dsp:txXfrm>
        <a:off x="3234578" y="2066564"/>
        <a:ext cx="1485474" cy="1284995"/>
      </dsp:txXfrm>
    </dsp:sp>
    <dsp:sp modelId="{6505A546-56E7-4ECB-9320-16A52121219E}">
      <dsp:nvSpPr>
        <dsp:cNvPr id="0" name=""/>
        <dsp:cNvSpPr/>
      </dsp:nvSpPr>
      <dsp:spPr>
        <a:xfrm>
          <a:off x="7116845" y="186166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96361-AD96-4528-B774-7E3F019F9E8A}">
      <dsp:nvSpPr>
        <dsp:cNvPr id="0" name=""/>
        <dsp:cNvSpPr/>
      </dsp:nvSpPr>
      <dsp:spPr>
        <a:xfrm>
          <a:off x="3071049" y="0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4">
                <a:tint val="60000"/>
                <a:satMod val="100000"/>
                <a:lumMod val="11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372794" y="261045"/>
        <a:ext cx="1217310" cy="1053116"/>
      </dsp:txXfrm>
    </dsp:sp>
    <dsp:sp modelId="{A08A7791-C040-4660-94CE-011D55B87460}">
      <dsp:nvSpPr>
        <dsp:cNvPr id="0" name=""/>
        <dsp:cNvSpPr/>
      </dsp:nvSpPr>
      <dsp:spPr>
        <a:xfrm rot="1013967">
          <a:off x="7215150" y="1834463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1CC1D-6D0C-4A27-8188-5DFF4C3586EB}">
      <dsp:nvSpPr>
        <dsp:cNvPr id="0" name=""/>
        <dsp:cNvSpPr/>
      </dsp:nvSpPr>
      <dsp:spPr>
        <a:xfrm>
          <a:off x="4764696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/>
        </a:p>
      </dsp:txBody>
      <dsp:txXfrm>
        <a:off x="5066441" y="1229902"/>
        <a:ext cx="1217310" cy="1053116"/>
      </dsp:txXfrm>
    </dsp:sp>
    <dsp:sp modelId="{18D7C276-5655-4995-8DAF-CCD14846CC9B}">
      <dsp:nvSpPr>
        <dsp:cNvPr id="0" name=""/>
        <dsp:cNvSpPr/>
      </dsp:nvSpPr>
      <dsp:spPr>
        <a:xfrm>
          <a:off x="7537131" y="1810654"/>
          <a:ext cx="19704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F6788-2C6C-444B-A255-EC944EBD8F31}">
      <dsp:nvSpPr>
        <dsp:cNvPr id="0" name=""/>
        <dsp:cNvSpPr/>
      </dsp:nvSpPr>
      <dsp:spPr>
        <a:xfrm>
          <a:off x="4812183" y="2861642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5">
                <a:tint val="60000"/>
                <a:satMod val="100000"/>
                <a:lumMod val="110000"/>
              </a:schemeClr>
            </a:gs>
            <a:gs pos="100000">
              <a:schemeClr val="accent5"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পারিবারিক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400" kern="1200" dirty="0"/>
        </a:p>
      </dsp:txBody>
      <dsp:txXfrm>
        <a:off x="5113928" y="3122687"/>
        <a:ext cx="1217310" cy="1053116"/>
      </dsp:txXfrm>
    </dsp:sp>
    <dsp:sp modelId="{E390EDDE-2BC2-48DB-AD5D-AEFAB9A1EC51}">
      <dsp:nvSpPr>
        <dsp:cNvPr id="0" name=""/>
        <dsp:cNvSpPr/>
      </dsp:nvSpPr>
      <dsp:spPr>
        <a:xfrm>
          <a:off x="7562810" y="1845401"/>
          <a:ext cx="142955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CC102-2C49-48A7-8EBA-4669AF9FF98C}">
      <dsp:nvSpPr>
        <dsp:cNvPr id="0" name=""/>
        <dsp:cNvSpPr/>
      </dsp:nvSpPr>
      <dsp:spPr>
        <a:xfrm>
          <a:off x="1337228" y="1017114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শিক্ষামূলক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38973" y="1278159"/>
        <a:ext cx="1217310" cy="1053116"/>
      </dsp:txXfrm>
    </dsp:sp>
    <dsp:sp modelId="{F0DF4403-0FF1-47B2-B533-86A6A755D8EE}">
      <dsp:nvSpPr>
        <dsp:cNvPr id="0" name=""/>
        <dsp:cNvSpPr/>
      </dsp:nvSpPr>
      <dsp:spPr>
        <a:xfrm flipH="1">
          <a:off x="7571403" y="1873147"/>
          <a:ext cx="54531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CF124-B585-4F16-9C15-66A85A3A98D2}">
      <dsp:nvSpPr>
        <dsp:cNvPr id="0" name=""/>
        <dsp:cNvSpPr/>
      </dsp:nvSpPr>
      <dsp:spPr>
        <a:xfrm>
          <a:off x="1393411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ধর্মীয়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/>
        </a:p>
      </dsp:txBody>
      <dsp:txXfrm>
        <a:off x="1695156" y="3135647"/>
        <a:ext cx="1217310" cy="1053116"/>
      </dsp:txXfrm>
    </dsp:sp>
    <dsp:sp modelId="{8BBAD9F9-7BC1-4D79-BAA8-5618B875BB72}">
      <dsp:nvSpPr>
        <dsp:cNvPr id="0" name=""/>
        <dsp:cNvSpPr/>
      </dsp:nvSpPr>
      <dsp:spPr>
        <a:xfrm>
          <a:off x="3162847" y="3843458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6">
                <a:tint val="60000"/>
                <a:satMod val="100000"/>
                <a:lumMod val="110000"/>
              </a:schemeClr>
            </a:gs>
            <a:gs pos="100000">
              <a:schemeClr val="accent6"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সমাজকল্যাণমূলক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400" kern="1200" dirty="0"/>
        </a:p>
      </dsp:txBody>
      <dsp:txXfrm>
        <a:off x="3464592" y="4104503"/>
        <a:ext cx="1217310" cy="1053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9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5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42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827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98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48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9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62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8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9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3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9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5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0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2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2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64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429BBE-C2D2-AA42-B14D-9043FF788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1425" y="293236"/>
            <a:ext cx="1131912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স্বাগতম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6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F2D6-F352-F745-A094-0EB4EE397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86940"/>
            <a:ext cx="6646755" cy="3216739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পি.গিসবার্ট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অভিমত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সুপ্রতিষ্ঠিত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বিধিব্যবস্থা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গোষ্ঠীর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নিয়ামক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1583" y="2090058"/>
            <a:ext cx="3490417" cy="292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9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AB292-23FB-3749-9FC6-F30C03B4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843" y="65323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6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6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বৈশিষ্ট্যাবলি</a:t>
            </a:r>
            <a:r>
              <a:rPr lang="en-US" sz="6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6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A09EE-CC70-064F-BFB5-950FABCD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929" y="2121725"/>
            <a:ext cx="8915400" cy="4563666"/>
          </a:xfrm>
        </p:spPr>
        <p:txBody>
          <a:bodyPr>
            <a:noAutofit/>
          </a:bodyPr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সমাজস্থ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ব্যক্তিদের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পারস্পরিক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আচার-আচরণ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নিয়ন্ত্রণে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উপায়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সমাজস্থ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ব্যক্তিদের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প্রয়োজনভিত্তিক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কার্যকলাপের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প্রতীকী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বিষয়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অবাস্তব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—ই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হওয়া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নিয়ন্ত্রণের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তুলনায়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র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স্থায়িত্ব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সমাজচ্স্থ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ব্যক্তিদের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প্রয়োজন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পূরণের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নিয়ম-নীতি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নিয়ন্ত্রণের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উপায়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প্রতিবিধানের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ব্যবস্থাও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৮.প্রতিষ্ঠানের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রয়েছে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কার্যপ্রণালী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ভাবাদর্শের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4578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9AA0D-5977-7148-8DDD-BA186858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1B04A-D676-604A-8C15-A0F681ABD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নজরে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পড়ে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২.সাধারণ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স্বার্থে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সমারোহ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
৪.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3025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708C-C5FB-084F-8A6E-8B921118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738899" y="1067180"/>
            <a:ext cx="8727479" cy="2804176"/>
          </a:xfrm>
        </p:spPr>
        <p:txBody>
          <a:bodyPr>
            <a:normAutofit fontScale="90000"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sz="67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67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67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br>
              <a:rPr lang="en-US" sz="67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dirty="0"/>
            </a:b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স্থায়ী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সংঘের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নৃবিজ্ঞানীগণ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বিভাজনের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59267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03874894"/>
              </p:ext>
            </p:extLst>
          </p:nvPr>
        </p:nvGraphicFramePr>
        <p:xfrm>
          <a:off x="1390732" y="1284954"/>
          <a:ext cx="79551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261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437B1-2C87-3248-9D40-8EACFB6E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এছাড়া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হার্টারলার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মতে,প্রতিষঠান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নয়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প্রকার।এগুলো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6C548-3FA2-E64B-8634-462AEADDD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বৈবাহিক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গৃহস্থালি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যোগাযোগকারী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নান্দনিক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অভিব্যক্তি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বিষয়ক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বিনোদন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7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4C3E-7B2B-124A-BAB6-DFFF3762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0B198-A58E-9148-B6F1-63477B3C2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750" y="5249884"/>
            <a:ext cx="8915400" cy="19049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6D03D8-60FB-6E42-9DDB-84BDE6F0D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292" y="2356481"/>
            <a:ext cx="3524810" cy="259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78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CDF8-4C0D-7A40-8F37-4FA52C65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7269-0FB6-CC4B-93DD-ECFC0CA0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কাঠামোর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উপাদান-উক্তিটি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চিরন্তন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অভাব-অভিযোগ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দিয়েছে-উক্তিটি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হার্টারলারের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কয়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38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73A2D-A573-6645-B944-476C21C0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C80A4BE-3DD4-454A-84FE-D31C98A0F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Double Wave 2"/>
          <p:cNvSpPr/>
          <p:nvPr/>
        </p:nvSpPr>
        <p:spPr>
          <a:xfrm>
            <a:off x="2274986" y="841721"/>
            <a:ext cx="7243948" cy="1745673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7B60-9EE5-784C-8C10-4687E518D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2C58E127-EAD7-2543-A392-B363DDC9E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1970" y="2474976"/>
            <a:ext cx="5844989" cy="39276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মানছুরা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ঃসমাজ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মজুমদার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ডিগ্রী কলেজ,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০১৭১৭৬৮৪৪৫৩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email:mansura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akter985@gmail.com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557E709D-EAC9-1B42-A0A7-125FB28AE3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318" y="2505455"/>
            <a:ext cx="3009867" cy="386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6FDD-D9E6-F04B-ABFB-A99B89FD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62037-B68B-8B43-85BE-47284397A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rtl="0" eaLnBrk="1" latinLnBrk="0" hangingPunct="1"/>
            <a:r>
              <a:rPr lang="en-US" sz="3600" kern="1200" dirty="0">
                <a:solidFill>
                  <a:srgbClr val="40404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:১০।</a:t>
            </a:r>
          </a:p>
        </p:txBody>
      </p:sp>
    </p:spTree>
    <p:extLst>
      <p:ext uri="{BB962C8B-B14F-4D97-AF65-F5344CB8AC3E}">
        <p14:creationId xmlns:p14="http://schemas.microsoft.com/office/powerpoint/2010/main" val="1374849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7D10-8196-7846-84EE-60766539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EBEFEA-AD8A-D848-A09E-70711548C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8702"/>
            <a:ext cx="4154537" cy="41692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DB92B2-27C7-044E-9A31-26C550B5F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080" y="2688702"/>
            <a:ext cx="3848203" cy="41692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6EBEC8-EAB9-C348-A4DC-59AF80864D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3826" y="2688703"/>
            <a:ext cx="3819629" cy="41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29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A814-7EA1-8443-8102-47FB06AE8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40" y="637570"/>
            <a:ext cx="7349471" cy="1317812"/>
          </a:xfrm>
        </p:spPr>
        <p:txBody>
          <a:bodyPr>
            <a:normAutofit/>
          </a:bodyPr>
          <a:lstStyle/>
          <a:p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F03E2-1E65-8947-9EB6-4891C5DF9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753" y="3117161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16992" y="3011424"/>
            <a:ext cx="1365504" cy="84124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25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5C3BCCC-3299-954D-8DEC-9EF787DC51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5400" y="623888"/>
            <a:ext cx="8912225" cy="1281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B722-4C5A-7048-A62D-495BCE84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বিজ্ঞানীদের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বৈশিষ্ট্যাবলী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79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A5DB2-A5DC-D14C-BA86-C016F9E1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1D054-A390-A841-94FC-04869188D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258684"/>
            <a:ext cx="9613861" cy="3599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28856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A658-4EC1-E44B-B6F3-501582A2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99" y="4510056"/>
            <a:ext cx="9613861" cy="3599316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আমেরিকান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বার্নার্ড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উৎপত্তির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রয়েছে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সহজাত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প্রবৃত্তির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তাগিদ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sp>
        <p:nvSpPr>
          <p:cNvPr id="5" name="8-Point Star 4"/>
          <p:cNvSpPr/>
          <p:nvPr/>
        </p:nvSpPr>
        <p:spPr>
          <a:xfrm>
            <a:off x="110306" y="0"/>
            <a:ext cx="3832302" cy="3511570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44" y="575474"/>
            <a:ext cx="2695699" cy="24289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0644" y="3657923"/>
            <a:ext cx="2695699" cy="57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বার্নার্ড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07061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0C6F7-4963-9048-A062-7AA810A3B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58" y="4937570"/>
            <a:ext cx="9613861" cy="3599316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আমেরিকান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নৃবিজ্ঞানী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লুইস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হেনরি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মর্গান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চিরন্তন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অভাব-অভিযোগ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দিয়েছে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sp>
        <p:nvSpPr>
          <p:cNvPr id="4" name="8-Point Star 3"/>
          <p:cNvSpPr/>
          <p:nvPr/>
        </p:nvSpPr>
        <p:spPr>
          <a:xfrm>
            <a:off x="0" y="0"/>
            <a:ext cx="4073236" cy="367878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570016"/>
            <a:ext cx="2775945" cy="25175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4384" y="3978234"/>
            <a:ext cx="3467595" cy="5581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লুইস হেনরি মর্গান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8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123</TotalTime>
  <Words>455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NikoshBAN</vt:lpstr>
      <vt:lpstr>Trebuchet MS</vt:lpstr>
      <vt:lpstr>Wingdings</vt:lpstr>
      <vt:lpstr>Berlin</vt:lpstr>
      <vt:lpstr>PowerPoint Presentation</vt:lpstr>
      <vt:lpstr>                    পরিচিতি </vt:lpstr>
      <vt:lpstr>                  পাঠ পরিচিতি </vt:lpstr>
      <vt:lpstr>নিচের ছবিগুলো লক্ষ করি………</vt:lpstr>
      <vt:lpstr>আজকের পাঠ</vt:lpstr>
      <vt:lpstr>এ পাঠে শিক্ষার্থীরা……</vt:lpstr>
      <vt:lpstr>প্রতিষ্ঠান কী ?</vt:lpstr>
      <vt:lpstr>PowerPoint Presentation</vt:lpstr>
      <vt:lpstr>PowerPoint Presentation</vt:lpstr>
      <vt:lpstr>PowerPoint Presentation</vt:lpstr>
      <vt:lpstr>প্রতিষ্ঠানের গুরুত্বপূর্ণ বৈশিষ্ট্যাবলি নিম্নরূপ:</vt:lpstr>
      <vt:lpstr>প্রতিষ্ঠানের উপাদান:</vt:lpstr>
      <vt:lpstr>প্রতিষ্ঠানের শ্রেণীবিভাগ:  প্রতিষ্ঠান হল কোন স্থায়ী মানবিক সংঘের অন্যতম বৈশিষ্ট্য। প্রতিষ্ঠানকে বিভিন্ন সমাজ ও নৃবিজ্ঞানীগণ বিভিন্নভাবে বিভাজনের চেষ্টা করেছেন। অনেকের মতে, সামাজিক প্রতিষ্ঠান সাত প্রকার। যথা:</vt:lpstr>
      <vt:lpstr>PowerPoint Presentation</vt:lpstr>
      <vt:lpstr>এছাড়া সমাজবিজ্ঞানী হার্টারলার এর মতে,প্রতিষঠান মূলত নয় প্রকার।এগুলো হলো:</vt:lpstr>
      <vt:lpstr>একক কাজ</vt:lpstr>
      <vt:lpstr>মূল্যায়ন: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mansuraakter985@gmail.com</dc:creator>
  <cp:lastModifiedBy>mansuraakter985@gmail.com</cp:lastModifiedBy>
  <cp:revision>36</cp:revision>
  <dcterms:created xsi:type="dcterms:W3CDTF">2021-04-29T10:56:41Z</dcterms:created>
  <dcterms:modified xsi:type="dcterms:W3CDTF">2021-08-04T05:47:14Z</dcterms:modified>
</cp:coreProperties>
</file>