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8" r:id="rId3"/>
    <p:sldId id="260" r:id="rId4"/>
    <p:sldId id="261" r:id="rId5"/>
    <p:sldId id="280" r:id="rId6"/>
    <p:sldId id="263" r:id="rId7"/>
    <p:sldId id="264" r:id="rId8"/>
    <p:sldId id="281" r:id="rId9"/>
    <p:sldId id="265" r:id="rId10"/>
    <p:sldId id="266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7" r:id="rId19"/>
    <p:sldId id="289" r:id="rId20"/>
    <p:sldId id="290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5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0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7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1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2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3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0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4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0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5688-ADFE-224E-BD71-64E793C8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412"/>
            <a:ext cx="12192000" cy="2171700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73B74-AD4B-A94A-A3A8-0C24CCF2F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7200" y="4701988"/>
            <a:ext cx="8676222" cy="1905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44061-5928-BD40-8B85-BDD7F56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12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2469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 ও স্বাগতম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96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C2B-976A-8441-A38E-55E7C8C0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08" y="540327"/>
            <a:ext cx="9227127" cy="1140305"/>
          </a:xfrm>
        </p:spPr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D2B4-A7D6-A043-A922-76363312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টেইলর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উদঘাটনের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অংশগ্রহণমূলক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956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AEC9-EFDC-B049-A87E-FA406CD2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464D-B432-A044-9F90-3B4EDCCC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499"/>
            <a:ext cx="12192000" cy="5030356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সরেজমিনে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তথ্যাবলী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তথ্যাবলীর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133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0E51-C8B5-B346-8836-104A16D3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5906-E4B1-DE49-A63D-A3233459C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2603500"/>
            <a:ext cx="12081164" cy="42545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254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52FA-0F54-DE44-933D-75D718A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8261-5837-4D47-9188-BDE5DEBE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82836"/>
            <a:ext cx="12192000" cy="25908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মিল-অমিল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ডুর্খেইম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বিজ্ঞানভিত্তিক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মিল-অমিল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6" y="2535382"/>
            <a:ext cx="4957762" cy="18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26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745A-071A-CD46-B74E-404529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6A00-8665-C740-9C6B-CF695AEC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7054"/>
            <a:ext cx="12192000" cy="4211781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সংখ্যাতাত্ত্বিক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পরিপক্কতা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বয়স,সামাজিক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উন্য়নশীল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085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EEBC-096F-6840-979A-F52D093C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তিহাসিক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7512-B98E-5642-9BD7-71D1F0DE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2" y="3020290"/>
            <a:ext cx="12095018" cy="374072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ব্যাখ্যা-বিশ্লেষণের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38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DA91-66F0-EC40-8D92-2D6F0C54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331B-004A-594D-B107-D59093411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87782"/>
            <a:ext cx="12192000" cy="5347854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প্রয়োজন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425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17BB-DB6C-984E-96DD-37E447CA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4F43B-6896-0F49-80B5-37B40CD6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সুনিয়ন্ত্রিত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1863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CB79-4F2E-9540-8FF7-574E5A04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B2A-9AB3-4B44-B4BA-2214E5B4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982" y="5749636"/>
            <a:ext cx="12288982" cy="1260764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38" y="2540102"/>
            <a:ext cx="6072142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4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9A5-8432-2246-BFBF-38D5D7F3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48C1-FFF6-0545-BB4B-E8CAEA90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7126"/>
            <a:ext cx="12192000" cy="1440873"/>
          </a:xfrm>
        </p:spPr>
        <p:txBody>
          <a:bodyPr>
            <a:normAutofit lnSpcReduction="10000"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8" y="2479964"/>
            <a:ext cx="7791363" cy="29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4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7B60-9EE5-784C-8C10-4687E518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554181"/>
            <a:ext cx="9883628" cy="1011383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423" y="2355273"/>
            <a:ext cx="5844989" cy="4556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মানছুরা</a:t>
            </a:r>
            <a:r>
              <a:rPr lang="en-US" sz="3200" dirty="0"/>
              <a:t> </a:t>
            </a:r>
            <a:r>
              <a:rPr lang="en-US" sz="3200" dirty="0" err="1"/>
              <a:t>আক্তার</a:t>
            </a:r>
            <a:endParaRPr lang="en-US" sz="3200" dirty="0"/>
          </a:p>
          <a:p>
            <a:pPr algn="ctr"/>
            <a:r>
              <a:rPr lang="bn-IN" sz="3200" dirty="0"/>
              <a:t>প্রভাষক</a:t>
            </a:r>
            <a:r>
              <a:rPr lang="en-US" sz="3200" dirty="0" err="1"/>
              <a:t>ঃসমাজ</a:t>
            </a:r>
            <a:r>
              <a:rPr lang="en-US" sz="3200" dirty="0"/>
              <a:t> </a:t>
            </a:r>
            <a:r>
              <a:rPr lang="en-US" sz="3200" dirty="0" err="1"/>
              <a:t>বিজ্ঞান</a:t>
            </a:r>
            <a:endParaRPr lang="bn-IN" sz="3200" dirty="0"/>
          </a:p>
          <a:p>
            <a:pPr algn="ctr"/>
            <a:r>
              <a:rPr lang="en-US" sz="3200" dirty="0" err="1"/>
              <a:t>নূরুল</a:t>
            </a:r>
            <a:r>
              <a:rPr lang="en-US" sz="3200" dirty="0"/>
              <a:t> </a:t>
            </a:r>
            <a:r>
              <a:rPr lang="en-US" sz="3200" dirty="0" err="1"/>
              <a:t>আমিন</a:t>
            </a:r>
            <a:r>
              <a:rPr lang="en-US" sz="3200" dirty="0"/>
              <a:t> </a:t>
            </a:r>
            <a:r>
              <a:rPr lang="en-US" sz="3200" dirty="0" err="1"/>
              <a:t>মজুমদার</a:t>
            </a:r>
            <a:r>
              <a:rPr lang="en-US" sz="3200" dirty="0"/>
              <a:t> </a:t>
            </a:r>
            <a:r>
              <a:rPr lang="bn-IN" sz="3200" dirty="0"/>
              <a:t>ডিগ্রী কলেজ, </a:t>
            </a:r>
            <a:endParaRPr lang="en-US" sz="3200" dirty="0"/>
          </a:p>
          <a:p>
            <a:pPr algn="ctr"/>
            <a:r>
              <a:rPr lang="bn-IN" sz="3200" dirty="0"/>
              <a:t>মোবাইলঃ </a:t>
            </a:r>
            <a:r>
              <a:rPr lang="en-US" sz="3200" dirty="0"/>
              <a:t>০১৭১৭৬৮৪৪৫৩</a:t>
            </a:r>
          </a:p>
          <a:p>
            <a:pPr algn="ctr"/>
            <a:r>
              <a:rPr lang="en-US" sz="3200" dirty="0" err="1"/>
              <a:t>email:mansura</a:t>
            </a:r>
            <a:r>
              <a:rPr lang="en-US" sz="3200" dirty="0"/>
              <a:t> </a:t>
            </a:r>
            <a:r>
              <a:rPr lang="en-US" sz="3200" dirty="0" smtClean="0"/>
              <a:t>akter985@gmail.com</a:t>
            </a:r>
            <a:endParaRPr lang="en-US" sz="32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04" y="2355273"/>
            <a:ext cx="3009867" cy="42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98F2-2541-4A43-9661-B4428C3D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53D-3B69-ED4E-A492-1932814A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8690"/>
            <a:ext cx="12192000" cy="1399309"/>
          </a:xfrm>
        </p:spPr>
        <p:txBody>
          <a:bodyPr>
            <a:normAutofit lnSpcReduction="10000"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58" y="2133600"/>
            <a:ext cx="7190509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0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24DE-91B1-8F4B-B9AB-8DD3DA57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586" y="2464954"/>
            <a:ext cx="7832781" cy="43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6FDD-D9E6-F04B-ABFB-A99B89FD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2037-B68B-8B43-85BE-47284397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:৬,৭ও৮।</a:t>
            </a:r>
          </a:p>
        </p:txBody>
      </p:sp>
    </p:spTree>
    <p:extLst>
      <p:ext uri="{BB962C8B-B14F-4D97-AF65-F5344CB8AC3E}">
        <p14:creationId xmlns:p14="http://schemas.microsoft.com/office/powerpoint/2010/main" val="137484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4A92-2CED-4748-8C7C-1875F638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0B7D66-EC39-7A4D-BC24-87C845F0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997" y="3463636"/>
            <a:ext cx="3255937" cy="4233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39787-A474-E245-9E1E-8A090944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1" y="3158837"/>
            <a:ext cx="2466109" cy="369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15" y="3352800"/>
            <a:ext cx="2932952" cy="3629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2" y="3352799"/>
            <a:ext cx="2730671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5804-4E1A-7D44-B865-04D269B2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F500-F33E-DA47-9C1A-9FFE2B9B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184072"/>
            <a:ext cx="8825659" cy="1835727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3410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0DDF-5295-9546-848F-328064A6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7A52-D218-B243-B788-35AA950F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1425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7EA2-E5DB-F54A-A579-A42691B0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7DE4-6B7B-1E4F-AD28-870FC281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method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metaও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hodos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along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এবংwayবা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সুশৃংঙখল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810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EFC3-CFDD-E241-AAE7-80A2243D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7564"/>
            <a:ext cx="12095018" cy="2992581"/>
          </a:xfrm>
        </p:spPr>
        <p:txBody>
          <a:bodyPr/>
          <a:lstStyle/>
          <a:p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6BC9-36EF-6741-A6B7-2A41595E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5181600"/>
            <a:ext cx="8816831" cy="838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93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3361-F053-CE4D-954C-422039A5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8764"/>
            <a:ext cx="11734799" cy="1181868"/>
          </a:xfrm>
        </p:spPr>
        <p:txBody>
          <a:bodyPr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272145"/>
            <a:ext cx="12192000" cy="458585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জরিপ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811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628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NikoshBAN</vt:lpstr>
      <vt:lpstr>Vrinda</vt:lpstr>
      <vt:lpstr>Wingdings 3</vt:lpstr>
      <vt:lpstr>Ion Boardroom</vt:lpstr>
      <vt:lpstr>c</vt:lpstr>
      <vt:lpstr>                    পরিচিতি </vt:lpstr>
      <vt:lpstr>                  পাঠ পরিচিতি </vt:lpstr>
      <vt:lpstr>নিচের ছবিগুলোর দিকে লক্ষ্য কর</vt:lpstr>
      <vt:lpstr>আজকের পাঠ</vt:lpstr>
      <vt:lpstr>এই পাঠ শেষে শিক্ষার্থীরা</vt:lpstr>
      <vt:lpstr>পদ্ধতি কি ?</vt:lpstr>
      <vt:lpstr>পদ্ধতির সংজ্ঞা দিতে গিয়ে ভারতীয় শিক্ষাবিদ সি. আর. কোথা রি বলেন, গবেষণা পদ্ধতি বলতে এমন বিষয় কে বোঝায় যার মাধ্যমে একজন গবেষক গবেষণা কার্য সম্পাদন করেন।</vt:lpstr>
      <vt:lpstr>সমাজবিজ্ঞানে ব্যবহৃত গবেষণা পদ্ধতি হলো নিম্নরুপ </vt:lpstr>
      <vt:lpstr>প্রত্যক্ষ অংশগ্রহণ মূলক পর্যবেক্ষণ পদ্ধতি  :</vt:lpstr>
      <vt:lpstr>সামাজিক জরিপ পদ্ধতি:</vt:lpstr>
      <vt:lpstr>ঘটনা অধ্যয়ন পদ্ধতি :</vt:lpstr>
      <vt:lpstr>তুলনামূলক পদ্ধতি :</vt:lpstr>
      <vt:lpstr>পরিসংখ্যান পদ্ধতি:</vt:lpstr>
      <vt:lpstr>ঐতিহাসিক পদ্ধতি:</vt:lpstr>
      <vt:lpstr>দার্শনিক পদ্ধতি:</vt:lpstr>
      <vt:lpstr>পরীক্ষণ পদ্ধতি:</vt:lpstr>
      <vt:lpstr>                    একক কাজ</vt:lpstr>
      <vt:lpstr>                  দলগত কাজ</vt:lpstr>
      <vt:lpstr>বাড়ির কাজ </vt:lpstr>
      <vt:lpstr>         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 ও স্বাগতম </dc:title>
  <dc:creator>mansuraakter985@gmail.com</dc:creator>
  <cp:lastModifiedBy>Mansura Akter</cp:lastModifiedBy>
  <cp:revision>16</cp:revision>
  <dcterms:created xsi:type="dcterms:W3CDTF">2021-04-18T04:39:06Z</dcterms:created>
  <dcterms:modified xsi:type="dcterms:W3CDTF">2021-04-18T10:50:39Z</dcterms:modified>
</cp:coreProperties>
</file>