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5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165D-D826-3D4D-B679-1B6E298F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10363199" cy="120534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/>
              <a:t>আজকের</a:t>
            </a:r>
            <a:r>
              <a:rPr lang="en-US" sz="5400" dirty="0"/>
              <a:t> </a:t>
            </a:r>
            <a:r>
              <a:rPr lang="en-US" sz="5400" dirty="0" err="1"/>
              <a:t>ক্লাসে</a:t>
            </a:r>
            <a:r>
              <a:rPr lang="en-US" sz="5400" dirty="0"/>
              <a:t> </a:t>
            </a:r>
            <a:r>
              <a:rPr lang="en-US" sz="5400" dirty="0" err="1"/>
              <a:t>সবাইকে</a:t>
            </a:r>
            <a:r>
              <a:rPr lang="en-US" sz="5400" dirty="0"/>
              <a:t> </a:t>
            </a:r>
            <a:r>
              <a:rPr lang="en-US" sz="5400" dirty="0" err="1"/>
              <a:t>স্বাগতম</a:t>
            </a:r>
            <a:r>
              <a:rPr lang="en-US" sz="54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563A86-D5C4-3249-A800-56259A696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05345"/>
            <a:ext cx="10363200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97F1-023D-3742-B8A4-1EB07516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890ED-371A-E647-B916-BF12E754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আরাকানের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শাসনাধীন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পেগু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ছিল।পেগু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সময়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হা৺ইসাওয়াদি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933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EE7E-F34D-0E45-A49B-3CE37538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D295-7DA5-B84D-AF71-E8EC4429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১৯৮১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আদমশুমারি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১,২৯,৪৯০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১৯৯১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১,৪২,৩৩৪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।১৯৯৮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১,৭০,০০০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২০১১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২,০২,৯৭৪জন।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পটুয়াখালী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3450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35B8-AEAF-4243-A24A-33D2DF9C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7A313-584D-C847-9703-E0AB4E46B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পাওয়া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দুগোএ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পালিঙসা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রিগ্ৰিসা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960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58A5-DF3F-9340-90FB-45666C87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0"/>
            <a:ext cx="9093921" cy="831273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8328-0114-B847-A5C3-C422A0DD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927" y="3588326"/>
            <a:ext cx="10280073" cy="326967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বর্মী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আদিরূপ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মোয়ে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বর্মী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সংমিশ্রণে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1163782"/>
            <a:ext cx="4745326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82" y="1163779"/>
            <a:ext cx="4197927" cy="21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1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6526-0F6A-A644-9228-3D6075BE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3" y="0"/>
            <a:ext cx="9149339" cy="775855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/>
              <a:t>ধর্মীয়</a:t>
            </a:r>
            <a:r>
              <a:rPr lang="en-US" sz="4800" dirty="0"/>
              <a:t> </a:t>
            </a:r>
            <a:r>
              <a:rPr lang="en-US" sz="4800" dirty="0" err="1"/>
              <a:t>বিশ্বাস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24F2-9EB8-2547-88B2-8AE121A9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7" y="4142508"/>
            <a:ext cx="10252364" cy="2715491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মাঘী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তাবূংলার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গৃহদেবতা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চুমুংলে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68" y="1052945"/>
            <a:ext cx="4137314" cy="2840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418" y="1052945"/>
            <a:ext cx="4308764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857C-72AA-B54C-AF74-E3E47218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C690-30A7-534B-AFD8-BAEB9E15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রোয়াঝা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বোমাং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3224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02E1-5782-F742-A445-3BE167EA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-96982"/>
            <a:ext cx="9371012" cy="762000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E02A-A201-9B46-8711-30A5D837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5" y="4544290"/>
            <a:ext cx="10377055" cy="2313710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অন্তর্বিবাহ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বহির্বিবাহ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উভয়ই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259896"/>
            <a:ext cx="3087831" cy="3284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09" y="1259895"/>
            <a:ext cx="3172691" cy="3284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7" y="1259894"/>
            <a:ext cx="3423336" cy="3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6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13A7-E276-E847-99DA-7411534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55" y="0"/>
            <a:ext cx="9052357" cy="789709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3105A-569E-944E-AF8F-487045C1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73" y="4225636"/>
            <a:ext cx="10141527" cy="2632364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সন্তান-সন্ততির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14" y="1302326"/>
            <a:ext cx="5113195" cy="2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5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AF0-A6CC-924A-8DF8-3EA27F51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3" y="0"/>
            <a:ext cx="9426430" cy="872836"/>
          </a:xfrm>
        </p:spPr>
        <p:txBody>
          <a:bodyPr>
            <a:normAutofit fontScale="90000"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674F-8F45-C24F-89C0-61508563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1" y="4558144"/>
            <a:ext cx="10390909" cy="2299855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শূকরের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31" y="1269856"/>
            <a:ext cx="3112077" cy="3080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57" y="1269855"/>
            <a:ext cx="3117707" cy="308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712" y="1269854"/>
            <a:ext cx="3062287" cy="30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1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FEE6-45A4-7640-8EE2-25B64B6C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0"/>
            <a:ext cx="8915400" cy="84512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/>
              <a:t>বাড়িঘরের</a:t>
            </a:r>
            <a:r>
              <a:rPr lang="en-US" sz="4800" dirty="0"/>
              <a:t> </a:t>
            </a:r>
            <a:r>
              <a:rPr lang="en-US" sz="4800" dirty="0" err="1"/>
              <a:t>ধরন</a:t>
            </a:r>
            <a:r>
              <a:rPr lang="en-US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DC7B-ED28-0545-BE8D-4DB42224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64" y="3906982"/>
            <a:ext cx="10169236" cy="2951018"/>
          </a:xfrm>
        </p:spPr>
        <p:txBody>
          <a:bodyPr>
            <a:normAutofit lnSpcReduction="10000"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6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প্লাটফর্মের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সিড়িঁ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1405802"/>
            <a:ext cx="4156796" cy="236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559" y="1405802"/>
            <a:ext cx="3121386" cy="236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944" y="1405802"/>
            <a:ext cx="2548443" cy="25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80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7B60-9EE5-784C-8C10-4687E518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309" y="0"/>
            <a:ext cx="8581302" cy="1136073"/>
          </a:xfrm>
        </p:spPr>
        <p:txBody>
          <a:bodyPr/>
          <a:lstStyle/>
          <a:p>
            <a:r>
              <a:rPr lang="en-US" dirty="0"/>
              <a:t>       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3" y="1648691"/>
            <a:ext cx="8049491" cy="52093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 err="1"/>
              <a:t>মানছুরা</a:t>
            </a:r>
            <a:r>
              <a:rPr lang="en-US" sz="3200" dirty="0"/>
              <a:t> </a:t>
            </a:r>
            <a:r>
              <a:rPr lang="en-US" sz="3200" dirty="0" err="1"/>
              <a:t>আক্তার</a:t>
            </a:r>
            <a:endParaRPr lang="en-US" sz="3200" dirty="0"/>
          </a:p>
          <a:p>
            <a:pPr algn="ctr"/>
            <a:r>
              <a:rPr lang="bn-IN" sz="3200" dirty="0"/>
              <a:t>প্রভাষক</a:t>
            </a:r>
            <a:r>
              <a:rPr lang="en-US" sz="3200" dirty="0" err="1"/>
              <a:t>ঃসমাজ</a:t>
            </a:r>
            <a:r>
              <a:rPr lang="en-US" sz="3200" dirty="0"/>
              <a:t> </a:t>
            </a:r>
            <a:r>
              <a:rPr lang="en-US" sz="3200" dirty="0" err="1"/>
              <a:t>বিজ্ঞান</a:t>
            </a:r>
            <a:endParaRPr lang="bn-IN" sz="3200" dirty="0"/>
          </a:p>
          <a:p>
            <a:pPr algn="ctr"/>
            <a:r>
              <a:rPr lang="en-US" sz="3200" dirty="0" err="1"/>
              <a:t>নূরুল</a:t>
            </a:r>
            <a:r>
              <a:rPr lang="en-US" sz="3200" dirty="0"/>
              <a:t> </a:t>
            </a:r>
            <a:r>
              <a:rPr lang="en-US" sz="3200" dirty="0" err="1"/>
              <a:t>আমিন</a:t>
            </a:r>
            <a:r>
              <a:rPr lang="en-US" sz="3200" dirty="0"/>
              <a:t> </a:t>
            </a:r>
            <a:r>
              <a:rPr lang="en-US" sz="3200" dirty="0" err="1"/>
              <a:t>মজুমদার</a:t>
            </a:r>
            <a:r>
              <a:rPr lang="en-US" sz="3200" dirty="0"/>
              <a:t> </a:t>
            </a:r>
            <a:r>
              <a:rPr lang="bn-IN" sz="3200" dirty="0"/>
              <a:t>ডিগ্রী কলেজ, </a:t>
            </a:r>
            <a:endParaRPr lang="en-US" sz="3200" dirty="0"/>
          </a:p>
          <a:p>
            <a:pPr algn="ctr"/>
            <a:r>
              <a:rPr lang="bn-IN" sz="3200" dirty="0"/>
              <a:t>মোবাইলঃ </a:t>
            </a:r>
            <a:r>
              <a:rPr lang="en-US" sz="3200" dirty="0"/>
              <a:t>০১৭১৭৬৮৪৪৫৩</a:t>
            </a:r>
          </a:p>
          <a:p>
            <a:pPr algn="ctr"/>
            <a:r>
              <a:rPr lang="en-US" sz="3200" dirty="0" err="1"/>
              <a:t>email:mansura</a:t>
            </a:r>
            <a:r>
              <a:rPr lang="en-US" sz="3200" dirty="0"/>
              <a:t> </a:t>
            </a:r>
            <a:r>
              <a:rPr lang="en-US" sz="3200" dirty="0" smtClean="0"/>
              <a:t>akter985@gmail.com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114" y="1773382"/>
            <a:ext cx="2834886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2AF-A57A-854B-957B-96F494C5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45" y="0"/>
            <a:ext cx="9232467" cy="734291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পোশাক-পরিচ্ছদ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B51B-327E-F141-8C0B-F546F1771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5" y="4128654"/>
            <a:ext cx="10626436" cy="2729346"/>
          </a:xfrm>
        </p:spPr>
        <p:txBody>
          <a:bodyPr>
            <a:normAutofit/>
          </a:bodyPr>
          <a:lstStyle/>
          <a:p>
            <a:r>
              <a:rPr lang="en-US" sz="3200" dirty="0" err="1"/>
              <a:t>আগে</a:t>
            </a:r>
            <a:r>
              <a:rPr lang="en-US" sz="3200" dirty="0"/>
              <a:t> </a:t>
            </a:r>
            <a:r>
              <a:rPr lang="en-US" sz="3200" dirty="0" err="1"/>
              <a:t>মারমারা</a:t>
            </a:r>
            <a:r>
              <a:rPr lang="en-US" sz="3200" dirty="0"/>
              <a:t> </a:t>
            </a:r>
            <a:r>
              <a:rPr lang="en-US" sz="3200" dirty="0" err="1"/>
              <a:t>পুরুষরা</a:t>
            </a:r>
            <a:r>
              <a:rPr lang="en-US" sz="3200" dirty="0"/>
              <a:t> </a:t>
            </a:r>
            <a:r>
              <a:rPr lang="en-US" sz="3200" dirty="0" err="1"/>
              <a:t>দেয়া</a:t>
            </a:r>
            <a:r>
              <a:rPr lang="en-US" sz="3200" dirty="0"/>
              <a:t> 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ধূতি</a:t>
            </a:r>
            <a:r>
              <a:rPr lang="en-US" sz="3200" dirty="0"/>
              <a:t> </a:t>
            </a:r>
            <a:r>
              <a:rPr lang="en-US" sz="3200" dirty="0" err="1"/>
              <a:t>নামে</a:t>
            </a:r>
            <a:r>
              <a:rPr lang="en-US" sz="3200" dirty="0"/>
              <a:t> </a:t>
            </a:r>
            <a:r>
              <a:rPr lang="en-US" sz="3200" dirty="0" err="1"/>
              <a:t>এক</a:t>
            </a:r>
            <a:r>
              <a:rPr lang="en-US" sz="3200" dirty="0"/>
              <a:t> </a:t>
            </a:r>
            <a:r>
              <a:rPr lang="en-US" sz="3200" dirty="0" err="1"/>
              <a:t>ধরনের</a:t>
            </a:r>
            <a:r>
              <a:rPr lang="en-US" sz="3200" dirty="0"/>
              <a:t> </a:t>
            </a:r>
            <a:r>
              <a:rPr lang="en-US" sz="3200" dirty="0" err="1"/>
              <a:t>তাঁতে</a:t>
            </a:r>
            <a:r>
              <a:rPr lang="en-US" sz="3200" dirty="0"/>
              <a:t> </a:t>
            </a:r>
            <a:r>
              <a:rPr lang="en-US" sz="3200" dirty="0" err="1"/>
              <a:t>বোনা</a:t>
            </a:r>
            <a:r>
              <a:rPr lang="en-US" sz="3200" dirty="0"/>
              <a:t> </a:t>
            </a:r>
            <a:r>
              <a:rPr lang="en-US" sz="3200" dirty="0" err="1"/>
              <a:t>কাপড়</a:t>
            </a:r>
            <a:r>
              <a:rPr lang="en-US" sz="3200" dirty="0"/>
              <a:t> </a:t>
            </a:r>
            <a:r>
              <a:rPr lang="en-US" sz="3200" dirty="0" err="1"/>
              <a:t>পরতেন</a:t>
            </a:r>
            <a:r>
              <a:rPr lang="en-US" sz="3200" dirty="0"/>
              <a:t>। </a:t>
            </a:r>
            <a:r>
              <a:rPr lang="en-US" sz="3200" dirty="0" err="1"/>
              <a:t>বর্তমানে</a:t>
            </a:r>
            <a:r>
              <a:rPr lang="en-US" sz="3200" dirty="0"/>
              <a:t> </a:t>
            </a:r>
            <a:r>
              <a:rPr lang="en-US" sz="3200" dirty="0" err="1"/>
              <a:t>পুরুষরা</a:t>
            </a:r>
            <a:r>
              <a:rPr lang="en-US" sz="3200" dirty="0"/>
              <a:t> </a:t>
            </a:r>
            <a:r>
              <a:rPr lang="en-US" sz="3200" dirty="0" err="1"/>
              <a:t>প্রধানত</a:t>
            </a:r>
            <a:r>
              <a:rPr lang="en-US" sz="3200" dirty="0"/>
              <a:t> </a:t>
            </a:r>
            <a:r>
              <a:rPr lang="en-US" sz="3200" dirty="0" err="1"/>
              <a:t>লুঙ্গি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শার্ট</a:t>
            </a:r>
            <a:r>
              <a:rPr lang="en-US" sz="3200" dirty="0"/>
              <a:t> </a:t>
            </a:r>
            <a:r>
              <a:rPr lang="en-US" sz="3200" dirty="0" err="1"/>
              <a:t>পরেন</a:t>
            </a:r>
            <a:r>
              <a:rPr lang="en-US" sz="3200" dirty="0"/>
              <a:t>। </a:t>
            </a:r>
            <a:r>
              <a:rPr lang="en-US" sz="3200" dirty="0" err="1"/>
              <a:t>পাশাপাশি</a:t>
            </a:r>
            <a:r>
              <a:rPr lang="en-US" sz="3200" dirty="0"/>
              <a:t> </a:t>
            </a:r>
            <a:r>
              <a:rPr lang="en-US" sz="3200" dirty="0" err="1"/>
              <a:t>তারা</a:t>
            </a:r>
            <a:r>
              <a:rPr lang="en-US" sz="3200" dirty="0"/>
              <a:t>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অনুষ্ঠানে</a:t>
            </a:r>
            <a:r>
              <a:rPr lang="en-US" sz="3200" dirty="0"/>
              <a:t> </a:t>
            </a:r>
            <a:r>
              <a:rPr lang="en-US" sz="3200" dirty="0" err="1"/>
              <a:t>গবং</a:t>
            </a:r>
            <a:r>
              <a:rPr lang="en-US" sz="3200" dirty="0"/>
              <a:t> 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পাগড়ি</a:t>
            </a:r>
            <a:r>
              <a:rPr lang="en-US" sz="3200" dirty="0"/>
              <a:t> </a:t>
            </a:r>
            <a:r>
              <a:rPr lang="en-US" sz="3200" dirty="0" err="1"/>
              <a:t>পরে</a:t>
            </a:r>
            <a:r>
              <a:rPr lang="en-US" sz="3200" dirty="0"/>
              <a:t> </a:t>
            </a:r>
            <a:r>
              <a:rPr lang="en-US" sz="3200" dirty="0" err="1"/>
              <a:t>থাকেন</a:t>
            </a:r>
            <a:r>
              <a:rPr lang="en-US" sz="3200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89" y="1077623"/>
            <a:ext cx="4904438" cy="285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208" y="1077623"/>
            <a:ext cx="4212792" cy="285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8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0F73-0712-0041-A846-3CFFF1F3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err="1"/>
              <a:t>অর্থনীতি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0DE9-3EDA-4D42-B02E-03A0290A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উভয়েই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পাহাড়ি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45363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F70C-79BE-1B49-B214-0233C6FF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255" y="0"/>
            <a:ext cx="9052357" cy="84512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0E8D-10B2-924E-B6D9-938FF23B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3" y="5126182"/>
            <a:ext cx="10418618" cy="1731818"/>
          </a:xfrm>
        </p:spPr>
        <p:txBody>
          <a:bodyPr/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dirty="0"/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09" y="1343891"/>
            <a:ext cx="3325091" cy="362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18" y="1343890"/>
            <a:ext cx="3546763" cy="362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835" y="1396710"/>
            <a:ext cx="2847109" cy="35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09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15AA-D06F-F540-B0A0-ED28A0C4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277090"/>
            <a:ext cx="9204757" cy="1627909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অন্ত্যেষ্টিক্রিয়া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D6BB-9732-404C-9032-4C5911FE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745" y="2133600"/>
            <a:ext cx="10072255" cy="47244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হয়।মৃতকে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কাপড়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ভিক্ষুরা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মৃতদেহ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শ্মশানে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আনুষঙ্গিক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কাপড়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57266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8C0B-0624-EB4B-B647-2CFEEC17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309" y="0"/>
            <a:ext cx="8581303" cy="845127"/>
          </a:xfrm>
        </p:spPr>
        <p:txBody>
          <a:bodyPr>
            <a:normAutofit fontScale="90000"/>
          </a:bodyPr>
          <a:lstStyle/>
          <a:p>
            <a:r>
              <a:rPr lang="en-US" sz="5400" dirty="0" err="1"/>
              <a:t>একক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A299-FE0B-1C41-B576-440BC79D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27" y="5486400"/>
            <a:ext cx="9822873" cy="1371600"/>
          </a:xfrm>
        </p:spPr>
        <p:txBody>
          <a:bodyPr>
            <a:normAutofit lnSpcReduction="10000"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839" y="1333861"/>
            <a:ext cx="5195888" cy="38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F0B6-78EE-7740-A2EF-55889ABB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0"/>
            <a:ext cx="8761412" cy="734291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D0B7-C413-D543-B3ED-0C05B81F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5" y="5195454"/>
            <a:ext cx="9878290" cy="1662545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26" y="1565564"/>
            <a:ext cx="5805055" cy="34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6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77E1-E000-3243-AD24-9CDBC928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55" y="0"/>
            <a:ext cx="8442757" cy="997527"/>
          </a:xfrm>
        </p:spPr>
        <p:txBody>
          <a:bodyPr>
            <a:normAutofit/>
          </a:bodyPr>
          <a:lstStyle/>
          <a:p>
            <a:r>
              <a:rPr lang="en-US" sz="4800" dirty="0" err="1"/>
              <a:t>বাড়ির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D3EB1-4087-6D45-8B38-DBA2D339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297" y="5292436"/>
            <a:ext cx="9495703" cy="1565564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82" y="1157401"/>
            <a:ext cx="7315200" cy="39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0"/>
            <a:ext cx="10446327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7128" y="1260764"/>
            <a:ext cx="49045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40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E7B6-27E8-5646-BB08-6AA9C851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পাঠ 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1" y="2133600"/>
            <a:ext cx="8466715" cy="3777622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১২।</a:t>
            </a:r>
          </a:p>
        </p:txBody>
      </p:sp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FBD9-1079-4944-A87D-3DB93351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নিচের ছবিগুলোর দিকে লক্ষ্য কর: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A39926-9A4C-9A45-A682-5BAB3EA08F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4389" y="1759527"/>
            <a:ext cx="4756956" cy="5098473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A05286D-EE15-4941-9AC2-8A4FC83F0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06145" y="1759527"/>
            <a:ext cx="4585855" cy="49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9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0932-8E6F-4144-AE8B-8584585C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8C9864-581E-2641-AC8F-4E99594A8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9128" y="651164"/>
            <a:ext cx="4738254" cy="620683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3B5E88-83BA-8A42-A879-1A93B601C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25552" y="624110"/>
            <a:ext cx="4966448" cy="59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804A-18CB-F743-BDCC-2B52CA48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/>
              <a:t>   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6A9F-3847-CD47-9C94-E59BC255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878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7CA0-27AB-884E-8221-9CA95F5D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2B65-8534-D044-8A72-0F8577048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812" y="2205318"/>
            <a:ext cx="11510682" cy="37382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36461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6C8B-21EE-9740-9608-FBD01BA0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D178-D966-7440-9FD3-1B585F5C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প্রশংসনীয়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7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043B-2A61-AD42-BE74-3603AB2A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3A85-30EA-AE45-BEAA-362EEEFA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লুম্যো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পরিচয়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প্রুসহ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ম্রাইমা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উৎপত্তি।আগে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664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655</Words>
  <Application>Microsoft Office PowerPoint</Application>
  <PresentationFormat>Widescreen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NikoshBAN</vt:lpstr>
      <vt:lpstr>Vrinda</vt:lpstr>
      <vt:lpstr>Wingdings</vt:lpstr>
      <vt:lpstr>Wingdings 3</vt:lpstr>
      <vt:lpstr>Wisp</vt:lpstr>
      <vt:lpstr>আজকের ক্লাসে সবাইকে স্বাগতম </vt:lpstr>
      <vt:lpstr>                    পরিচিতি </vt:lpstr>
      <vt:lpstr>        পাঠ পরিচিতি</vt:lpstr>
      <vt:lpstr>নিচের ছবিগুলোর দিকে লক্ষ্য কর:</vt:lpstr>
      <vt:lpstr>PowerPoint Presentation</vt:lpstr>
      <vt:lpstr>        আজকের পাঠ</vt:lpstr>
      <vt:lpstr>এই পাঠ শেষে শিক্ষার্থীরা</vt:lpstr>
      <vt:lpstr>মগ বা মারমা </vt:lpstr>
      <vt:lpstr>নামকরণ</vt:lpstr>
      <vt:lpstr>উৎপত্তি</vt:lpstr>
      <vt:lpstr>বাসস্থান ও জনসংখ্যা </vt:lpstr>
      <vt:lpstr>গোত্র বিভাগ </vt:lpstr>
      <vt:lpstr>ভাষা </vt:lpstr>
      <vt:lpstr>ধর্মীয় বিশ্বাস </vt:lpstr>
      <vt:lpstr>সামাজিক সংগঠন </vt:lpstr>
      <vt:lpstr>বিবাহ ব্যবস্থা </vt:lpstr>
      <vt:lpstr>পরিবার</vt:lpstr>
      <vt:lpstr>খাদ্যাভ্যাস</vt:lpstr>
      <vt:lpstr>বাড়িঘরের ধরন </vt:lpstr>
      <vt:lpstr>পোশাক-পরিচ্ছদ </vt:lpstr>
      <vt:lpstr>অর্থনীতি </vt:lpstr>
      <vt:lpstr>উৎসব </vt:lpstr>
      <vt:lpstr>অন্ত্যেষ্টিক্রিয়া </vt:lpstr>
      <vt:lpstr>একক কাজ</vt:lpstr>
      <vt:lpstr>দলগত কাজ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mansuraakter985@gmail.com</dc:creator>
  <cp:lastModifiedBy>Mansura Akter</cp:lastModifiedBy>
  <cp:revision>20</cp:revision>
  <dcterms:created xsi:type="dcterms:W3CDTF">2021-04-15T05:09:13Z</dcterms:created>
  <dcterms:modified xsi:type="dcterms:W3CDTF">2021-04-15T08:35:16Z</dcterms:modified>
</cp:coreProperties>
</file>