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8" r:id="rId2"/>
    <p:sldId id="309" r:id="rId3"/>
    <p:sldId id="337" r:id="rId4"/>
    <p:sldId id="312" r:id="rId5"/>
    <p:sldId id="303" r:id="rId6"/>
    <p:sldId id="341" r:id="rId7"/>
    <p:sldId id="342" r:id="rId8"/>
    <p:sldId id="314" r:id="rId9"/>
    <p:sldId id="344" r:id="rId10"/>
    <p:sldId id="352" r:id="rId11"/>
    <p:sldId id="345" r:id="rId12"/>
    <p:sldId id="349" r:id="rId13"/>
    <p:sldId id="346" r:id="rId14"/>
    <p:sldId id="350" r:id="rId15"/>
    <p:sldId id="351" r:id="rId16"/>
    <p:sldId id="347" r:id="rId17"/>
    <p:sldId id="353" r:id="rId18"/>
    <p:sldId id="348" r:id="rId19"/>
    <p:sldId id="332" r:id="rId20"/>
    <p:sldId id="331" r:id="rId21"/>
    <p:sldId id="333" r:id="rId22"/>
    <p:sldId id="335" r:id="rId23"/>
    <p:sldId id="33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Murul" initials="MM" lastIdx="1" clrIdx="0">
    <p:extLst>
      <p:ext uri="{19B8F6BF-5375-455C-9EA6-DF929625EA0E}">
        <p15:presenceInfo xmlns:p15="http://schemas.microsoft.com/office/powerpoint/2012/main" userId="e957cff61526f4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4727D"/>
    <a:srgbClr val="747379"/>
    <a:srgbClr val="D1CEC9"/>
    <a:srgbClr val="D8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6120" autoAdjust="0"/>
  </p:normalViewPr>
  <p:slideViewPr>
    <p:cSldViewPr>
      <p:cViewPr varScale="1">
        <p:scale>
          <a:sx n="68" d="100"/>
          <a:sy n="68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5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image" Target="../media/image15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756A0-FE42-47DF-A1F3-60DBCCF56C2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7F8EC6-A326-4D77-B7D5-58B58FAE9341}">
      <dgm:prSet phldrT="[Text]" custT="1"/>
      <dgm:spPr/>
      <dgm:t>
        <a:bodyPr/>
        <a:lstStyle/>
        <a:p>
          <a:r>
            <a:rPr lang="en-US" sz="2400" b="1" u="sng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r>
            <a:rPr lang="en-US" sz="2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u="none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u="none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(২ </a:t>
          </a:r>
          <a:r>
            <a:rPr lang="en-US" sz="2400" b="1" u="none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2400" b="1" u="none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u="non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A46433-9595-43DE-96CA-6FC70B8148B8}" type="parTrans" cxnId="{1A0A6243-1AF3-4D5D-BF5C-2B78A378A8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B4E02-5C5B-4442-BE52-EC437E466551}" type="sibTrans" cxnId="{1A0A6243-1AF3-4D5D-BF5C-2B78A378A8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9AB43E-8B70-40E8-A407-D3521DCD309C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র‌্যাম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(RAM)</a:t>
          </a:r>
        </a:p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Random access Memory</a:t>
          </a:r>
        </a:p>
      </dgm:t>
    </dgm:pt>
    <dgm:pt modelId="{38E20502-5F00-4107-9CD6-F72C89742CB6}" type="parTrans" cxnId="{7C5BF71F-B959-43DE-84BB-F1E2C49661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61BF66-DEF0-4180-A72E-260E4D6A2941}" type="sibTrans" cxnId="{7C5BF71F-B959-43DE-84BB-F1E2C49661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B10B0F-D0BA-4268-96F0-A6477D4A8A34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র‌ম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(ROM)</a:t>
          </a:r>
        </a:p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Read Only  Memory</a:t>
          </a:r>
        </a:p>
      </dgm:t>
    </dgm:pt>
    <dgm:pt modelId="{516ED02E-5B9F-4EC9-A98E-664DE7283A02}" type="parTrans" cxnId="{FD04B7C5-CEEF-4BDA-8986-8BF4BED83EF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DE28A9-EF98-4757-A60F-74F197794E33}" type="sibTrans" cxnId="{FD04B7C5-CEEF-4BDA-8986-8BF4BED83EF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E64439-11D6-431C-BFD5-20C39EFDA859}">
      <dgm:prSet phldrT="[Text]"/>
      <dgm:spPr/>
      <dgm:t>
        <a:bodyPr/>
        <a:lstStyle/>
        <a:p>
          <a:pPr algn="l"/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সহায়ক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সেকেন্ডারি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B7DF0C-29C5-4EDA-BA78-8104D5819741}" type="parTrans" cxnId="{AA58A2DF-DAB0-4087-A735-C9D045D06F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A793BB-F06F-4916-A03E-F1770F55AF5E}" type="sibTrans" cxnId="{AA58A2DF-DAB0-4087-A735-C9D045D06F3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B79904-28F5-49D0-BC1C-AB1E33652FDA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হার্ডডিস্ক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</a:p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সিডি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ডিভিডি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ফ্লডি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ডিস্ক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420723-A2B7-48E6-A882-31EB6367E6F7}" type="parTrans" cxnId="{EB437C68-EB5E-4BF7-AA82-8BAD65FCF03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3C9DB8-2FC8-407D-BC19-EC24774DD1ED}" type="sibTrans" cxnId="{EB437C68-EB5E-4BF7-AA82-8BAD65FCF03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07322B-2DFA-46B3-A268-040205139AC3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b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b="0" u="none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(২ </a:t>
          </a:r>
          <a:r>
            <a:rPr lang="en-US" b="0" u="none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b="0" u="none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901ECE-B2E5-417D-BE8F-5828C6824B73}" type="sibTrans" cxnId="{75554516-4999-4837-A849-5DA5BE8FFA8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E657DE-AA6E-4B88-8ABB-2922A1CA1226}" type="parTrans" cxnId="{75554516-4999-4837-A849-5DA5BE8FFA8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5F39E1-BEBB-41A7-8C2A-B6ECBA50F916}" type="pres">
      <dgm:prSet presAssocID="{C41756A0-FE42-47DF-A1F3-60DBCCF56C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2170F2-CC77-4973-839A-6B039C1F608E}" type="pres">
      <dgm:prSet presAssocID="{677F8EC6-A326-4D77-B7D5-58B58FAE9341}" presName="hierRoot1" presStyleCnt="0"/>
      <dgm:spPr/>
    </dgm:pt>
    <dgm:pt modelId="{09D0EDA3-9D88-4B17-8D4F-834250758743}" type="pres">
      <dgm:prSet presAssocID="{677F8EC6-A326-4D77-B7D5-58B58FAE9341}" presName="composite" presStyleCnt="0"/>
      <dgm:spPr/>
    </dgm:pt>
    <dgm:pt modelId="{50220AAB-E8A4-45DC-89AE-89BFBA2D67A9}" type="pres">
      <dgm:prSet presAssocID="{677F8EC6-A326-4D77-B7D5-58B58FAE9341}" presName="background" presStyleLbl="node0" presStyleIdx="0" presStyleCnt="1"/>
      <dgm:spPr>
        <a:solidFill>
          <a:srgbClr val="FF0000"/>
        </a:solidFill>
      </dgm:spPr>
    </dgm:pt>
    <dgm:pt modelId="{B4CE4022-DFE7-47C2-8CB1-F9F35D1715C6}" type="pres">
      <dgm:prSet presAssocID="{677F8EC6-A326-4D77-B7D5-58B58FAE9341}" presName="text" presStyleLbl="fgAcc0" presStyleIdx="0" presStyleCnt="1">
        <dgm:presLayoutVars>
          <dgm:chPref val="3"/>
        </dgm:presLayoutVars>
      </dgm:prSet>
      <dgm:spPr/>
    </dgm:pt>
    <dgm:pt modelId="{30DB2E39-EBB1-45D3-8164-1BA644881A16}" type="pres">
      <dgm:prSet presAssocID="{677F8EC6-A326-4D77-B7D5-58B58FAE9341}" presName="hierChild2" presStyleCnt="0"/>
      <dgm:spPr/>
    </dgm:pt>
    <dgm:pt modelId="{68053CF4-8103-46B1-BE09-DC413EC85982}" type="pres">
      <dgm:prSet presAssocID="{58E657DE-AA6E-4B88-8ABB-2922A1CA1226}" presName="Name10" presStyleLbl="parChTrans1D2" presStyleIdx="0" presStyleCnt="2"/>
      <dgm:spPr/>
    </dgm:pt>
    <dgm:pt modelId="{560C6A9B-786A-4FEC-B1BD-D832F4A88040}" type="pres">
      <dgm:prSet presAssocID="{4E07322B-2DFA-46B3-A268-040205139AC3}" presName="hierRoot2" presStyleCnt="0"/>
      <dgm:spPr/>
    </dgm:pt>
    <dgm:pt modelId="{5DE8F94D-AF80-420E-AF9D-19462710A541}" type="pres">
      <dgm:prSet presAssocID="{4E07322B-2DFA-46B3-A268-040205139AC3}" presName="composite2" presStyleCnt="0"/>
      <dgm:spPr/>
    </dgm:pt>
    <dgm:pt modelId="{E8F16571-FA7C-4A99-BF69-1BE44F66BD56}" type="pres">
      <dgm:prSet presAssocID="{4E07322B-2DFA-46B3-A268-040205139AC3}" presName="background2" presStyleLbl="node2" presStyleIdx="0" presStyleCnt="2"/>
      <dgm:spPr/>
    </dgm:pt>
    <dgm:pt modelId="{3D3ED9BE-97FA-4945-BF8A-EF53C963D881}" type="pres">
      <dgm:prSet presAssocID="{4E07322B-2DFA-46B3-A268-040205139AC3}" presName="text2" presStyleLbl="fgAcc2" presStyleIdx="0" presStyleCnt="2" custScaleX="132004" custLinFactNeighborX="-42422">
        <dgm:presLayoutVars>
          <dgm:chPref val="3"/>
        </dgm:presLayoutVars>
      </dgm:prSet>
      <dgm:spPr/>
    </dgm:pt>
    <dgm:pt modelId="{D4380AA8-777A-4453-A9FA-AB295DE53BA9}" type="pres">
      <dgm:prSet presAssocID="{4E07322B-2DFA-46B3-A268-040205139AC3}" presName="hierChild3" presStyleCnt="0"/>
      <dgm:spPr/>
    </dgm:pt>
    <dgm:pt modelId="{359198BC-1647-41CC-8DF9-C35E5686C90B}" type="pres">
      <dgm:prSet presAssocID="{38E20502-5F00-4107-9CD6-F72C89742CB6}" presName="Name17" presStyleLbl="parChTrans1D3" presStyleIdx="0" presStyleCnt="3"/>
      <dgm:spPr/>
    </dgm:pt>
    <dgm:pt modelId="{4FA1C824-8249-4AB3-A825-D2ADD655D945}" type="pres">
      <dgm:prSet presAssocID="{5E9AB43E-8B70-40E8-A407-D3521DCD309C}" presName="hierRoot3" presStyleCnt="0"/>
      <dgm:spPr/>
    </dgm:pt>
    <dgm:pt modelId="{4C4E4334-803F-4B7D-86D0-E7700BAB42BF}" type="pres">
      <dgm:prSet presAssocID="{5E9AB43E-8B70-40E8-A407-D3521DCD309C}" presName="composite3" presStyleCnt="0"/>
      <dgm:spPr/>
    </dgm:pt>
    <dgm:pt modelId="{EF7AFB25-10D8-41DD-93BA-5B93D7FD5D22}" type="pres">
      <dgm:prSet presAssocID="{5E9AB43E-8B70-40E8-A407-D3521DCD309C}" presName="background3" presStyleLbl="node3" presStyleIdx="0" presStyleCnt="3"/>
      <dgm:spPr>
        <a:solidFill>
          <a:srgbClr val="92D050"/>
        </a:solidFill>
      </dgm:spPr>
    </dgm:pt>
    <dgm:pt modelId="{47B9C14E-54E7-4C3E-BECC-B7A7FBE6FCC2}" type="pres">
      <dgm:prSet presAssocID="{5E9AB43E-8B70-40E8-A407-D3521DCD309C}" presName="text3" presStyleLbl="fgAcc3" presStyleIdx="0" presStyleCnt="3" custLinFactNeighborX="-61518">
        <dgm:presLayoutVars>
          <dgm:chPref val="3"/>
        </dgm:presLayoutVars>
      </dgm:prSet>
      <dgm:spPr/>
    </dgm:pt>
    <dgm:pt modelId="{F902D9DE-56CF-4832-A651-B29A36D62075}" type="pres">
      <dgm:prSet presAssocID="{5E9AB43E-8B70-40E8-A407-D3521DCD309C}" presName="hierChild4" presStyleCnt="0"/>
      <dgm:spPr/>
    </dgm:pt>
    <dgm:pt modelId="{0469D107-BD9C-4C12-86E7-62223C84A841}" type="pres">
      <dgm:prSet presAssocID="{516ED02E-5B9F-4EC9-A98E-664DE7283A02}" presName="Name17" presStyleLbl="parChTrans1D3" presStyleIdx="1" presStyleCnt="3"/>
      <dgm:spPr/>
    </dgm:pt>
    <dgm:pt modelId="{98BC84E8-A3CC-44D8-9482-6D33217DDE92}" type="pres">
      <dgm:prSet presAssocID="{2BB10B0F-D0BA-4268-96F0-A6477D4A8A34}" presName="hierRoot3" presStyleCnt="0"/>
      <dgm:spPr/>
    </dgm:pt>
    <dgm:pt modelId="{1E708A6F-6839-4E3A-9C4E-3D93BA48AD5B}" type="pres">
      <dgm:prSet presAssocID="{2BB10B0F-D0BA-4268-96F0-A6477D4A8A34}" presName="composite3" presStyleCnt="0"/>
      <dgm:spPr/>
    </dgm:pt>
    <dgm:pt modelId="{5FEB7933-5B88-4DDB-BA71-E05B922AFB12}" type="pres">
      <dgm:prSet presAssocID="{2BB10B0F-D0BA-4268-96F0-A6477D4A8A34}" presName="background3" presStyleLbl="node3" presStyleIdx="1" presStyleCnt="3"/>
      <dgm:spPr>
        <a:solidFill>
          <a:srgbClr val="92D050"/>
        </a:solidFill>
      </dgm:spPr>
    </dgm:pt>
    <dgm:pt modelId="{42D871A9-1191-45E5-99C9-D381BC1122F3}" type="pres">
      <dgm:prSet presAssocID="{2BB10B0F-D0BA-4268-96F0-A6477D4A8A34}" presName="text3" presStyleLbl="fgAcc3" presStyleIdx="1" presStyleCnt="3" custLinFactNeighborX="-3202">
        <dgm:presLayoutVars>
          <dgm:chPref val="3"/>
        </dgm:presLayoutVars>
      </dgm:prSet>
      <dgm:spPr/>
    </dgm:pt>
    <dgm:pt modelId="{E9CA5F4D-0263-4A1E-85A1-F228459493F7}" type="pres">
      <dgm:prSet presAssocID="{2BB10B0F-D0BA-4268-96F0-A6477D4A8A34}" presName="hierChild4" presStyleCnt="0"/>
      <dgm:spPr/>
    </dgm:pt>
    <dgm:pt modelId="{1F8DC1DD-B2E5-40C2-B393-2F555385368B}" type="pres">
      <dgm:prSet presAssocID="{E5B7DF0C-29C5-4EDA-BA78-8104D5819741}" presName="Name10" presStyleLbl="parChTrans1D2" presStyleIdx="1" presStyleCnt="2"/>
      <dgm:spPr/>
    </dgm:pt>
    <dgm:pt modelId="{19720EAA-8398-4312-A070-F5EB1B0AB58D}" type="pres">
      <dgm:prSet presAssocID="{E6E64439-11D6-431C-BFD5-20C39EFDA859}" presName="hierRoot2" presStyleCnt="0"/>
      <dgm:spPr/>
    </dgm:pt>
    <dgm:pt modelId="{28E7A468-8606-4BF7-ADB9-ED8F581B9EE1}" type="pres">
      <dgm:prSet presAssocID="{E6E64439-11D6-431C-BFD5-20C39EFDA859}" presName="composite2" presStyleCnt="0"/>
      <dgm:spPr/>
    </dgm:pt>
    <dgm:pt modelId="{0BF1CDC8-83EC-41DF-AAFB-C43360E3EC36}" type="pres">
      <dgm:prSet presAssocID="{E6E64439-11D6-431C-BFD5-20C39EFDA859}" presName="background2" presStyleLbl="node2" presStyleIdx="1" presStyleCnt="2"/>
      <dgm:spPr/>
    </dgm:pt>
    <dgm:pt modelId="{A2E77101-108F-4EE5-9923-050A9C0744E9}" type="pres">
      <dgm:prSet presAssocID="{E6E64439-11D6-431C-BFD5-20C39EFDA859}" presName="text2" presStyleLbl="fgAcc2" presStyleIdx="1" presStyleCnt="2" custScaleX="133428" custLinFactNeighborX="44219" custLinFactNeighborY="-850">
        <dgm:presLayoutVars>
          <dgm:chPref val="3"/>
        </dgm:presLayoutVars>
      </dgm:prSet>
      <dgm:spPr/>
    </dgm:pt>
    <dgm:pt modelId="{533AFF63-17D8-4B32-9B20-28B2901C1A50}" type="pres">
      <dgm:prSet presAssocID="{E6E64439-11D6-431C-BFD5-20C39EFDA859}" presName="hierChild3" presStyleCnt="0"/>
      <dgm:spPr/>
    </dgm:pt>
    <dgm:pt modelId="{21640400-8A02-44DB-9348-C6C2B56E6FB9}" type="pres">
      <dgm:prSet presAssocID="{28420723-A2B7-48E6-A882-31EB6367E6F7}" presName="Name17" presStyleLbl="parChTrans1D3" presStyleIdx="2" presStyleCnt="3"/>
      <dgm:spPr/>
    </dgm:pt>
    <dgm:pt modelId="{A5597D61-54EF-441A-A857-0AC89D50083B}" type="pres">
      <dgm:prSet presAssocID="{87B79904-28F5-49D0-BC1C-AB1E33652FDA}" presName="hierRoot3" presStyleCnt="0"/>
      <dgm:spPr/>
    </dgm:pt>
    <dgm:pt modelId="{6503B6DC-97C6-4680-A6F5-EDB4ED0F8415}" type="pres">
      <dgm:prSet presAssocID="{87B79904-28F5-49D0-BC1C-AB1E33652FDA}" presName="composite3" presStyleCnt="0"/>
      <dgm:spPr/>
    </dgm:pt>
    <dgm:pt modelId="{F3A6EB1D-D9E7-4A30-A785-D27020753154}" type="pres">
      <dgm:prSet presAssocID="{87B79904-28F5-49D0-BC1C-AB1E33652FDA}" presName="background3" presStyleLbl="node3" presStyleIdx="2" presStyleCnt="3"/>
      <dgm:spPr>
        <a:solidFill>
          <a:srgbClr val="92D050"/>
        </a:solidFill>
      </dgm:spPr>
    </dgm:pt>
    <dgm:pt modelId="{383533FB-E27F-440A-87CD-36B2436C1C94}" type="pres">
      <dgm:prSet presAssocID="{87B79904-28F5-49D0-BC1C-AB1E33652FDA}" presName="text3" presStyleLbl="fgAcc3" presStyleIdx="2" presStyleCnt="3" custLinFactNeighborX="44600">
        <dgm:presLayoutVars>
          <dgm:chPref val="3"/>
        </dgm:presLayoutVars>
      </dgm:prSet>
      <dgm:spPr/>
    </dgm:pt>
    <dgm:pt modelId="{A5957251-15BE-4C33-98D9-D5BEC7C0BD9C}" type="pres">
      <dgm:prSet presAssocID="{87B79904-28F5-49D0-BC1C-AB1E33652FDA}" presName="hierChild4" presStyleCnt="0"/>
      <dgm:spPr/>
    </dgm:pt>
  </dgm:ptLst>
  <dgm:cxnLst>
    <dgm:cxn modelId="{75554516-4999-4837-A849-5DA5BE8FFA81}" srcId="{677F8EC6-A326-4D77-B7D5-58B58FAE9341}" destId="{4E07322B-2DFA-46B3-A268-040205139AC3}" srcOrd="0" destOrd="0" parTransId="{58E657DE-AA6E-4B88-8ABB-2922A1CA1226}" sibTransId="{73901ECE-B2E5-417D-BE8F-5828C6824B73}"/>
    <dgm:cxn modelId="{7C5BF71F-B959-43DE-84BB-F1E2C4966134}" srcId="{4E07322B-2DFA-46B3-A268-040205139AC3}" destId="{5E9AB43E-8B70-40E8-A407-D3521DCD309C}" srcOrd="0" destOrd="0" parTransId="{38E20502-5F00-4107-9CD6-F72C89742CB6}" sibTransId="{5661BF66-DEF0-4180-A72E-260E4D6A2941}"/>
    <dgm:cxn modelId="{A78E8429-A952-476D-A13E-E74A34D187D2}" type="presOf" srcId="{516ED02E-5B9F-4EC9-A98E-664DE7283A02}" destId="{0469D107-BD9C-4C12-86E7-62223C84A841}" srcOrd="0" destOrd="0" presId="urn:microsoft.com/office/officeart/2005/8/layout/hierarchy1"/>
    <dgm:cxn modelId="{13EE3D37-3634-4116-86D0-2CBE687A9D37}" type="presOf" srcId="{E5B7DF0C-29C5-4EDA-BA78-8104D5819741}" destId="{1F8DC1DD-B2E5-40C2-B393-2F555385368B}" srcOrd="0" destOrd="0" presId="urn:microsoft.com/office/officeart/2005/8/layout/hierarchy1"/>
    <dgm:cxn modelId="{90959139-9CAE-4B57-9002-176C7446F251}" type="presOf" srcId="{677F8EC6-A326-4D77-B7D5-58B58FAE9341}" destId="{B4CE4022-DFE7-47C2-8CB1-F9F35D1715C6}" srcOrd="0" destOrd="0" presId="urn:microsoft.com/office/officeart/2005/8/layout/hierarchy1"/>
    <dgm:cxn modelId="{1A0A6243-1AF3-4D5D-BF5C-2B78A378A833}" srcId="{C41756A0-FE42-47DF-A1F3-60DBCCF56C2E}" destId="{677F8EC6-A326-4D77-B7D5-58B58FAE9341}" srcOrd="0" destOrd="0" parTransId="{2AA46433-9595-43DE-96CA-6FC70B8148B8}" sibTransId="{4A5B4E02-5C5B-4442-BE52-EC437E466551}"/>
    <dgm:cxn modelId="{EB437C68-EB5E-4BF7-AA82-8BAD65FCF038}" srcId="{E6E64439-11D6-431C-BFD5-20C39EFDA859}" destId="{87B79904-28F5-49D0-BC1C-AB1E33652FDA}" srcOrd="0" destOrd="0" parTransId="{28420723-A2B7-48E6-A882-31EB6367E6F7}" sibTransId="{593C9DB8-2FC8-407D-BC19-EC24774DD1ED}"/>
    <dgm:cxn modelId="{7EF2BA6D-F8FC-41DD-B834-A2C1D95A1202}" type="presOf" srcId="{C41756A0-FE42-47DF-A1F3-60DBCCF56C2E}" destId="{045F39E1-BEBB-41A7-8C2A-B6ECBA50F916}" srcOrd="0" destOrd="0" presId="urn:microsoft.com/office/officeart/2005/8/layout/hierarchy1"/>
    <dgm:cxn modelId="{1395C34F-7096-4226-BEDF-B5AB792DBB24}" type="presOf" srcId="{28420723-A2B7-48E6-A882-31EB6367E6F7}" destId="{21640400-8A02-44DB-9348-C6C2B56E6FB9}" srcOrd="0" destOrd="0" presId="urn:microsoft.com/office/officeart/2005/8/layout/hierarchy1"/>
    <dgm:cxn modelId="{9A418D90-C887-468E-BE16-270D188B71B1}" type="presOf" srcId="{4E07322B-2DFA-46B3-A268-040205139AC3}" destId="{3D3ED9BE-97FA-4945-BF8A-EF53C963D881}" srcOrd="0" destOrd="0" presId="urn:microsoft.com/office/officeart/2005/8/layout/hierarchy1"/>
    <dgm:cxn modelId="{B7DDE492-5052-484D-9864-0BD4BB51A272}" type="presOf" srcId="{5E9AB43E-8B70-40E8-A407-D3521DCD309C}" destId="{47B9C14E-54E7-4C3E-BECC-B7A7FBE6FCC2}" srcOrd="0" destOrd="0" presId="urn:microsoft.com/office/officeart/2005/8/layout/hierarchy1"/>
    <dgm:cxn modelId="{F3951D94-B430-4ABE-AB27-B689D51F8F9E}" type="presOf" srcId="{38E20502-5F00-4107-9CD6-F72C89742CB6}" destId="{359198BC-1647-41CC-8DF9-C35E5686C90B}" srcOrd="0" destOrd="0" presId="urn:microsoft.com/office/officeart/2005/8/layout/hierarchy1"/>
    <dgm:cxn modelId="{DF7CE39B-E21C-4332-844E-EE2AC3810F61}" type="presOf" srcId="{2BB10B0F-D0BA-4268-96F0-A6477D4A8A34}" destId="{42D871A9-1191-45E5-99C9-D381BC1122F3}" srcOrd="0" destOrd="0" presId="urn:microsoft.com/office/officeart/2005/8/layout/hierarchy1"/>
    <dgm:cxn modelId="{69150BB5-D2BD-4BA2-9524-24C937A1B159}" type="presOf" srcId="{87B79904-28F5-49D0-BC1C-AB1E33652FDA}" destId="{383533FB-E27F-440A-87CD-36B2436C1C94}" srcOrd="0" destOrd="0" presId="urn:microsoft.com/office/officeart/2005/8/layout/hierarchy1"/>
    <dgm:cxn modelId="{73F375C3-C781-485C-9383-B216CE2F9D2D}" type="presOf" srcId="{58E657DE-AA6E-4B88-8ABB-2922A1CA1226}" destId="{68053CF4-8103-46B1-BE09-DC413EC85982}" srcOrd="0" destOrd="0" presId="urn:microsoft.com/office/officeart/2005/8/layout/hierarchy1"/>
    <dgm:cxn modelId="{FD04B7C5-CEEF-4BDA-8986-8BF4BED83EFE}" srcId="{4E07322B-2DFA-46B3-A268-040205139AC3}" destId="{2BB10B0F-D0BA-4268-96F0-A6477D4A8A34}" srcOrd="1" destOrd="0" parTransId="{516ED02E-5B9F-4EC9-A98E-664DE7283A02}" sibTransId="{EBDE28A9-EF98-4757-A60F-74F197794E33}"/>
    <dgm:cxn modelId="{AA58A2DF-DAB0-4087-A735-C9D045D06F33}" srcId="{677F8EC6-A326-4D77-B7D5-58B58FAE9341}" destId="{E6E64439-11D6-431C-BFD5-20C39EFDA859}" srcOrd="1" destOrd="0" parTransId="{E5B7DF0C-29C5-4EDA-BA78-8104D5819741}" sibTransId="{19A793BB-F06F-4916-A03E-F1770F55AF5E}"/>
    <dgm:cxn modelId="{005D8AF0-C056-4049-9D9B-70D21289D817}" type="presOf" srcId="{E6E64439-11D6-431C-BFD5-20C39EFDA859}" destId="{A2E77101-108F-4EE5-9923-050A9C0744E9}" srcOrd="0" destOrd="0" presId="urn:microsoft.com/office/officeart/2005/8/layout/hierarchy1"/>
    <dgm:cxn modelId="{B563FBE7-57FE-4BDA-B0C2-E9D54CDE3C45}" type="presParOf" srcId="{045F39E1-BEBB-41A7-8C2A-B6ECBA50F916}" destId="{2C2170F2-CC77-4973-839A-6B039C1F608E}" srcOrd="0" destOrd="0" presId="urn:microsoft.com/office/officeart/2005/8/layout/hierarchy1"/>
    <dgm:cxn modelId="{3F51E186-17A4-4D28-856D-DC42EB7F1BC4}" type="presParOf" srcId="{2C2170F2-CC77-4973-839A-6B039C1F608E}" destId="{09D0EDA3-9D88-4B17-8D4F-834250758743}" srcOrd="0" destOrd="0" presId="urn:microsoft.com/office/officeart/2005/8/layout/hierarchy1"/>
    <dgm:cxn modelId="{F5E7EB91-D31E-4D62-8EA0-2CF0BA8FD012}" type="presParOf" srcId="{09D0EDA3-9D88-4B17-8D4F-834250758743}" destId="{50220AAB-E8A4-45DC-89AE-89BFBA2D67A9}" srcOrd="0" destOrd="0" presId="urn:microsoft.com/office/officeart/2005/8/layout/hierarchy1"/>
    <dgm:cxn modelId="{9652005D-154A-4CE3-A06B-9B600F351599}" type="presParOf" srcId="{09D0EDA3-9D88-4B17-8D4F-834250758743}" destId="{B4CE4022-DFE7-47C2-8CB1-F9F35D1715C6}" srcOrd="1" destOrd="0" presId="urn:microsoft.com/office/officeart/2005/8/layout/hierarchy1"/>
    <dgm:cxn modelId="{8F79AC7A-31A2-4300-B39B-53918D01A2CA}" type="presParOf" srcId="{2C2170F2-CC77-4973-839A-6B039C1F608E}" destId="{30DB2E39-EBB1-45D3-8164-1BA644881A16}" srcOrd="1" destOrd="0" presId="urn:microsoft.com/office/officeart/2005/8/layout/hierarchy1"/>
    <dgm:cxn modelId="{2EEA51B2-BCC0-452E-BD7A-782DF41F4E1E}" type="presParOf" srcId="{30DB2E39-EBB1-45D3-8164-1BA644881A16}" destId="{68053CF4-8103-46B1-BE09-DC413EC85982}" srcOrd="0" destOrd="0" presId="urn:microsoft.com/office/officeart/2005/8/layout/hierarchy1"/>
    <dgm:cxn modelId="{F383F174-1B73-4CBD-9600-9F28F3435AE8}" type="presParOf" srcId="{30DB2E39-EBB1-45D3-8164-1BA644881A16}" destId="{560C6A9B-786A-4FEC-B1BD-D832F4A88040}" srcOrd="1" destOrd="0" presId="urn:microsoft.com/office/officeart/2005/8/layout/hierarchy1"/>
    <dgm:cxn modelId="{B7D77ECD-6DD2-490F-BB13-FB93CE75E610}" type="presParOf" srcId="{560C6A9B-786A-4FEC-B1BD-D832F4A88040}" destId="{5DE8F94D-AF80-420E-AF9D-19462710A541}" srcOrd="0" destOrd="0" presId="urn:microsoft.com/office/officeart/2005/8/layout/hierarchy1"/>
    <dgm:cxn modelId="{485FA0DD-5067-4CB9-9173-710B5EADAD60}" type="presParOf" srcId="{5DE8F94D-AF80-420E-AF9D-19462710A541}" destId="{E8F16571-FA7C-4A99-BF69-1BE44F66BD56}" srcOrd="0" destOrd="0" presId="urn:microsoft.com/office/officeart/2005/8/layout/hierarchy1"/>
    <dgm:cxn modelId="{32F4B248-584C-4DE4-B883-9EEB4676249D}" type="presParOf" srcId="{5DE8F94D-AF80-420E-AF9D-19462710A541}" destId="{3D3ED9BE-97FA-4945-BF8A-EF53C963D881}" srcOrd="1" destOrd="0" presId="urn:microsoft.com/office/officeart/2005/8/layout/hierarchy1"/>
    <dgm:cxn modelId="{DD521808-A5BC-4FC2-B8A4-086D74D26087}" type="presParOf" srcId="{560C6A9B-786A-4FEC-B1BD-D832F4A88040}" destId="{D4380AA8-777A-4453-A9FA-AB295DE53BA9}" srcOrd="1" destOrd="0" presId="urn:microsoft.com/office/officeart/2005/8/layout/hierarchy1"/>
    <dgm:cxn modelId="{1E919ED9-3834-470C-A2BC-30E1041B5D73}" type="presParOf" srcId="{D4380AA8-777A-4453-A9FA-AB295DE53BA9}" destId="{359198BC-1647-41CC-8DF9-C35E5686C90B}" srcOrd="0" destOrd="0" presId="urn:microsoft.com/office/officeart/2005/8/layout/hierarchy1"/>
    <dgm:cxn modelId="{46248910-C87B-4268-87D8-25C73D3B6496}" type="presParOf" srcId="{D4380AA8-777A-4453-A9FA-AB295DE53BA9}" destId="{4FA1C824-8249-4AB3-A825-D2ADD655D945}" srcOrd="1" destOrd="0" presId="urn:microsoft.com/office/officeart/2005/8/layout/hierarchy1"/>
    <dgm:cxn modelId="{C3CA188D-77AD-4283-8CDA-975DED5BF328}" type="presParOf" srcId="{4FA1C824-8249-4AB3-A825-D2ADD655D945}" destId="{4C4E4334-803F-4B7D-86D0-E7700BAB42BF}" srcOrd="0" destOrd="0" presId="urn:microsoft.com/office/officeart/2005/8/layout/hierarchy1"/>
    <dgm:cxn modelId="{715E0BDB-C8A0-4B95-92AC-61AA02A7BB29}" type="presParOf" srcId="{4C4E4334-803F-4B7D-86D0-E7700BAB42BF}" destId="{EF7AFB25-10D8-41DD-93BA-5B93D7FD5D22}" srcOrd="0" destOrd="0" presId="urn:microsoft.com/office/officeart/2005/8/layout/hierarchy1"/>
    <dgm:cxn modelId="{34C8513C-811D-4110-B3D9-68EAB15B3A05}" type="presParOf" srcId="{4C4E4334-803F-4B7D-86D0-E7700BAB42BF}" destId="{47B9C14E-54E7-4C3E-BECC-B7A7FBE6FCC2}" srcOrd="1" destOrd="0" presId="urn:microsoft.com/office/officeart/2005/8/layout/hierarchy1"/>
    <dgm:cxn modelId="{3281F9E4-2EF2-45DD-97F1-016FD8C356E4}" type="presParOf" srcId="{4FA1C824-8249-4AB3-A825-D2ADD655D945}" destId="{F902D9DE-56CF-4832-A651-B29A36D62075}" srcOrd="1" destOrd="0" presId="urn:microsoft.com/office/officeart/2005/8/layout/hierarchy1"/>
    <dgm:cxn modelId="{E718D0C3-9A09-4239-A88B-AC5DE2F7F79C}" type="presParOf" srcId="{D4380AA8-777A-4453-A9FA-AB295DE53BA9}" destId="{0469D107-BD9C-4C12-86E7-62223C84A841}" srcOrd="2" destOrd="0" presId="urn:microsoft.com/office/officeart/2005/8/layout/hierarchy1"/>
    <dgm:cxn modelId="{A124DAE8-9B82-42C6-AAE9-0644FCF17A23}" type="presParOf" srcId="{D4380AA8-777A-4453-A9FA-AB295DE53BA9}" destId="{98BC84E8-A3CC-44D8-9482-6D33217DDE92}" srcOrd="3" destOrd="0" presId="urn:microsoft.com/office/officeart/2005/8/layout/hierarchy1"/>
    <dgm:cxn modelId="{E534C704-B271-4FFC-A30D-9DCFBB4C8A38}" type="presParOf" srcId="{98BC84E8-A3CC-44D8-9482-6D33217DDE92}" destId="{1E708A6F-6839-4E3A-9C4E-3D93BA48AD5B}" srcOrd="0" destOrd="0" presId="urn:microsoft.com/office/officeart/2005/8/layout/hierarchy1"/>
    <dgm:cxn modelId="{EA934D33-92B8-4EBE-A6B0-FAAA7761F9C2}" type="presParOf" srcId="{1E708A6F-6839-4E3A-9C4E-3D93BA48AD5B}" destId="{5FEB7933-5B88-4DDB-BA71-E05B922AFB12}" srcOrd="0" destOrd="0" presId="urn:microsoft.com/office/officeart/2005/8/layout/hierarchy1"/>
    <dgm:cxn modelId="{50C2C564-29FF-4132-8612-99072B34DD3E}" type="presParOf" srcId="{1E708A6F-6839-4E3A-9C4E-3D93BA48AD5B}" destId="{42D871A9-1191-45E5-99C9-D381BC1122F3}" srcOrd="1" destOrd="0" presId="urn:microsoft.com/office/officeart/2005/8/layout/hierarchy1"/>
    <dgm:cxn modelId="{717CD71B-99D1-4F72-8E0B-8490BAEC3B21}" type="presParOf" srcId="{98BC84E8-A3CC-44D8-9482-6D33217DDE92}" destId="{E9CA5F4D-0263-4A1E-85A1-F228459493F7}" srcOrd="1" destOrd="0" presId="urn:microsoft.com/office/officeart/2005/8/layout/hierarchy1"/>
    <dgm:cxn modelId="{A86C4635-4820-4499-BDD9-B13659BC70FA}" type="presParOf" srcId="{30DB2E39-EBB1-45D3-8164-1BA644881A16}" destId="{1F8DC1DD-B2E5-40C2-B393-2F555385368B}" srcOrd="2" destOrd="0" presId="urn:microsoft.com/office/officeart/2005/8/layout/hierarchy1"/>
    <dgm:cxn modelId="{30D39BC2-2DCE-4728-B780-F0C450DDCCDE}" type="presParOf" srcId="{30DB2E39-EBB1-45D3-8164-1BA644881A16}" destId="{19720EAA-8398-4312-A070-F5EB1B0AB58D}" srcOrd="3" destOrd="0" presId="urn:microsoft.com/office/officeart/2005/8/layout/hierarchy1"/>
    <dgm:cxn modelId="{959BD066-E8EE-428E-B6AE-AB296E9D8EFB}" type="presParOf" srcId="{19720EAA-8398-4312-A070-F5EB1B0AB58D}" destId="{28E7A468-8606-4BF7-ADB9-ED8F581B9EE1}" srcOrd="0" destOrd="0" presId="urn:microsoft.com/office/officeart/2005/8/layout/hierarchy1"/>
    <dgm:cxn modelId="{B61A0FB6-F536-4116-A9A9-00038D999A7B}" type="presParOf" srcId="{28E7A468-8606-4BF7-ADB9-ED8F581B9EE1}" destId="{0BF1CDC8-83EC-41DF-AAFB-C43360E3EC36}" srcOrd="0" destOrd="0" presId="urn:microsoft.com/office/officeart/2005/8/layout/hierarchy1"/>
    <dgm:cxn modelId="{77A435B2-06CE-44B0-8D2A-480A7DEF5A4A}" type="presParOf" srcId="{28E7A468-8606-4BF7-ADB9-ED8F581B9EE1}" destId="{A2E77101-108F-4EE5-9923-050A9C0744E9}" srcOrd="1" destOrd="0" presId="urn:microsoft.com/office/officeart/2005/8/layout/hierarchy1"/>
    <dgm:cxn modelId="{94F9F561-FC2C-48AA-8268-D5F21C640A67}" type="presParOf" srcId="{19720EAA-8398-4312-A070-F5EB1B0AB58D}" destId="{533AFF63-17D8-4B32-9B20-28B2901C1A50}" srcOrd="1" destOrd="0" presId="urn:microsoft.com/office/officeart/2005/8/layout/hierarchy1"/>
    <dgm:cxn modelId="{1BB327C9-9DF2-4BE4-900B-52282E917BAC}" type="presParOf" srcId="{533AFF63-17D8-4B32-9B20-28B2901C1A50}" destId="{21640400-8A02-44DB-9348-C6C2B56E6FB9}" srcOrd="0" destOrd="0" presId="urn:microsoft.com/office/officeart/2005/8/layout/hierarchy1"/>
    <dgm:cxn modelId="{178ED58B-226A-49CF-99C3-C1C8F9A7D691}" type="presParOf" srcId="{533AFF63-17D8-4B32-9B20-28B2901C1A50}" destId="{A5597D61-54EF-441A-A857-0AC89D50083B}" srcOrd="1" destOrd="0" presId="urn:microsoft.com/office/officeart/2005/8/layout/hierarchy1"/>
    <dgm:cxn modelId="{1A77DFE0-5974-4CB8-93BB-46B5CFF672D9}" type="presParOf" srcId="{A5597D61-54EF-441A-A857-0AC89D50083B}" destId="{6503B6DC-97C6-4680-A6F5-EDB4ED0F8415}" srcOrd="0" destOrd="0" presId="urn:microsoft.com/office/officeart/2005/8/layout/hierarchy1"/>
    <dgm:cxn modelId="{5CF57690-0654-4ED6-A091-9450E02328FE}" type="presParOf" srcId="{6503B6DC-97C6-4680-A6F5-EDB4ED0F8415}" destId="{F3A6EB1D-D9E7-4A30-A785-D27020753154}" srcOrd="0" destOrd="0" presId="urn:microsoft.com/office/officeart/2005/8/layout/hierarchy1"/>
    <dgm:cxn modelId="{335D013C-5727-4EC3-B767-C6FD05F91836}" type="presParOf" srcId="{6503B6DC-97C6-4680-A6F5-EDB4ED0F8415}" destId="{383533FB-E27F-440A-87CD-36B2436C1C94}" srcOrd="1" destOrd="0" presId="urn:microsoft.com/office/officeart/2005/8/layout/hierarchy1"/>
    <dgm:cxn modelId="{7F349046-5992-448A-B883-64AB97D410B0}" type="presParOf" srcId="{A5597D61-54EF-441A-A857-0AC89D50083B}" destId="{A5957251-15BE-4C33-98D9-D5BEC7C0B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F1986-87E1-4B7D-B01D-C56B989DDFB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BBD6E33-F30A-43ED-B9EB-1EBBFC40F709}">
      <dgm:prSet phldrT="[Text]" custT="1"/>
      <dgm:spPr/>
      <dgm:t>
        <a:bodyPr/>
        <a:lstStyle/>
        <a:p>
          <a:pPr algn="ctr"/>
          <a:r>
            <a:rPr lang="en-US" sz="20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এখানে</a:t>
          </a:r>
          <a:r>
            <a: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Hz ও Byte </a:t>
          </a:r>
          <a:r>
            <a:rPr lang="en-US" sz="20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হলোঃ</a:t>
          </a:r>
          <a:endParaRPr lang="en-US" sz="20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995778-66D4-4EB9-B027-F277D7366A7A}" type="parTrans" cxnId="{9FFBA59C-B33B-4737-9066-D558D6DA0B5C}">
      <dgm:prSet/>
      <dgm:spPr/>
      <dgm:t>
        <a:bodyPr/>
        <a:lstStyle/>
        <a:p>
          <a:endParaRPr lang="en-US"/>
        </a:p>
      </dgm:t>
    </dgm:pt>
    <dgm:pt modelId="{93F11297-6E83-4A4E-AFE4-AA9300C66832}" type="sibTrans" cxnId="{9FFBA59C-B33B-4737-9066-D558D6DA0B5C}">
      <dgm:prSet/>
      <dgm:spPr/>
      <dgm:t>
        <a:bodyPr/>
        <a:lstStyle/>
        <a:p>
          <a:endParaRPr lang="en-US"/>
        </a:p>
      </dgm:t>
    </dgm:pt>
    <dgm:pt modelId="{11410547-63F5-4CCF-8E23-D0C14041A465}">
      <dgm:prSet phldrT="[Text]"/>
      <dgm:spPr/>
      <dgm:t>
        <a:bodyPr/>
        <a:lstStyle/>
        <a:p>
          <a:pPr algn="l"/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৮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= ১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বাইট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CA2042-C499-44E1-8DC1-20286583777F}" type="parTrans" cxnId="{802DAC2A-0299-4D50-BD51-4A5A9785DFF4}">
      <dgm:prSet/>
      <dgm:spPr/>
      <dgm:t>
        <a:bodyPr/>
        <a:lstStyle/>
        <a:p>
          <a:pPr algn="l"/>
          <a:endParaRPr lang="en-US"/>
        </a:p>
      </dgm:t>
    </dgm:pt>
    <dgm:pt modelId="{11FDE97C-133D-4551-B244-7AD13069542B}" type="sibTrans" cxnId="{802DAC2A-0299-4D50-BD51-4A5A9785DFF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6169C53-6CBD-4967-8F22-D0D89D466437}">
          <dgm:prSet phldrT="[Text]"/>
          <dgm:spPr/>
          <dgm:t>
            <a:bodyPr/>
            <a:lstStyle/>
            <a:p>
              <a:pPr algn="l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(১০২৪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</m:oMath>
              </a14:m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</m:oMath>
              </a14:m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১০২৪)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বাইট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= ১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গিগাবাইট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C6169C53-6CBD-4967-8F22-D0D89D466437}">
          <dgm:prSet phldrT="[Text]"/>
          <dgm:spPr/>
          <dgm:t>
            <a:bodyPr/>
            <a:lstStyle/>
            <a:p>
              <a:pPr algn="l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(১০২৪ 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 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১০২৪)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বাইট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= ১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গিগাবাইট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0DD9BBE8-F5FD-4336-979C-01960C64D957}" type="parTrans" cxnId="{F6A5E3E6-F4BF-4E1A-9B79-3F3C2BA2D034}">
      <dgm:prSet/>
      <dgm:spPr/>
      <dgm:t>
        <a:bodyPr/>
        <a:lstStyle/>
        <a:p>
          <a:pPr algn="l"/>
          <a:endParaRPr lang="en-US"/>
        </a:p>
      </dgm:t>
    </dgm:pt>
    <dgm:pt modelId="{E65CC341-3D4D-4E81-B00F-7B6B8A44DF56}" type="sibTrans" cxnId="{F6A5E3E6-F4BF-4E1A-9B79-3F3C2BA2D03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7A1B8BC-FF30-4BB8-A342-6C06C7F4571C}">
          <dgm:prSet phldrT="[Text]"/>
          <dgm:spPr/>
          <dgm:t>
            <a:bodyPr/>
            <a:lstStyle/>
            <a:p>
              <a:pPr algn="l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(১০২৪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</m:oMath>
              </a14:m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</m:oMath>
              </a14:m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</m:oMath>
              </a14:m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১০২৪)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বাইট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= ১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টেরাবাইট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87A1B8BC-FF30-4BB8-A342-6C06C7F4571C}">
          <dgm:prSet phldrT="[Text]"/>
          <dgm:spPr/>
          <dgm:t>
            <a:bodyPr/>
            <a:lstStyle/>
            <a:p>
              <a:pPr algn="l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(১০২৪ 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 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 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১০২৪)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বাইট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= ১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টেরাবাইট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8CD50876-1D9C-47CA-ADCA-D19318FDCEDB}" type="parTrans" cxnId="{945CE17F-CA1F-411A-8837-103F633BBF3B}">
      <dgm:prSet/>
      <dgm:spPr/>
      <dgm:t>
        <a:bodyPr/>
        <a:lstStyle/>
        <a:p>
          <a:pPr algn="l"/>
          <a:endParaRPr lang="en-US"/>
        </a:p>
      </dgm:t>
    </dgm:pt>
    <dgm:pt modelId="{3EDC606E-28AA-4785-84D3-DA5320B5B62B}" type="sibTrans" cxnId="{945CE17F-CA1F-411A-8837-103F633BBF3B}">
      <dgm:prSet/>
      <dgm:spPr/>
      <dgm:t>
        <a:bodyPr/>
        <a:lstStyle/>
        <a:p>
          <a:endParaRPr lang="en-US"/>
        </a:p>
      </dgm:t>
    </dgm:pt>
    <dgm:pt modelId="{1120B0CA-1327-42A1-B7E8-BD62050C315A}">
      <dgm:prSet/>
      <dgm:spPr/>
      <dgm:t>
        <a:bodyPr/>
        <a:lstStyle/>
        <a:p>
          <a:pPr algn="l"/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১০২৪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বাইট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= ১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কিলোবাইট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E2BB5E-D40A-4C4B-85CE-087C197B758E}" type="parTrans" cxnId="{718C09B5-93BF-4C19-AC23-7C9072DC127F}">
      <dgm:prSet/>
      <dgm:spPr/>
      <dgm:t>
        <a:bodyPr/>
        <a:lstStyle/>
        <a:p>
          <a:pPr algn="l"/>
          <a:endParaRPr lang="en-US"/>
        </a:p>
      </dgm:t>
    </dgm:pt>
    <dgm:pt modelId="{CC07FB21-A967-4D6B-8430-18BCF27BE3F2}" type="sibTrans" cxnId="{718C09B5-93BF-4C19-AC23-7C9072DC127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056FAFE-A323-4AC5-8C37-DB538151EC3A}">
          <dgm:prSet/>
          <dgm:spPr/>
          <dgm:t>
            <a:bodyPr/>
            <a:lstStyle/>
            <a:p>
              <a:pPr algn="l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(১০২৪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</m:oMath>
              </a14:m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১০২৪)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বাইট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= ১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মেগাবাইট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C056FAFE-A323-4AC5-8C37-DB538151EC3A}">
          <dgm:prSet/>
          <dgm:spPr/>
          <dgm:t>
            <a:bodyPr/>
            <a:lstStyle/>
            <a:p>
              <a:pPr algn="l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(১০২৪ 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×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১০২৪)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বাইট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= ১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মেগাবাইট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86A3D4CC-D50A-4DCD-B0A1-D1D14ECF25F9}" type="parTrans" cxnId="{277EA85A-E0F3-4E12-AFDE-0F6A6446B11C}">
      <dgm:prSet/>
      <dgm:spPr/>
      <dgm:t>
        <a:bodyPr/>
        <a:lstStyle/>
        <a:p>
          <a:pPr algn="l"/>
          <a:endParaRPr lang="en-US"/>
        </a:p>
      </dgm:t>
    </dgm:pt>
    <dgm:pt modelId="{CBA808F0-D824-4AC1-AB00-6A8D5EC1AB99}" type="sibTrans" cxnId="{277EA85A-E0F3-4E12-AFDE-0F6A6446B11C}">
      <dgm:prSet/>
      <dgm:spPr/>
      <dgm:t>
        <a:bodyPr/>
        <a:lstStyle/>
        <a:p>
          <a:endParaRPr lang="en-US"/>
        </a:p>
      </dgm:t>
    </dgm:pt>
    <dgm:pt modelId="{18E65DC9-0C53-49B5-965E-E75F72D3E369}" type="pres">
      <dgm:prSet presAssocID="{C09F1986-87E1-4B7D-B01D-C56B989DDF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1BACB7E-820D-4F37-86B4-ECC397C0864A}" type="pres">
      <dgm:prSet presAssocID="{BBBD6E33-F30A-43ED-B9EB-1EBBFC40F709}" presName="root1" presStyleCnt="0"/>
      <dgm:spPr/>
    </dgm:pt>
    <dgm:pt modelId="{8A668525-846C-4C7B-B28D-5A48FC4BC2CC}" type="pres">
      <dgm:prSet presAssocID="{BBBD6E33-F30A-43ED-B9EB-1EBBFC40F709}" presName="LevelOneTextNode" presStyleLbl="node0" presStyleIdx="0" presStyleCnt="1" custScaleX="51647">
        <dgm:presLayoutVars>
          <dgm:chPref val="3"/>
        </dgm:presLayoutVars>
      </dgm:prSet>
      <dgm:spPr/>
    </dgm:pt>
    <dgm:pt modelId="{31249A64-36B5-4418-8951-985DC1D6DD1A}" type="pres">
      <dgm:prSet presAssocID="{BBBD6E33-F30A-43ED-B9EB-1EBBFC40F709}" presName="level2hierChild" presStyleCnt="0"/>
      <dgm:spPr/>
    </dgm:pt>
    <dgm:pt modelId="{5F40BBB1-1F77-40E1-8A68-ECD07A7202D2}" type="pres">
      <dgm:prSet presAssocID="{9BCA2042-C499-44E1-8DC1-20286583777F}" presName="conn2-1" presStyleLbl="parChTrans1D2" presStyleIdx="0" presStyleCnt="5"/>
      <dgm:spPr/>
    </dgm:pt>
    <dgm:pt modelId="{4A229C58-D32F-47E5-8A6B-E5972DB486F5}" type="pres">
      <dgm:prSet presAssocID="{9BCA2042-C499-44E1-8DC1-20286583777F}" presName="connTx" presStyleLbl="parChTrans1D2" presStyleIdx="0" presStyleCnt="5"/>
      <dgm:spPr/>
    </dgm:pt>
    <dgm:pt modelId="{49CA5A3E-78BE-4386-B52C-1AD58D242911}" type="pres">
      <dgm:prSet presAssocID="{11410547-63F5-4CCF-8E23-D0C14041A465}" presName="root2" presStyleCnt="0"/>
      <dgm:spPr/>
    </dgm:pt>
    <dgm:pt modelId="{B61F6E98-29AD-4248-9792-676E24C0CA65}" type="pres">
      <dgm:prSet presAssocID="{11410547-63F5-4CCF-8E23-D0C14041A465}" presName="LevelTwoTextNode" presStyleLbl="node2" presStyleIdx="0" presStyleCnt="5" custScaleX="95911" custScaleY="43169">
        <dgm:presLayoutVars>
          <dgm:chPref val="3"/>
        </dgm:presLayoutVars>
      </dgm:prSet>
      <dgm:spPr/>
    </dgm:pt>
    <dgm:pt modelId="{6B2DDEA6-1A89-4927-870C-AD4E3EEC99B8}" type="pres">
      <dgm:prSet presAssocID="{11410547-63F5-4CCF-8E23-D0C14041A465}" presName="level3hierChild" presStyleCnt="0"/>
      <dgm:spPr/>
    </dgm:pt>
    <dgm:pt modelId="{E9402046-832E-4002-8189-6B5618219F56}" type="pres">
      <dgm:prSet presAssocID="{71E2BB5E-D40A-4C4B-85CE-087C197B758E}" presName="conn2-1" presStyleLbl="parChTrans1D2" presStyleIdx="1" presStyleCnt="5"/>
      <dgm:spPr/>
    </dgm:pt>
    <dgm:pt modelId="{6DB4F0CC-8087-42DC-8C64-78CB2E8A9FB9}" type="pres">
      <dgm:prSet presAssocID="{71E2BB5E-D40A-4C4B-85CE-087C197B758E}" presName="connTx" presStyleLbl="parChTrans1D2" presStyleIdx="1" presStyleCnt="5"/>
      <dgm:spPr/>
    </dgm:pt>
    <dgm:pt modelId="{3D01BBEB-0068-457E-87B4-88B7EB6B12D8}" type="pres">
      <dgm:prSet presAssocID="{1120B0CA-1327-42A1-B7E8-BD62050C315A}" presName="root2" presStyleCnt="0"/>
      <dgm:spPr/>
    </dgm:pt>
    <dgm:pt modelId="{A7157029-F827-441E-B1E3-08014FAA04EB}" type="pres">
      <dgm:prSet presAssocID="{1120B0CA-1327-42A1-B7E8-BD62050C315A}" presName="LevelTwoTextNode" presStyleLbl="node2" presStyleIdx="1" presStyleCnt="5" custScaleX="119049" custScaleY="57370">
        <dgm:presLayoutVars>
          <dgm:chPref val="3"/>
        </dgm:presLayoutVars>
      </dgm:prSet>
      <dgm:spPr/>
    </dgm:pt>
    <dgm:pt modelId="{C19FAADE-C85D-49FD-AFE5-3B736FA2128B}" type="pres">
      <dgm:prSet presAssocID="{1120B0CA-1327-42A1-B7E8-BD62050C315A}" presName="level3hierChild" presStyleCnt="0"/>
      <dgm:spPr/>
    </dgm:pt>
    <dgm:pt modelId="{96464099-C3A1-4072-96F4-CDE62D1D0D34}" type="pres">
      <dgm:prSet presAssocID="{86A3D4CC-D50A-4DCD-B0A1-D1D14ECF25F9}" presName="conn2-1" presStyleLbl="parChTrans1D2" presStyleIdx="2" presStyleCnt="5"/>
      <dgm:spPr/>
    </dgm:pt>
    <dgm:pt modelId="{E163550E-30F7-4521-B279-F29397274726}" type="pres">
      <dgm:prSet presAssocID="{86A3D4CC-D50A-4DCD-B0A1-D1D14ECF25F9}" presName="connTx" presStyleLbl="parChTrans1D2" presStyleIdx="2" presStyleCnt="5"/>
      <dgm:spPr/>
    </dgm:pt>
    <dgm:pt modelId="{5E1051C9-0904-4CEA-9677-9317564A3642}" type="pres">
      <dgm:prSet presAssocID="{C056FAFE-A323-4AC5-8C37-DB538151EC3A}" presName="root2" presStyleCnt="0"/>
      <dgm:spPr/>
    </dgm:pt>
    <dgm:pt modelId="{5BC67736-466B-42D1-80F2-9FDF076121E5}" type="pres">
      <dgm:prSet presAssocID="{C056FAFE-A323-4AC5-8C37-DB538151EC3A}" presName="LevelTwoTextNode" presStyleLbl="node2" presStyleIdx="2" presStyleCnt="5" custScaleX="155976" custScaleY="58975">
        <dgm:presLayoutVars>
          <dgm:chPref val="3"/>
        </dgm:presLayoutVars>
      </dgm:prSet>
      <dgm:spPr/>
    </dgm:pt>
    <dgm:pt modelId="{2E9DDAA4-498F-476C-9A64-1CE6A747C96D}" type="pres">
      <dgm:prSet presAssocID="{C056FAFE-A323-4AC5-8C37-DB538151EC3A}" presName="level3hierChild" presStyleCnt="0"/>
      <dgm:spPr/>
    </dgm:pt>
    <dgm:pt modelId="{908654BA-3CF1-4896-881F-9ECAF11F11C2}" type="pres">
      <dgm:prSet presAssocID="{0DD9BBE8-F5FD-4336-979C-01960C64D957}" presName="conn2-1" presStyleLbl="parChTrans1D2" presStyleIdx="3" presStyleCnt="5"/>
      <dgm:spPr/>
    </dgm:pt>
    <dgm:pt modelId="{0551509C-BF16-490D-BB9E-C5A10916B3A4}" type="pres">
      <dgm:prSet presAssocID="{0DD9BBE8-F5FD-4336-979C-01960C64D957}" presName="connTx" presStyleLbl="parChTrans1D2" presStyleIdx="3" presStyleCnt="5"/>
      <dgm:spPr/>
    </dgm:pt>
    <dgm:pt modelId="{913CBDDA-C708-4B2F-A509-59BD4A078E87}" type="pres">
      <dgm:prSet presAssocID="{C6169C53-6CBD-4967-8F22-D0D89D466437}" presName="root2" presStyleCnt="0"/>
      <dgm:spPr/>
    </dgm:pt>
    <dgm:pt modelId="{0C80974D-342F-4348-9464-67112300A4B7}" type="pres">
      <dgm:prSet presAssocID="{C6169C53-6CBD-4967-8F22-D0D89D466437}" presName="LevelTwoTextNode" presStyleLbl="node2" presStyleIdx="3" presStyleCnt="5" custScaleX="177011" custScaleY="55544">
        <dgm:presLayoutVars>
          <dgm:chPref val="3"/>
        </dgm:presLayoutVars>
      </dgm:prSet>
      <dgm:spPr/>
    </dgm:pt>
    <dgm:pt modelId="{03075834-9727-43CA-BBCD-7040ACA97A81}" type="pres">
      <dgm:prSet presAssocID="{C6169C53-6CBD-4967-8F22-D0D89D466437}" presName="level3hierChild" presStyleCnt="0"/>
      <dgm:spPr/>
    </dgm:pt>
    <dgm:pt modelId="{D5369360-B245-4256-907B-770E1D12481A}" type="pres">
      <dgm:prSet presAssocID="{8CD50876-1D9C-47CA-ADCA-D19318FDCEDB}" presName="conn2-1" presStyleLbl="parChTrans1D2" presStyleIdx="4" presStyleCnt="5"/>
      <dgm:spPr/>
    </dgm:pt>
    <dgm:pt modelId="{C121F7CA-782E-434B-8F09-6825E3070354}" type="pres">
      <dgm:prSet presAssocID="{8CD50876-1D9C-47CA-ADCA-D19318FDCEDB}" presName="connTx" presStyleLbl="parChTrans1D2" presStyleIdx="4" presStyleCnt="5"/>
      <dgm:spPr/>
    </dgm:pt>
    <dgm:pt modelId="{4AC4D271-A727-4E58-AF46-B7EBDEFA8D25}" type="pres">
      <dgm:prSet presAssocID="{87A1B8BC-FF30-4BB8-A342-6C06C7F4571C}" presName="root2" presStyleCnt="0"/>
      <dgm:spPr/>
    </dgm:pt>
    <dgm:pt modelId="{13E31444-A4C9-4FAC-9B88-AF0A036EC428}" type="pres">
      <dgm:prSet presAssocID="{87A1B8BC-FF30-4BB8-A342-6C06C7F4571C}" presName="LevelTwoTextNode" presStyleLbl="node2" presStyleIdx="4" presStyleCnt="5" custScaleX="219913" custScaleY="55543">
        <dgm:presLayoutVars>
          <dgm:chPref val="3"/>
        </dgm:presLayoutVars>
      </dgm:prSet>
      <dgm:spPr/>
    </dgm:pt>
    <dgm:pt modelId="{7F267538-74D3-4DFD-AC37-9F6B39156566}" type="pres">
      <dgm:prSet presAssocID="{87A1B8BC-FF30-4BB8-A342-6C06C7F4571C}" presName="level3hierChild" presStyleCnt="0"/>
      <dgm:spPr/>
    </dgm:pt>
  </dgm:ptLst>
  <dgm:cxnLst>
    <dgm:cxn modelId="{FAC76309-4326-4439-9CAB-D9F94489216D}" type="presOf" srcId="{71E2BB5E-D40A-4C4B-85CE-087C197B758E}" destId="{6DB4F0CC-8087-42DC-8C64-78CB2E8A9FB9}" srcOrd="1" destOrd="0" presId="urn:microsoft.com/office/officeart/2008/layout/HorizontalMultiLevelHierarchy"/>
    <dgm:cxn modelId="{B71AD620-2942-45B6-B860-21706DEED073}" type="presOf" srcId="{11410547-63F5-4CCF-8E23-D0C14041A465}" destId="{B61F6E98-29AD-4248-9792-676E24C0CA65}" srcOrd="0" destOrd="0" presId="urn:microsoft.com/office/officeart/2008/layout/HorizontalMultiLevelHierarchy"/>
    <dgm:cxn modelId="{802DAC2A-0299-4D50-BD51-4A5A9785DFF4}" srcId="{BBBD6E33-F30A-43ED-B9EB-1EBBFC40F709}" destId="{11410547-63F5-4CCF-8E23-D0C14041A465}" srcOrd="0" destOrd="0" parTransId="{9BCA2042-C499-44E1-8DC1-20286583777F}" sibTransId="{11FDE97C-133D-4551-B244-7AD13069542B}"/>
    <dgm:cxn modelId="{7F51F336-58B0-4407-9736-1C16C62BE62B}" type="presOf" srcId="{8CD50876-1D9C-47CA-ADCA-D19318FDCEDB}" destId="{D5369360-B245-4256-907B-770E1D12481A}" srcOrd="0" destOrd="0" presId="urn:microsoft.com/office/officeart/2008/layout/HorizontalMultiLevelHierarchy"/>
    <dgm:cxn modelId="{BF9B0D3B-2152-4481-A2BA-AC2BE3CD343B}" type="presOf" srcId="{86A3D4CC-D50A-4DCD-B0A1-D1D14ECF25F9}" destId="{96464099-C3A1-4072-96F4-CDE62D1D0D34}" srcOrd="0" destOrd="0" presId="urn:microsoft.com/office/officeart/2008/layout/HorizontalMultiLevelHierarchy"/>
    <dgm:cxn modelId="{F20E2660-2E0A-49CF-8C1A-A7982516550C}" type="presOf" srcId="{C6169C53-6CBD-4967-8F22-D0D89D466437}" destId="{0C80974D-342F-4348-9464-67112300A4B7}" srcOrd="0" destOrd="0" presId="urn:microsoft.com/office/officeart/2008/layout/HorizontalMultiLevelHierarchy"/>
    <dgm:cxn modelId="{50409641-B68A-4A77-9A72-C360D46099F9}" type="presOf" srcId="{BBBD6E33-F30A-43ED-B9EB-1EBBFC40F709}" destId="{8A668525-846C-4C7B-B28D-5A48FC4BC2CC}" srcOrd="0" destOrd="0" presId="urn:microsoft.com/office/officeart/2008/layout/HorizontalMultiLevelHierarchy"/>
    <dgm:cxn modelId="{D7493344-5E9E-4246-9789-8A7699033D04}" type="presOf" srcId="{9BCA2042-C499-44E1-8DC1-20286583777F}" destId="{4A229C58-D32F-47E5-8A6B-E5972DB486F5}" srcOrd="1" destOrd="0" presId="urn:microsoft.com/office/officeart/2008/layout/HorizontalMultiLevelHierarchy"/>
    <dgm:cxn modelId="{A57B8A4E-C81A-40A9-ADEC-E62FF5E187E6}" type="presOf" srcId="{86A3D4CC-D50A-4DCD-B0A1-D1D14ECF25F9}" destId="{E163550E-30F7-4521-B279-F29397274726}" srcOrd="1" destOrd="0" presId="urn:microsoft.com/office/officeart/2008/layout/HorizontalMultiLevelHierarchy"/>
    <dgm:cxn modelId="{6E35AA50-ECB5-4B37-9FD8-5A2D286B0517}" type="presOf" srcId="{C056FAFE-A323-4AC5-8C37-DB538151EC3A}" destId="{5BC67736-466B-42D1-80F2-9FDF076121E5}" srcOrd="0" destOrd="0" presId="urn:microsoft.com/office/officeart/2008/layout/HorizontalMultiLevelHierarchy"/>
    <dgm:cxn modelId="{5E135876-60C1-4515-839A-907C6A2EA790}" type="presOf" srcId="{0DD9BBE8-F5FD-4336-979C-01960C64D957}" destId="{0551509C-BF16-490D-BB9E-C5A10916B3A4}" srcOrd="1" destOrd="0" presId="urn:microsoft.com/office/officeart/2008/layout/HorizontalMultiLevelHierarchy"/>
    <dgm:cxn modelId="{277EA85A-E0F3-4E12-AFDE-0F6A6446B11C}" srcId="{BBBD6E33-F30A-43ED-B9EB-1EBBFC40F709}" destId="{C056FAFE-A323-4AC5-8C37-DB538151EC3A}" srcOrd="2" destOrd="0" parTransId="{86A3D4CC-D50A-4DCD-B0A1-D1D14ECF25F9}" sibTransId="{CBA808F0-D824-4AC1-AB00-6A8D5EC1AB99}"/>
    <dgm:cxn modelId="{945CE17F-CA1F-411A-8837-103F633BBF3B}" srcId="{BBBD6E33-F30A-43ED-B9EB-1EBBFC40F709}" destId="{87A1B8BC-FF30-4BB8-A342-6C06C7F4571C}" srcOrd="4" destOrd="0" parTransId="{8CD50876-1D9C-47CA-ADCA-D19318FDCEDB}" sibTransId="{3EDC606E-28AA-4785-84D3-DA5320B5B62B}"/>
    <dgm:cxn modelId="{9FFBA59C-B33B-4737-9066-D558D6DA0B5C}" srcId="{C09F1986-87E1-4B7D-B01D-C56B989DDFB9}" destId="{BBBD6E33-F30A-43ED-B9EB-1EBBFC40F709}" srcOrd="0" destOrd="0" parTransId="{7E995778-66D4-4EB9-B027-F277D7366A7A}" sibTransId="{93F11297-6E83-4A4E-AFE4-AA9300C66832}"/>
    <dgm:cxn modelId="{ACCAF8B4-3F10-4A05-8BCE-D0EDC9C261B6}" type="presOf" srcId="{71E2BB5E-D40A-4C4B-85CE-087C197B758E}" destId="{E9402046-832E-4002-8189-6B5618219F56}" srcOrd="0" destOrd="0" presId="urn:microsoft.com/office/officeart/2008/layout/HorizontalMultiLevelHierarchy"/>
    <dgm:cxn modelId="{718C09B5-93BF-4C19-AC23-7C9072DC127F}" srcId="{BBBD6E33-F30A-43ED-B9EB-1EBBFC40F709}" destId="{1120B0CA-1327-42A1-B7E8-BD62050C315A}" srcOrd="1" destOrd="0" parTransId="{71E2BB5E-D40A-4C4B-85CE-087C197B758E}" sibTransId="{CC07FB21-A967-4D6B-8430-18BCF27BE3F2}"/>
    <dgm:cxn modelId="{52B7DDCD-9FB4-4C51-A588-F14C97DE70E3}" type="presOf" srcId="{87A1B8BC-FF30-4BB8-A342-6C06C7F4571C}" destId="{13E31444-A4C9-4FAC-9B88-AF0A036EC428}" srcOrd="0" destOrd="0" presId="urn:microsoft.com/office/officeart/2008/layout/HorizontalMultiLevelHierarchy"/>
    <dgm:cxn modelId="{131794D4-4621-4AA2-92FD-9D6365FCF9A8}" type="presOf" srcId="{9BCA2042-C499-44E1-8DC1-20286583777F}" destId="{5F40BBB1-1F77-40E1-8A68-ECD07A7202D2}" srcOrd="0" destOrd="0" presId="urn:microsoft.com/office/officeart/2008/layout/HorizontalMultiLevelHierarchy"/>
    <dgm:cxn modelId="{1C0B7BDB-F31F-49FF-B775-41BA1D5AA222}" type="presOf" srcId="{8CD50876-1D9C-47CA-ADCA-D19318FDCEDB}" destId="{C121F7CA-782E-434B-8F09-6825E3070354}" srcOrd="1" destOrd="0" presId="urn:microsoft.com/office/officeart/2008/layout/HorizontalMultiLevelHierarchy"/>
    <dgm:cxn modelId="{B852F0E1-646C-4481-8617-26DDDC9422F8}" type="presOf" srcId="{C09F1986-87E1-4B7D-B01D-C56B989DDFB9}" destId="{18E65DC9-0C53-49B5-965E-E75F72D3E369}" srcOrd="0" destOrd="0" presId="urn:microsoft.com/office/officeart/2008/layout/HorizontalMultiLevelHierarchy"/>
    <dgm:cxn modelId="{F6A5E3E6-F4BF-4E1A-9B79-3F3C2BA2D034}" srcId="{BBBD6E33-F30A-43ED-B9EB-1EBBFC40F709}" destId="{C6169C53-6CBD-4967-8F22-D0D89D466437}" srcOrd="3" destOrd="0" parTransId="{0DD9BBE8-F5FD-4336-979C-01960C64D957}" sibTransId="{E65CC341-3D4D-4E81-B00F-7B6B8A44DF56}"/>
    <dgm:cxn modelId="{17CC8AF1-204F-465D-9FB2-01FFBC33E3F3}" type="presOf" srcId="{0DD9BBE8-F5FD-4336-979C-01960C64D957}" destId="{908654BA-3CF1-4896-881F-9ECAF11F11C2}" srcOrd="0" destOrd="0" presId="urn:microsoft.com/office/officeart/2008/layout/HorizontalMultiLevelHierarchy"/>
    <dgm:cxn modelId="{F02A09F4-24C3-4F68-9D7E-EC24C46E28F5}" type="presOf" srcId="{1120B0CA-1327-42A1-B7E8-BD62050C315A}" destId="{A7157029-F827-441E-B1E3-08014FAA04EB}" srcOrd="0" destOrd="0" presId="urn:microsoft.com/office/officeart/2008/layout/HorizontalMultiLevelHierarchy"/>
    <dgm:cxn modelId="{C3F9A024-83BD-48BE-9858-D318D7100273}" type="presParOf" srcId="{18E65DC9-0C53-49B5-965E-E75F72D3E369}" destId="{81BACB7E-820D-4F37-86B4-ECC397C0864A}" srcOrd="0" destOrd="0" presId="urn:microsoft.com/office/officeart/2008/layout/HorizontalMultiLevelHierarchy"/>
    <dgm:cxn modelId="{0821B37E-305D-4478-945D-6F676302CB53}" type="presParOf" srcId="{81BACB7E-820D-4F37-86B4-ECC397C0864A}" destId="{8A668525-846C-4C7B-B28D-5A48FC4BC2CC}" srcOrd="0" destOrd="0" presId="urn:microsoft.com/office/officeart/2008/layout/HorizontalMultiLevelHierarchy"/>
    <dgm:cxn modelId="{9A40B38E-B702-40F2-A403-4253A0AAB8CB}" type="presParOf" srcId="{81BACB7E-820D-4F37-86B4-ECC397C0864A}" destId="{31249A64-36B5-4418-8951-985DC1D6DD1A}" srcOrd="1" destOrd="0" presId="urn:microsoft.com/office/officeart/2008/layout/HorizontalMultiLevelHierarchy"/>
    <dgm:cxn modelId="{C573B879-D870-4D93-9D41-1E5A6D558F6E}" type="presParOf" srcId="{31249A64-36B5-4418-8951-985DC1D6DD1A}" destId="{5F40BBB1-1F77-40E1-8A68-ECD07A7202D2}" srcOrd="0" destOrd="0" presId="urn:microsoft.com/office/officeart/2008/layout/HorizontalMultiLevelHierarchy"/>
    <dgm:cxn modelId="{4E8A8782-27E8-4EC3-9058-42752CFA4D77}" type="presParOf" srcId="{5F40BBB1-1F77-40E1-8A68-ECD07A7202D2}" destId="{4A229C58-D32F-47E5-8A6B-E5972DB486F5}" srcOrd="0" destOrd="0" presId="urn:microsoft.com/office/officeart/2008/layout/HorizontalMultiLevelHierarchy"/>
    <dgm:cxn modelId="{153BB2D8-2C50-4C0B-BDEF-59E79783B77C}" type="presParOf" srcId="{31249A64-36B5-4418-8951-985DC1D6DD1A}" destId="{49CA5A3E-78BE-4386-B52C-1AD58D242911}" srcOrd="1" destOrd="0" presId="urn:microsoft.com/office/officeart/2008/layout/HorizontalMultiLevelHierarchy"/>
    <dgm:cxn modelId="{9DB5ECA3-9996-4F00-A011-166E1C7C30DF}" type="presParOf" srcId="{49CA5A3E-78BE-4386-B52C-1AD58D242911}" destId="{B61F6E98-29AD-4248-9792-676E24C0CA65}" srcOrd="0" destOrd="0" presId="urn:microsoft.com/office/officeart/2008/layout/HorizontalMultiLevelHierarchy"/>
    <dgm:cxn modelId="{5136777F-2F34-4021-B0DF-2F1A9B282FC5}" type="presParOf" srcId="{49CA5A3E-78BE-4386-B52C-1AD58D242911}" destId="{6B2DDEA6-1A89-4927-870C-AD4E3EEC99B8}" srcOrd="1" destOrd="0" presId="urn:microsoft.com/office/officeart/2008/layout/HorizontalMultiLevelHierarchy"/>
    <dgm:cxn modelId="{D00A227C-A4D0-4D11-B4C7-789E39341550}" type="presParOf" srcId="{31249A64-36B5-4418-8951-985DC1D6DD1A}" destId="{E9402046-832E-4002-8189-6B5618219F56}" srcOrd="2" destOrd="0" presId="urn:microsoft.com/office/officeart/2008/layout/HorizontalMultiLevelHierarchy"/>
    <dgm:cxn modelId="{43A92722-747C-411F-9864-39A77574FE00}" type="presParOf" srcId="{E9402046-832E-4002-8189-6B5618219F56}" destId="{6DB4F0CC-8087-42DC-8C64-78CB2E8A9FB9}" srcOrd="0" destOrd="0" presId="urn:microsoft.com/office/officeart/2008/layout/HorizontalMultiLevelHierarchy"/>
    <dgm:cxn modelId="{1E34C19C-18F4-4D78-BD25-4626E39D6E55}" type="presParOf" srcId="{31249A64-36B5-4418-8951-985DC1D6DD1A}" destId="{3D01BBEB-0068-457E-87B4-88B7EB6B12D8}" srcOrd="3" destOrd="0" presId="urn:microsoft.com/office/officeart/2008/layout/HorizontalMultiLevelHierarchy"/>
    <dgm:cxn modelId="{2DF5C119-EC86-4F6C-BEC3-5845D8E30B72}" type="presParOf" srcId="{3D01BBEB-0068-457E-87B4-88B7EB6B12D8}" destId="{A7157029-F827-441E-B1E3-08014FAA04EB}" srcOrd="0" destOrd="0" presId="urn:microsoft.com/office/officeart/2008/layout/HorizontalMultiLevelHierarchy"/>
    <dgm:cxn modelId="{60FF8FC4-7BEF-495D-B990-EE635A7F51D9}" type="presParOf" srcId="{3D01BBEB-0068-457E-87B4-88B7EB6B12D8}" destId="{C19FAADE-C85D-49FD-AFE5-3B736FA2128B}" srcOrd="1" destOrd="0" presId="urn:microsoft.com/office/officeart/2008/layout/HorizontalMultiLevelHierarchy"/>
    <dgm:cxn modelId="{2A0B34A1-1F1E-4956-A458-3CF6961DF0B1}" type="presParOf" srcId="{31249A64-36B5-4418-8951-985DC1D6DD1A}" destId="{96464099-C3A1-4072-96F4-CDE62D1D0D34}" srcOrd="4" destOrd="0" presId="urn:microsoft.com/office/officeart/2008/layout/HorizontalMultiLevelHierarchy"/>
    <dgm:cxn modelId="{F2075A6B-F14F-4F36-9293-1E90299A0F4D}" type="presParOf" srcId="{96464099-C3A1-4072-96F4-CDE62D1D0D34}" destId="{E163550E-30F7-4521-B279-F29397274726}" srcOrd="0" destOrd="0" presId="urn:microsoft.com/office/officeart/2008/layout/HorizontalMultiLevelHierarchy"/>
    <dgm:cxn modelId="{465AF235-193A-4634-87EB-C74A74F33FD5}" type="presParOf" srcId="{31249A64-36B5-4418-8951-985DC1D6DD1A}" destId="{5E1051C9-0904-4CEA-9677-9317564A3642}" srcOrd="5" destOrd="0" presId="urn:microsoft.com/office/officeart/2008/layout/HorizontalMultiLevelHierarchy"/>
    <dgm:cxn modelId="{E9B4A080-1729-4678-9A03-52326AB19D32}" type="presParOf" srcId="{5E1051C9-0904-4CEA-9677-9317564A3642}" destId="{5BC67736-466B-42D1-80F2-9FDF076121E5}" srcOrd="0" destOrd="0" presId="urn:microsoft.com/office/officeart/2008/layout/HorizontalMultiLevelHierarchy"/>
    <dgm:cxn modelId="{30ABBE2B-FFA4-4B93-AEF4-AC615C6A12C6}" type="presParOf" srcId="{5E1051C9-0904-4CEA-9677-9317564A3642}" destId="{2E9DDAA4-498F-476C-9A64-1CE6A747C96D}" srcOrd="1" destOrd="0" presId="urn:microsoft.com/office/officeart/2008/layout/HorizontalMultiLevelHierarchy"/>
    <dgm:cxn modelId="{7C480F8A-8BB2-44A5-81CB-18979B954E04}" type="presParOf" srcId="{31249A64-36B5-4418-8951-985DC1D6DD1A}" destId="{908654BA-3CF1-4896-881F-9ECAF11F11C2}" srcOrd="6" destOrd="0" presId="urn:microsoft.com/office/officeart/2008/layout/HorizontalMultiLevelHierarchy"/>
    <dgm:cxn modelId="{A7858B28-46F2-45CD-8D44-03C5767EA3C5}" type="presParOf" srcId="{908654BA-3CF1-4896-881F-9ECAF11F11C2}" destId="{0551509C-BF16-490D-BB9E-C5A10916B3A4}" srcOrd="0" destOrd="0" presId="urn:microsoft.com/office/officeart/2008/layout/HorizontalMultiLevelHierarchy"/>
    <dgm:cxn modelId="{90B7AC1E-4393-49EF-8DDD-17863CB51781}" type="presParOf" srcId="{31249A64-36B5-4418-8951-985DC1D6DD1A}" destId="{913CBDDA-C708-4B2F-A509-59BD4A078E87}" srcOrd="7" destOrd="0" presId="urn:microsoft.com/office/officeart/2008/layout/HorizontalMultiLevelHierarchy"/>
    <dgm:cxn modelId="{5A99F966-47D3-4399-B79D-4957C84773E7}" type="presParOf" srcId="{913CBDDA-C708-4B2F-A509-59BD4A078E87}" destId="{0C80974D-342F-4348-9464-67112300A4B7}" srcOrd="0" destOrd="0" presId="urn:microsoft.com/office/officeart/2008/layout/HorizontalMultiLevelHierarchy"/>
    <dgm:cxn modelId="{4F0C9E86-B2E6-40BE-9137-CC955826BC37}" type="presParOf" srcId="{913CBDDA-C708-4B2F-A509-59BD4A078E87}" destId="{03075834-9727-43CA-BBCD-7040ACA97A81}" srcOrd="1" destOrd="0" presId="urn:microsoft.com/office/officeart/2008/layout/HorizontalMultiLevelHierarchy"/>
    <dgm:cxn modelId="{CC7D37AF-8B50-49DE-A252-782478415DC8}" type="presParOf" srcId="{31249A64-36B5-4418-8951-985DC1D6DD1A}" destId="{D5369360-B245-4256-907B-770E1D12481A}" srcOrd="8" destOrd="0" presId="urn:microsoft.com/office/officeart/2008/layout/HorizontalMultiLevelHierarchy"/>
    <dgm:cxn modelId="{8838CBCF-F754-4EAD-9E57-E03FBBB2919E}" type="presParOf" srcId="{D5369360-B245-4256-907B-770E1D12481A}" destId="{C121F7CA-782E-434B-8F09-6825E3070354}" srcOrd="0" destOrd="0" presId="urn:microsoft.com/office/officeart/2008/layout/HorizontalMultiLevelHierarchy"/>
    <dgm:cxn modelId="{2B605F27-DAAB-419B-8A3B-2964B7E7430F}" type="presParOf" srcId="{31249A64-36B5-4418-8951-985DC1D6DD1A}" destId="{4AC4D271-A727-4E58-AF46-B7EBDEFA8D25}" srcOrd="9" destOrd="0" presId="urn:microsoft.com/office/officeart/2008/layout/HorizontalMultiLevelHierarchy"/>
    <dgm:cxn modelId="{DDE4B472-E976-4473-9769-DB5BBF7BE94D}" type="presParOf" srcId="{4AC4D271-A727-4E58-AF46-B7EBDEFA8D25}" destId="{13E31444-A4C9-4FAC-9B88-AF0A036EC428}" srcOrd="0" destOrd="0" presId="urn:microsoft.com/office/officeart/2008/layout/HorizontalMultiLevelHierarchy"/>
    <dgm:cxn modelId="{889B48E8-6B11-4F14-8D00-2DE246EE064E}" type="presParOf" srcId="{4AC4D271-A727-4E58-AF46-B7EBDEFA8D25}" destId="{7F267538-74D3-4DFD-AC37-9F6B391565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9F1986-87E1-4B7D-B01D-C56B989DDFB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BBD6E33-F30A-43ED-B9EB-1EBBFC40F709}">
      <dgm:prSet phldrT="[Text]" custT="1"/>
      <dgm:spPr/>
      <dgm:t>
        <a:bodyPr/>
        <a:lstStyle/>
        <a:p>
          <a:pPr algn="ctr"/>
          <a:r>
            <a:rPr lang="en-US" sz="20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এখানে</a:t>
          </a:r>
          <a:r>
            <a: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Hz ও Byte </a:t>
          </a:r>
          <a:r>
            <a:rPr lang="en-US" sz="20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হলোঃ</a:t>
          </a:r>
          <a:endParaRPr lang="en-US" sz="20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995778-66D4-4EB9-B027-F277D7366A7A}" type="parTrans" cxnId="{9FFBA59C-B33B-4737-9066-D558D6DA0B5C}">
      <dgm:prSet/>
      <dgm:spPr/>
      <dgm:t>
        <a:bodyPr/>
        <a:lstStyle/>
        <a:p>
          <a:endParaRPr lang="en-US"/>
        </a:p>
      </dgm:t>
    </dgm:pt>
    <dgm:pt modelId="{93F11297-6E83-4A4E-AFE4-AA9300C66832}" type="sibTrans" cxnId="{9FFBA59C-B33B-4737-9066-D558D6DA0B5C}">
      <dgm:prSet/>
      <dgm:spPr/>
      <dgm:t>
        <a:bodyPr/>
        <a:lstStyle/>
        <a:p>
          <a:endParaRPr lang="en-US"/>
        </a:p>
      </dgm:t>
    </dgm:pt>
    <dgm:pt modelId="{11410547-63F5-4CCF-8E23-D0C14041A465}">
      <dgm:prSet phldrT="[Text]"/>
      <dgm:spPr/>
      <dgm:t>
        <a:bodyPr/>
        <a:lstStyle/>
        <a:p>
          <a:pPr algn="l"/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৮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= ১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বাইট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CA2042-C499-44E1-8DC1-20286583777F}" type="parTrans" cxnId="{802DAC2A-0299-4D50-BD51-4A5A9785DFF4}">
      <dgm:prSet/>
      <dgm:spPr/>
      <dgm:t>
        <a:bodyPr/>
        <a:lstStyle/>
        <a:p>
          <a:pPr algn="l"/>
          <a:endParaRPr lang="en-US"/>
        </a:p>
      </dgm:t>
    </dgm:pt>
    <dgm:pt modelId="{11FDE97C-133D-4551-B244-7AD13069542B}" type="sibTrans" cxnId="{802DAC2A-0299-4D50-BD51-4A5A9785DFF4}">
      <dgm:prSet/>
      <dgm:spPr/>
      <dgm:t>
        <a:bodyPr/>
        <a:lstStyle/>
        <a:p>
          <a:endParaRPr lang="en-US"/>
        </a:p>
      </dgm:t>
    </dgm:pt>
    <dgm:pt modelId="{C6169C53-6CBD-4967-8F22-D0D89D466437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DD9BBE8-F5FD-4336-979C-01960C64D957}" type="parTrans" cxnId="{F6A5E3E6-F4BF-4E1A-9B79-3F3C2BA2D034}">
      <dgm:prSet/>
      <dgm:spPr/>
      <dgm:t>
        <a:bodyPr/>
        <a:lstStyle/>
        <a:p>
          <a:pPr algn="l"/>
          <a:endParaRPr lang="en-US"/>
        </a:p>
      </dgm:t>
    </dgm:pt>
    <dgm:pt modelId="{E65CC341-3D4D-4E81-B00F-7B6B8A44DF56}" type="sibTrans" cxnId="{F6A5E3E6-F4BF-4E1A-9B79-3F3C2BA2D034}">
      <dgm:prSet/>
      <dgm:spPr/>
      <dgm:t>
        <a:bodyPr/>
        <a:lstStyle/>
        <a:p>
          <a:endParaRPr lang="en-US"/>
        </a:p>
      </dgm:t>
    </dgm:pt>
    <dgm:pt modelId="{87A1B8BC-FF30-4BB8-A342-6C06C7F4571C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CD50876-1D9C-47CA-ADCA-D19318FDCEDB}" type="parTrans" cxnId="{945CE17F-CA1F-411A-8837-103F633BBF3B}">
      <dgm:prSet/>
      <dgm:spPr/>
      <dgm:t>
        <a:bodyPr/>
        <a:lstStyle/>
        <a:p>
          <a:pPr algn="l"/>
          <a:endParaRPr lang="en-US"/>
        </a:p>
      </dgm:t>
    </dgm:pt>
    <dgm:pt modelId="{3EDC606E-28AA-4785-84D3-DA5320B5B62B}" type="sibTrans" cxnId="{945CE17F-CA1F-411A-8837-103F633BBF3B}">
      <dgm:prSet/>
      <dgm:spPr/>
      <dgm:t>
        <a:bodyPr/>
        <a:lstStyle/>
        <a:p>
          <a:endParaRPr lang="en-US"/>
        </a:p>
      </dgm:t>
    </dgm:pt>
    <dgm:pt modelId="{1120B0CA-1327-42A1-B7E8-BD62050C315A}">
      <dgm:prSet/>
      <dgm:spPr/>
      <dgm:t>
        <a:bodyPr/>
        <a:lstStyle/>
        <a:p>
          <a:pPr algn="l"/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১০২৪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বাইট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= ১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কিলোবাইট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E2BB5E-D40A-4C4B-85CE-087C197B758E}" type="parTrans" cxnId="{718C09B5-93BF-4C19-AC23-7C9072DC127F}">
      <dgm:prSet/>
      <dgm:spPr/>
      <dgm:t>
        <a:bodyPr/>
        <a:lstStyle/>
        <a:p>
          <a:pPr algn="l"/>
          <a:endParaRPr lang="en-US"/>
        </a:p>
      </dgm:t>
    </dgm:pt>
    <dgm:pt modelId="{CC07FB21-A967-4D6B-8430-18BCF27BE3F2}" type="sibTrans" cxnId="{718C09B5-93BF-4C19-AC23-7C9072DC127F}">
      <dgm:prSet/>
      <dgm:spPr/>
      <dgm:t>
        <a:bodyPr/>
        <a:lstStyle/>
        <a:p>
          <a:endParaRPr lang="en-US"/>
        </a:p>
      </dgm:t>
    </dgm:pt>
    <dgm:pt modelId="{C056FAFE-A323-4AC5-8C37-DB538151EC3A}">
      <dgm:prSet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6A3D4CC-D50A-4DCD-B0A1-D1D14ECF25F9}" type="parTrans" cxnId="{277EA85A-E0F3-4E12-AFDE-0F6A6446B11C}">
      <dgm:prSet/>
      <dgm:spPr/>
      <dgm:t>
        <a:bodyPr/>
        <a:lstStyle/>
        <a:p>
          <a:pPr algn="l"/>
          <a:endParaRPr lang="en-US"/>
        </a:p>
      </dgm:t>
    </dgm:pt>
    <dgm:pt modelId="{CBA808F0-D824-4AC1-AB00-6A8D5EC1AB99}" type="sibTrans" cxnId="{277EA85A-E0F3-4E12-AFDE-0F6A6446B11C}">
      <dgm:prSet/>
      <dgm:spPr/>
      <dgm:t>
        <a:bodyPr/>
        <a:lstStyle/>
        <a:p>
          <a:endParaRPr lang="en-US"/>
        </a:p>
      </dgm:t>
    </dgm:pt>
    <dgm:pt modelId="{18E65DC9-0C53-49B5-965E-E75F72D3E369}" type="pres">
      <dgm:prSet presAssocID="{C09F1986-87E1-4B7D-B01D-C56B989DDF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1BACB7E-820D-4F37-86B4-ECC397C0864A}" type="pres">
      <dgm:prSet presAssocID="{BBBD6E33-F30A-43ED-B9EB-1EBBFC40F709}" presName="root1" presStyleCnt="0"/>
      <dgm:spPr/>
    </dgm:pt>
    <dgm:pt modelId="{8A668525-846C-4C7B-B28D-5A48FC4BC2CC}" type="pres">
      <dgm:prSet presAssocID="{BBBD6E33-F30A-43ED-B9EB-1EBBFC40F709}" presName="LevelOneTextNode" presStyleLbl="node0" presStyleIdx="0" presStyleCnt="1" custScaleX="51647">
        <dgm:presLayoutVars>
          <dgm:chPref val="3"/>
        </dgm:presLayoutVars>
      </dgm:prSet>
      <dgm:spPr/>
    </dgm:pt>
    <dgm:pt modelId="{31249A64-36B5-4418-8951-985DC1D6DD1A}" type="pres">
      <dgm:prSet presAssocID="{BBBD6E33-F30A-43ED-B9EB-1EBBFC40F709}" presName="level2hierChild" presStyleCnt="0"/>
      <dgm:spPr/>
    </dgm:pt>
    <dgm:pt modelId="{5F40BBB1-1F77-40E1-8A68-ECD07A7202D2}" type="pres">
      <dgm:prSet presAssocID="{9BCA2042-C499-44E1-8DC1-20286583777F}" presName="conn2-1" presStyleLbl="parChTrans1D2" presStyleIdx="0" presStyleCnt="5"/>
      <dgm:spPr/>
    </dgm:pt>
    <dgm:pt modelId="{4A229C58-D32F-47E5-8A6B-E5972DB486F5}" type="pres">
      <dgm:prSet presAssocID="{9BCA2042-C499-44E1-8DC1-20286583777F}" presName="connTx" presStyleLbl="parChTrans1D2" presStyleIdx="0" presStyleCnt="5"/>
      <dgm:spPr/>
    </dgm:pt>
    <dgm:pt modelId="{49CA5A3E-78BE-4386-B52C-1AD58D242911}" type="pres">
      <dgm:prSet presAssocID="{11410547-63F5-4CCF-8E23-D0C14041A465}" presName="root2" presStyleCnt="0"/>
      <dgm:spPr/>
    </dgm:pt>
    <dgm:pt modelId="{B61F6E98-29AD-4248-9792-676E24C0CA65}" type="pres">
      <dgm:prSet presAssocID="{11410547-63F5-4CCF-8E23-D0C14041A465}" presName="LevelTwoTextNode" presStyleLbl="node2" presStyleIdx="0" presStyleCnt="5" custScaleX="95911" custScaleY="43169">
        <dgm:presLayoutVars>
          <dgm:chPref val="3"/>
        </dgm:presLayoutVars>
      </dgm:prSet>
      <dgm:spPr/>
    </dgm:pt>
    <dgm:pt modelId="{6B2DDEA6-1A89-4927-870C-AD4E3EEC99B8}" type="pres">
      <dgm:prSet presAssocID="{11410547-63F5-4CCF-8E23-D0C14041A465}" presName="level3hierChild" presStyleCnt="0"/>
      <dgm:spPr/>
    </dgm:pt>
    <dgm:pt modelId="{E9402046-832E-4002-8189-6B5618219F56}" type="pres">
      <dgm:prSet presAssocID="{71E2BB5E-D40A-4C4B-85CE-087C197B758E}" presName="conn2-1" presStyleLbl="parChTrans1D2" presStyleIdx="1" presStyleCnt="5"/>
      <dgm:spPr/>
    </dgm:pt>
    <dgm:pt modelId="{6DB4F0CC-8087-42DC-8C64-78CB2E8A9FB9}" type="pres">
      <dgm:prSet presAssocID="{71E2BB5E-D40A-4C4B-85CE-087C197B758E}" presName="connTx" presStyleLbl="parChTrans1D2" presStyleIdx="1" presStyleCnt="5"/>
      <dgm:spPr/>
    </dgm:pt>
    <dgm:pt modelId="{3D01BBEB-0068-457E-87B4-88B7EB6B12D8}" type="pres">
      <dgm:prSet presAssocID="{1120B0CA-1327-42A1-B7E8-BD62050C315A}" presName="root2" presStyleCnt="0"/>
      <dgm:spPr/>
    </dgm:pt>
    <dgm:pt modelId="{A7157029-F827-441E-B1E3-08014FAA04EB}" type="pres">
      <dgm:prSet presAssocID="{1120B0CA-1327-42A1-B7E8-BD62050C315A}" presName="LevelTwoTextNode" presStyleLbl="node2" presStyleIdx="1" presStyleCnt="5" custScaleX="119049" custScaleY="57370">
        <dgm:presLayoutVars>
          <dgm:chPref val="3"/>
        </dgm:presLayoutVars>
      </dgm:prSet>
      <dgm:spPr/>
    </dgm:pt>
    <dgm:pt modelId="{C19FAADE-C85D-49FD-AFE5-3B736FA2128B}" type="pres">
      <dgm:prSet presAssocID="{1120B0CA-1327-42A1-B7E8-BD62050C315A}" presName="level3hierChild" presStyleCnt="0"/>
      <dgm:spPr/>
    </dgm:pt>
    <dgm:pt modelId="{96464099-C3A1-4072-96F4-CDE62D1D0D34}" type="pres">
      <dgm:prSet presAssocID="{86A3D4CC-D50A-4DCD-B0A1-D1D14ECF25F9}" presName="conn2-1" presStyleLbl="parChTrans1D2" presStyleIdx="2" presStyleCnt="5"/>
      <dgm:spPr/>
    </dgm:pt>
    <dgm:pt modelId="{E163550E-30F7-4521-B279-F29397274726}" type="pres">
      <dgm:prSet presAssocID="{86A3D4CC-D50A-4DCD-B0A1-D1D14ECF25F9}" presName="connTx" presStyleLbl="parChTrans1D2" presStyleIdx="2" presStyleCnt="5"/>
      <dgm:spPr/>
    </dgm:pt>
    <dgm:pt modelId="{5E1051C9-0904-4CEA-9677-9317564A3642}" type="pres">
      <dgm:prSet presAssocID="{C056FAFE-A323-4AC5-8C37-DB538151EC3A}" presName="root2" presStyleCnt="0"/>
      <dgm:spPr/>
    </dgm:pt>
    <dgm:pt modelId="{5BC67736-466B-42D1-80F2-9FDF076121E5}" type="pres">
      <dgm:prSet presAssocID="{C056FAFE-A323-4AC5-8C37-DB538151EC3A}" presName="LevelTwoTextNode" presStyleLbl="node2" presStyleIdx="2" presStyleCnt="5" custScaleX="155976" custScaleY="58975">
        <dgm:presLayoutVars>
          <dgm:chPref val="3"/>
        </dgm:presLayoutVars>
      </dgm:prSet>
      <dgm:spPr/>
    </dgm:pt>
    <dgm:pt modelId="{2E9DDAA4-498F-476C-9A64-1CE6A747C96D}" type="pres">
      <dgm:prSet presAssocID="{C056FAFE-A323-4AC5-8C37-DB538151EC3A}" presName="level3hierChild" presStyleCnt="0"/>
      <dgm:spPr/>
    </dgm:pt>
    <dgm:pt modelId="{908654BA-3CF1-4896-881F-9ECAF11F11C2}" type="pres">
      <dgm:prSet presAssocID="{0DD9BBE8-F5FD-4336-979C-01960C64D957}" presName="conn2-1" presStyleLbl="parChTrans1D2" presStyleIdx="3" presStyleCnt="5"/>
      <dgm:spPr/>
    </dgm:pt>
    <dgm:pt modelId="{0551509C-BF16-490D-BB9E-C5A10916B3A4}" type="pres">
      <dgm:prSet presAssocID="{0DD9BBE8-F5FD-4336-979C-01960C64D957}" presName="connTx" presStyleLbl="parChTrans1D2" presStyleIdx="3" presStyleCnt="5"/>
      <dgm:spPr/>
    </dgm:pt>
    <dgm:pt modelId="{913CBDDA-C708-4B2F-A509-59BD4A078E87}" type="pres">
      <dgm:prSet presAssocID="{C6169C53-6CBD-4967-8F22-D0D89D466437}" presName="root2" presStyleCnt="0"/>
      <dgm:spPr/>
    </dgm:pt>
    <dgm:pt modelId="{0C80974D-342F-4348-9464-67112300A4B7}" type="pres">
      <dgm:prSet presAssocID="{C6169C53-6CBD-4967-8F22-D0D89D466437}" presName="LevelTwoTextNode" presStyleLbl="node2" presStyleIdx="3" presStyleCnt="5" custScaleX="177011" custScaleY="55544">
        <dgm:presLayoutVars>
          <dgm:chPref val="3"/>
        </dgm:presLayoutVars>
      </dgm:prSet>
      <dgm:spPr/>
    </dgm:pt>
    <dgm:pt modelId="{03075834-9727-43CA-BBCD-7040ACA97A81}" type="pres">
      <dgm:prSet presAssocID="{C6169C53-6CBD-4967-8F22-D0D89D466437}" presName="level3hierChild" presStyleCnt="0"/>
      <dgm:spPr/>
    </dgm:pt>
    <dgm:pt modelId="{D5369360-B245-4256-907B-770E1D12481A}" type="pres">
      <dgm:prSet presAssocID="{8CD50876-1D9C-47CA-ADCA-D19318FDCEDB}" presName="conn2-1" presStyleLbl="parChTrans1D2" presStyleIdx="4" presStyleCnt="5"/>
      <dgm:spPr/>
    </dgm:pt>
    <dgm:pt modelId="{C121F7CA-782E-434B-8F09-6825E3070354}" type="pres">
      <dgm:prSet presAssocID="{8CD50876-1D9C-47CA-ADCA-D19318FDCEDB}" presName="connTx" presStyleLbl="parChTrans1D2" presStyleIdx="4" presStyleCnt="5"/>
      <dgm:spPr/>
    </dgm:pt>
    <dgm:pt modelId="{4AC4D271-A727-4E58-AF46-B7EBDEFA8D25}" type="pres">
      <dgm:prSet presAssocID="{87A1B8BC-FF30-4BB8-A342-6C06C7F4571C}" presName="root2" presStyleCnt="0"/>
      <dgm:spPr/>
    </dgm:pt>
    <dgm:pt modelId="{13E31444-A4C9-4FAC-9B88-AF0A036EC428}" type="pres">
      <dgm:prSet presAssocID="{87A1B8BC-FF30-4BB8-A342-6C06C7F4571C}" presName="LevelTwoTextNode" presStyleLbl="node2" presStyleIdx="4" presStyleCnt="5" custScaleX="219913" custScaleY="55543">
        <dgm:presLayoutVars>
          <dgm:chPref val="3"/>
        </dgm:presLayoutVars>
      </dgm:prSet>
      <dgm:spPr/>
    </dgm:pt>
    <dgm:pt modelId="{7F267538-74D3-4DFD-AC37-9F6B39156566}" type="pres">
      <dgm:prSet presAssocID="{87A1B8BC-FF30-4BB8-A342-6C06C7F4571C}" presName="level3hierChild" presStyleCnt="0"/>
      <dgm:spPr/>
    </dgm:pt>
  </dgm:ptLst>
  <dgm:cxnLst>
    <dgm:cxn modelId="{FAC76309-4326-4439-9CAB-D9F94489216D}" type="presOf" srcId="{71E2BB5E-D40A-4C4B-85CE-087C197B758E}" destId="{6DB4F0CC-8087-42DC-8C64-78CB2E8A9FB9}" srcOrd="1" destOrd="0" presId="urn:microsoft.com/office/officeart/2008/layout/HorizontalMultiLevelHierarchy"/>
    <dgm:cxn modelId="{B71AD620-2942-45B6-B860-21706DEED073}" type="presOf" srcId="{11410547-63F5-4CCF-8E23-D0C14041A465}" destId="{B61F6E98-29AD-4248-9792-676E24C0CA65}" srcOrd="0" destOrd="0" presId="urn:microsoft.com/office/officeart/2008/layout/HorizontalMultiLevelHierarchy"/>
    <dgm:cxn modelId="{802DAC2A-0299-4D50-BD51-4A5A9785DFF4}" srcId="{BBBD6E33-F30A-43ED-B9EB-1EBBFC40F709}" destId="{11410547-63F5-4CCF-8E23-D0C14041A465}" srcOrd="0" destOrd="0" parTransId="{9BCA2042-C499-44E1-8DC1-20286583777F}" sibTransId="{11FDE97C-133D-4551-B244-7AD13069542B}"/>
    <dgm:cxn modelId="{7F51F336-58B0-4407-9736-1C16C62BE62B}" type="presOf" srcId="{8CD50876-1D9C-47CA-ADCA-D19318FDCEDB}" destId="{D5369360-B245-4256-907B-770E1D12481A}" srcOrd="0" destOrd="0" presId="urn:microsoft.com/office/officeart/2008/layout/HorizontalMultiLevelHierarchy"/>
    <dgm:cxn modelId="{BF9B0D3B-2152-4481-A2BA-AC2BE3CD343B}" type="presOf" srcId="{86A3D4CC-D50A-4DCD-B0A1-D1D14ECF25F9}" destId="{96464099-C3A1-4072-96F4-CDE62D1D0D34}" srcOrd="0" destOrd="0" presId="urn:microsoft.com/office/officeart/2008/layout/HorizontalMultiLevelHierarchy"/>
    <dgm:cxn modelId="{F20E2660-2E0A-49CF-8C1A-A7982516550C}" type="presOf" srcId="{C6169C53-6CBD-4967-8F22-D0D89D466437}" destId="{0C80974D-342F-4348-9464-67112300A4B7}" srcOrd="0" destOrd="0" presId="urn:microsoft.com/office/officeart/2008/layout/HorizontalMultiLevelHierarchy"/>
    <dgm:cxn modelId="{50409641-B68A-4A77-9A72-C360D46099F9}" type="presOf" srcId="{BBBD6E33-F30A-43ED-B9EB-1EBBFC40F709}" destId="{8A668525-846C-4C7B-B28D-5A48FC4BC2CC}" srcOrd="0" destOrd="0" presId="urn:microsoft.com/office/officeart/2008/layout/HorizontalMultiLevelHierarchy"/>
    <dgm:cxn modelId="{D7493344-5E9E-4246-9789-8A7699033D04}" type="presOf" srcId="{9BCA2042-C499-44E1-8DC1-20286583777F}" destId="{4A229C58-D32F-47E5-8A6B-E5972DB486F5}" srcOrd="1" destOrd="0" presId="urn:microsoft.com/office/officeart/2008/layout/HorizontalMultiLevelHierarchy"/>
    <dgm:cxn modelId="{A57B8A4E-C81A-40A9-ADEC-E62FF5E187E6}" type="presOf" srcId="{86A3D4CC-D50A-4DCD-B0A1-D1D14ECF25F9}" destId="{E163550E-30F7-4521-B279-F29397274726}" srcOrd="1" destOrd="0" presId="urn:microsoft.com/office/officeart/2008/layout/HorizontalMultiLevelHierarchy"/>
    <dgm:cxn modelId="{6E35AA50-ECB5-4B37-9FD8-5A2D286B0517}" type="presOf" srcId="{C056FAFE-A323-4AC5-8C37-DB538151EC3A}" destId="{5BC67736-466B-42D1-80F2-9FDF076121E5}" srcOrd="0" destOrd="0" presId="urn:microsoft.com/office/officeart/2008/layout/HorizontalMultiLevelHierarchy"/>
    <dgm:cxn modelId="{5E135876-60C1-4515-839A-907C6A2EA790}" type="presOf" srcId="{0DD9BBE8-F5FD-4336-979C-01960C64D957}" destId="{0551509C-BF16-490D-BB9E-C5A10916B3A4}" srcOrd="1" destOrd="0" presId="urn:microsoft.com/office/officeart/2008/layout/HorizontalMultiLevelHierarchy"/>
    <dgm:cxn modelId="{277EA85A-E0F3-4E12-AFDE-0F6A6446B11C}" srcId="{BBBD6E33-F30A-43ED-B9EB-1EBBFC40F709}" destId="{C056FAFE-A323-4AC5-8C37-DB538151EC3A}" srcOrd="2" destOrd="0" parTransId="{86A3D4CC-D50A-4DCD-B0A1-D1D14ECF25F9}" sibTransId="{CBA808F0-D824-4AC1-AB00-6A8D5EC1AB99}"/>
    <dgm:cxn modelId="{945CE17F-CA1F-411A-8837-103F633BBF3B}" srcId="{BBBD6E33-F30A-43ED-B9EB-1EBBFC40F709}" destId="{87A1B8BC-FF30-4BB8-A342-6C06C7F4571C}" srcOrd="4" destOrd="0" parTransId="{8CD50876-1D9C-47CA-ADCA-D19318FDCEDB}" sibTransId="{3EDC606E-28AA-4785-84D3-DA5320B5B62B}"/>
    <dgm:cxn modelId="{9FFBA59C-B33B-4737-9066-D558D6DA0B5C}" srcId="{C09F1986-87E1-4B7D-B01D-C56B989DDFB9}" destId="{BBBD6E33-F30A-43ED-B9EB-1EBBFC40F709}" srcOrd="0" destOrd="0" parTransId="{7E995778-66D4-4EB9-B027-F277D7366A7A}" sibTransId="{93F11297-6E83-4A4E-AFE4-AA9300C66832}"/>
    <dgm:cxn modelId="{ACCAF8B4-3F10-4A05-8BCE-D0EDC9C261B6}" type="presOf" srcId="{71E2BB5E-D40A-4C4B-85CE-087C197B758E}" destId="{E9402046-832E-4002-8189-6B5618219F56}" srcOrd="0" destOrd="0" presId="urn:microsoft.com/office/officeart/2008/layout/HorizontalMultiLevelHierarchy"/>
    <dgm:cxn modelId="{718C09B5-93BF-4C19-AC23-7C9072DC127F}" srcId="{BBBD6E33-F30A-43ED-B9EB-1EBBFC40F709}" destId="{1120B0CA-1327-42A1-B7E8-BD62050C315A}" srcOrd="1" destOrd="0" parTransId="{71E2BB5E-D40A-4C4B-85CE-087C197B758E}" sibTransId="{CC07FB21-A967-4D6B-8430-18BCF27BE3F2}"/>
    <dgm:cxn modelId="{52B7DDCD-9FB4-4C51-A588-F14C97DE70E3}" type="presOf" srcId="{87A1B8BC-FF30-4BB8-A342-6C06C7F4571C}" destId="{13E31444-A4C9-4FAC-9B88-AF0A036EC428}" srcOrd="0" destOrd="0" presId="urn:microsoft.com/office/officeart/2008/layout/HorizontalMultiLevelHierarchy"/>
    <dgm:cxn modelId="{131794D4-4621-4AA2-92FD-9D6365FCF9A8}" type="presOf" srcId="{9BCA2042-C499-44E1-8DC1-20286583777F}" destId="{5F40BBB1-1F77-40E1-8A68-ECD07A7202D2}" srcOrd="0" destOrd="0" presId="urn:microsoft.com/office/officeart/2008/layout/HorizontalMultiLevelHierarchy"/>
    <dgm:cxn modelId="{1C0B7BDB-F31F-49FF-B775-41BA1D5AA222}" type="presOf" srcId="{8CD50876-1D9C-47CA-ADCA-D19318FDCEDB}" destId="{C121F7CA-782E-434B-8F09-6825E3070354}" srcOrd="1" destOrd="0" presId="urn:microsoft.com/office/officeart/2008/layout/HorizontalMultiLevelHierarchy"/>
    <dgm:cxn modelId="{B852F0E1-646C-4481-8617-26DDDC9422F8}" type="presOf" srcId="{C09F1986-87E1-4B7D-B01D-C56B989DDFB9}" destId="{18E65DC9-0C53-49B5-965E-E75F72D3E369}" srcOrd="0" destOrd="0" presId="urn:microsoft.com/office/officeart/2008/layout/HorizontalMultiLevelHierarchy"/>
    <dgm:cxn modelId="{F6A5E3E6-F4BF-4E1A-9B79-3F3C2BA2D034}" srcId="{BBBD6E33-F30A-43ED-B9EB-1EBBFC40F709}" destId="{C6169C53-6CBD-4967-8F22-D0D89D466437}" srcOrd="3" destOrd="0" parTransId="{0DD9BBE8-F5FD-4336-979C-01960C64D957}" sibTransId="{E65CC341-3D4D-4E81-B00F-7B6B8A44DF56}"/>
    <dgm:cxn modelId="{17CC8AF1-204F-465D-9FB2-01FFBC33E3F3}" type="presOf" srcId="{0DD9BBE8-F5FD-4336-979C-01960C64D957}" destId="{908654BA-3CF1-4896-881F-9ECAF11F11C2}" srcOrd="0" destOrd="0" presId="urn:microsoft.com/office/officeart/2008/layout/HorizontalMultiLevelHierarchy"/>
    <dgm:cxn modelId="{F02A09F4-24C3-4F68-9D7E-EC24C46E28F5}" type="presOf" srcId="{1120B0CA-1327-42A1-B7E8-BD62050C315A}" destId="{A7157029-F827-441E-B1E3-08014FAA04EB}" srcOrd="0" destOrd="0" presId="urn:microsoft.com/office/officeart/2008/layout/HorizontalMultiLevelHierarchy"/>
    <dgm:cxn modelId="{C3F9A024-83BD-48BE-9858-D318D7100273}" type="presParOf" srcId="{18E65DC9-0C53-49B5-965E-E75F72D3E369}" destId="{81BACB7E-820D-4F37-86B4-ECC397C0864A}" srcOrd="0" destOrd="0" presId="urn:microsoft.com/office/officeart/2008/layout/HorizontalMultiLevelHierarchy"/>
    <dgm:cxn modelId="{0821B37E-305D-4478-945D-6F676302CB53}" type="presParOf" srcId="{81BACB7E-820D-4F37-86B4-ECC397C0864A}" destId="{8A668525-846C-4C7B-B28D-5A48FC4BC2CC}" srcOrd="0" destOrd="0" presId="urn:microsoft.com/office/officeart/2008/layout/HorizontalMultiLevelHierarchy"/>
    <dgm:cxn modelId="{9A40B38E-B702-40F2-A403-4253A0AAB8CB}" type="presParOf" srcId="{81BACB7E-820D-4F37-86B4-ECC397C0864A}" destId="{31249A64-36B5-4418-8951-985DC1D6DD1A}" srcOrd="1" destOrd="0" presId="urn:microsoft.com/office/officeart/2008/layout/HorizontalMultiLevelHierarchy"/>
    <dgm:cxn modelId="{C573B879-D870-4D93-9D41-1E5A6D558F6E}" type="presParOf" srcId="{31249A64-36B5-4418-8951-985DC1D6DD1A}" destId="{5F40BBB1-1F77-40E1-8A68-ECD07A7202D2}" srcOrd="0" destOrd="0" presId="urn:microsoft.com/office/officeart/2008/layout/HorizontalMultiLevelHierarchy"/>
    <dgm:cxn modelId="{4E8A8782-27E8-4EC3-9058-42752CFA4D77}" type="presParOf" srcId="{5F40BBB1-1F77-40E1-8A68-ECD07A7202D2}" destId="{4A229C58-D32F-47E5-8A6B-E5972DB486F5}" srcOrd="0" destOrd="0" presId="urn:microsoft.com/office/officeart/2008/layout/HorizontalMultiLevelHierarchy"/>
    <dgm:cxn modelId="{153BB2D8-2C50-4C0B-BDEF-59E79783B77C}" type="presParOf" srcId="{31249A64-36B5-4418-8951-985DC1D6DD1A}" destId="{49CA5A3E-78BE-4386-B52C-1AD58D242911}" srcOrd="1" destOrd="0" presId="urn:microsoft.com/office/officeart/2008/layout/HorizontalMultiLevelHierarchy"/>
    <dgm:cxn modelId="{9DB5ECA3-9996-4F00-A011-166E1C7C30DF}" type="presParOf" srcId="{49CA5A3E-78BE-4386-B52C-1AD58D242911}" destId="{B61F6E98-29AD-4248-9792-676E24C0CA65}" srcOrd="0" destOrd="0" presId="urn:microsoft.com/office/officeart/2008/layout/HorizontalMultiLevelHierarchy"/>
    <dgm:cxn modelId="{5136777F-2F34-4021-B0DF-2F1A9B282FC5}" type="presParOf" srcId="{49CA5A3E-78BE-4386-B52C-1AD58D242911}" destId="{6B2DDEA6-1A89-4927-870C-AD4E3EEC99B8}" srcOrd="1" destOrd="0" presId="urn:microsoft.com/office/officeart/2008/layout/HorizontalMultiLevelHierarchy"/>
    <dgm:cxn modelId="{D00A227C-A4D0-4D11-B4C7-789E39341550}" type="presParOf" srcId="{31249A64-36B5-4418-8951-985DC1D6DD1A}" destId="{E9402046-832E-4002-8189-6B5618219F56}" srcOrd="2" destOrd="0" presId="urn:microsoft.com/office/officeart/2008/layout/HorizontalMultiLevelHierarchy"/>
    <dgm:cxn modelId="{43A92722-747C-411F-9864-39A77574FE00}" type="presParOf" srcId="{E9402046-832E-4002-8189-6B5618219F56}" destId="{6DB4F0CC-8087-42DC-8C64-78CB2E8A9FB9}" srcOrd="0" destOrd="0" presId="urn:microsoft.com/office/officeart/2008/layout/HorizontalMultiLevelHierarchy"/>
    <dgm:cxn modelId="{1E34C19C-18F4-4D78-BD25-4626E39D6E55}" type="presParOf" srcId="{31249A64-36B5-4418-8951-985DC1D6DD1A}" destId="{3D01BBEB-0068-457E-87B4-88B7EB6B12D8}" srcOrd="3" destOrd="0" presId="urn:microsoft.com/office/officeart/2008/layout/HorizontalMultiLevelHierarchy"/>
    <dgm:cxn modelId="{2DF5C119-EC86-4F6C-BEC3-5845D8E30B72}" type="presParOf" srcId="{3D01BBEB-0068-457E-87B4-88B7EB6B12D8}" destId="{A7157029-F827-441E-B1E3-08014FAA04EB}" srcOrd="0" destOrd="0" presId="urn:microsoft.com/office/officeart/2008/layout/HorizontalMultiLevelHierarchy"/>
    <dgm:cxn modelId="{60FF8FC4-7BEF-495D-B990-EE635A7F51D9}" type="presParOf" srcId="{3D01BBEB-0068-457E-87B4-88B7EB6B12D8}" destId="{C19FAADE-C85D-49FD-AFE5-3B736FA2128B}" srcOrd="1" destOrd="0" presId="urn:microsoft.com/office/officeart/2008/layout/HorizontalMultiLevelHierarchy"/>
    <dgm:cxn modelId="{2A0B34A1-1F1E-4956-A458-3CF6961DF0B1}" type="presParOf" srcId="{31249A64-36B5-4418-8951-985DC1D6DD1A}" destId="{96464099-C3A1-4072-96F4-CDE62D1D0D34}" srcOrd="4" destOrd="0" presId="urn:microsoft.com/office/officeart/2008/layout/HorizontalMultiLevelHierarchy"/>
    <dgm:cxn modelId="{F2075A6B-F14F-4F36-9293-1E90299A0F4D}" type="presParOf" srcId="{96464099-C3A1-4072-96F4-CDE62D1D0D34}" destId="{E163550E-30F7-4521-B279-F29397274726}" srcOrd="0" destOrd="0" presId="urn:microsoft.com/office/officeart/2008/layout/HorizontalMultiLevelHierarchy"/>
    <dgm:cxn modelId="{465AF235-193A-4634-87EB-C74A74F33FD5}" type="presParOf" srcId="{31249A64-36B5-4418-8951-985DC1D6DD1A}" destId="{5E1051C9-0904-4CEA-9677-9317564A3642}" srcOrd="5" destOrd="0" presId="urn:microsoft.com/office/officeart/2008/layout/HorizontalMultiLevelHierarchy"/>
    <dgm:cxn modelId="{E9B4A080-1729-4678-9A03-52326AB19D32}" type="presParOf" srcId="{5E1051C9-0904-4CEA-9677-9317564A3642}" destId="{5BC67736-466B-42D1-80F2-9FDF076121E5}" srcOrd="0" destOrd="0" presId="urn:microsoft.com/office/officeart/2008/layout/HorizontalMultiLevelHierarchy"/>
    <dgm:cxn modelId="{30ABBE2B-FFA4-4B93-AEF4-AC615C6A12C6}" type="presParOf" srcId="{5E1051C9-0904-4CEA-9677-9317564A3642}" destId="{2E9DDAA4-498F-476C-9A64-1CE6A747C96D}" srcOrd="1" destOrd="0" presId="urn:microsoft.com/office/officeart/2008/layout/HorizontalMultiLevelHierarchy"/>
    <dgm:cxn modelId="{7C480F8A-8BB2-44A5-81CB-18979B954E04}" type="presParOf" srcId="{31249A64-36B5-4418-8951-985DC1D6DD1A}" destId="{908654BA-3CF1-4896-881F-9ECAF11F11C2}" srcOrd="6" destOrd="0" presId="urn:microsoft.com/office/officeart/2008/layout/HorizontalMultiLevelHierarchy"/>
    <dgm:cxn modelId="{A7858B28-46F2-45CD-8D44-03C5767EA3C5}" type="presParOf" srcId="{908654BA-3CF1-4896-881F-9ECAF11F11C2}" destId="{0551509C-BF16-490D-BB9E-C5A10916B3A4}" srcOrd="0" destOrd="0" presId="urn:microsoft.com/office/officeart/2008/layout/HorizontalMultiLevelHierarchy"/>
    <dgm:cxn modelId="{90B7AC1E-4393-49EF-8DDD-17863CB51781}" type="presParOf" srcId="{31249A64-36B5-4418-8951-985DC1D6DD1A}" destId="{913CBDDA-C708-4B2F-A509-59BD4A078E87}" srcOrd="7" destOrd="0" presId="urn:microsoft.com/office/officeart/2008/layout/HorizontalMultiLevelHierarchy"/>
    <dgm:cxn modelId="{5A99F966-47D3-4399-B79D-4957C84773E7}" type="presParOf" srcId="{913CBDDA-C708-4B2F-A509-59BD4A078E87}" destId="{0C80974D-342F-4348-9464-67112300A4B7}" srcOrd="0" destOrd="0" presId="urn:microsoft.com/office/officeart/2008/layout/HorizontalMultiLevelHierarchy"/>
    <dgm:cxn modelId="{4F0C9E86-B2E6-40BE-9137-CC955826BC37}" type="presParOf" srcId="{913CBDDA-C708-4B2F-A509-59BD4A078E87}" destId="{03075834-9727-43CA-BBCD-7040ACA97A81}" srcOrd="1" destOrd="0" presId="urn:microsoft.com/office/officeart/2008/layout/HorizontalMultiLevelHierarchy"/>
    <dgm:cxn modelId="{CC7D37AF-8B50-49DE-A252-782478415DC8}" type="presParOf" srcId="{31249A64-36B5-4418-8951-985DC1D6DD1A}" destId="{D5369360-B245-4256-907B-770E1D12481A}" srcOrd="8" destOrd="0" presId="urn:microsoft.com/office/officeart/2008/layout/HorizontalMultiLevelHierarchy"/>
    <dgm:cxn modelId="{8838CBCF-F754-4EAD-9E57-E03FBBB2919E}" type="presParOf" srcId="{D5369360-B245-4256-907B-770E1D12481A}" destId="{C121F7CA-782E-434B-8F09-6825E3070354}" srcOrd="0" destOrd="0" presId="urn:microsoft.com/office/officeart/2008/layout/HorizontalMultiLevelHierarchy"/>
    <dgm:cxn modelId="{2B605F27-DAAB-419B-8A3B-2964B7E7430F}" type="presParOf" srcId="{31249A64-36B5-4418-8951-985DC1D6DD1A}" destId="{4AC4D271-A727-4E58-AF46-B7EBDEFA8D25}" srcOrd="9" destOrd="0" presId="urn:microsoft.com/office/officeart/2008/layout/HorizontalMultiLevelHierarchy"/>
    <dgm:cxn modelId="{DDE4B472-E976-4473-9769-DB5BBF7BE94D}" type="presParOf" srcId="{4AC4D271-A727-4E58-AF46-B7EBDEFA8D25}" destId="{13E31444-A4C9-4FAC-9B88-AF0A036EC428}" srcOrd="0" destOrd="0" presId="urn:microsoft.com/office/officeart/2008/layout/HorizontalMultiLevelHierarchy"/>
    <dgm:cxn modelId="{889B48E8-6B11-4F14-8D00-2DE246EE064E}" type="presParOf" srcId="{4AC4D271-A727-4E58-AF46-B7EBDEFA8D25}" destId="{7F267538-74D3-4DFD-AC37-9F6B391565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770022-90BB-4043-A361-1F1626837F36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60FB1A-A73E-4CEE-BE3A-1961A4ED8D34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ধারণ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9753269A-D27A-4D65-A11E-A122CFDAF9B4}" type="parTrans" cxnId="{022789B7-E89C-4EE9-BA72-60D9F66258BF}">
      <dgm:prSet/>
      <dgm:spPr/>
      <dgm:t>
        <a:bodyPr/>
        <a:lstStyle/>
        <a:p>
          <a:endParaRPr lang="en-US"/>
        </a:p>
      </dgm:t>
    </dgm:pt>
    <dgm:pt modelId="{6B3F3BBA-A04F-44E4-8EA6-C6DBEA8A95D6}" type="sibTrans" cxnId="{022789B7-E89C-4EE9-BA72-60D9F66258BF}">
      <dgm:prSet/>
      <dgm:spPr/>
      <dgm:t>
        <a:bodyPr/>
        <a:lstStyle/>
        <a:p>
          <a:endParaRPr lang="en-US"/>
        </a:p>
      </dgm:t>
    </dgm:pt>
    <dgm:pt modelId="{A4F16B45-6555-4A68-ABC8-B38D94694382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D9D7469A-1F9D-4A6E-804F-82F4BF590483}" type="parTrans" cxnId="{B9D641E6-D782-4D6B-A896-49E7986D917F}">
      <dgm:prSet/>
      <dgm:spPr/>
      <dgm:t>
        <a:bodyPr/>
        <a:lstStyle/>
        <a:p>
          <a:endParaRPr lang="en-US"/>
        </a:p>
      </dgm:t>
    </dgm:pt>
    <dgm:pt modelId="{853D4941-3F75-4D36-AF64-EF75FCB720C0}" type="sibTrans" cxnId="{B9D641E6-D782-4D6B-A896-49E7986D917F}">
      <dgm:prSet/>
      <dgm:spPr/>
      <dgm:t>
        <a:bodyPr/>
        <a:lstStyle/>
        <a:p>
          <a:endParaRPr lang="en-US"/>
        </a:p>
      </dgm:t>
    </dgm:pt>
    <dgm:pt modelId="{6F09218C-B964-48D8-B19C-E94CC2A72914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স্থায়িত্ব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endParaRPr lang="en-US" dirty="0"/>
        </a:p>
      </dgm:t>
    </dgm:pt>
    <dgm:pt modelId="{2F9E43A3-7E52-41F1-A22B-AA6BA76B6AFE}" type="parTrans" cxnId="{CF62B6F1-5CCE-4455-83AD-E37C1D7B965C}">
      <dgm:prSet/>
      <dgm:spPr/>
      <dgm:t>
        <a:bodyPr/>
        <a:lstStyle/>
        <a:p>
          <a:endParaRPr lang="en-US"/>
        </a:p>
      </dgm:t>
    </dgm:pt>
    <dgm:pt modelId="{EB686356-B597-4B45-95B5-8BE966230A32}" type="sibTrans" cxnId="{CF62B6F1-5CCE-4455-83AD-E37C1D7B965C}">
      <dgm:prSet/>
      <dgm:spPr/>
      <dgm:t>
        <a:bodyPr/>
        <a:lstStyle/>
        <a:p>
          <a:endParaRPr lang="en-US"/>
        </a:p>
      </dgm:t>
    </dgm:pt>
    <dgm:pt modelId="{C4F60F9C-0B18-4DC8-87B6-E31880C8416E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সহজে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বহন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b="1" u="sn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AA7DFE-D7C2-4DFD-B1C8-C7685AA49FE6}" type="parTrans" cxnId="{6888F4E9-3F2E-4D0D-9483-DB67D96E679B}">
      <dgm:prSet/>
      <dgm:spPr/>
      <dgm:t>
        <a:bodyPr/>
        <a:lstStyle/>
        <a:p>
          <a:endParaRPr lang="en-US"/>
        </a:p>
      </dgm:t>
    </dgm:pt>
    <dgm:pt modelId="{01A66CEC-5310-4A0A-B18F-27429455C328}" type="sibTrans" cxnId="{6888F4E9-3F2E-4D0D-9483-DB67D96E679B}">
      <dgm:prSet/>
      <dgm:spPr/>
      <dgm:t>
        <a:bodyPr/>
        <a:lstStyle/>
        <a:p>
          <a:endParaRPr lang="en-US"/>
        </a:p>
      </dgm:t>
    </dgm:pt>
    <dgm:pt modelId="{8AB5F048-D3AB-4C28-ABAF-6561E7D536BF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অত্যান্ত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4EF764-94B2-40E4-BAA1-100C3B7BA095}" type="parTrans" cxnId="{13B0C0F9-10E4-443A-AA37-650F8784F8B1}">
      <dgm:prSet/>
      <dgm:spPr/>
      <dgm:t>
        <a:bodyPr/>
        <a:lstStyle/>
        <a:p>
          <a:endParaRPr lang="en-US"/>
        </a:p>
      </dgm:t>
    </dgm:pt>
    <dgm:pt modelId="{876E7DD8-4DAC-498D-A1DD-0F896476FBA3}" type="sibTrans" cxnId="{13B0C0F9-10E4-443A-AA37-650F8784F8B1}">
      <dgm:prSet/>
      <dgm:spPr/>
      <dgm:t>
        <a:bodyPr/>
        <a:lstStyle/>
        <a:p>
          <a:endParaRPr lang="en-US"/>
        </a:p>
      </dgm:t>
    </dgm:pt>
    <dgm:pt modelId="{29978458-DCE9-4759-86D1-A1F21C03B547}" type="pres">
      <dgm:prSet presAssocID="{A3770022-90BB-4043-A361-1F1626837F36}" presName="Name0" presStyleCnt="0">
        <dgm:presLayoutVars>
          <dgm:chMax val="7"/>
          <dgm:chPref val="7"/>
          <dgm:dir/>
        </dgm:presLayoutVars>
      </dgm:prSet>
      <dgm:spPr/>
    </dgm:pt>
    <dgm:pt modelId="{746C18EC-DACD-4AB7-BFE9-C979E3AEA8C5}" type="pres">
      <dgm:prSet presAssocID="{A3770022-90BB-4043-A361-1F1626837F36}" presName="Name1" presStyleCnt="0"/>
      <dgm:spPr/>
    </dgm:pt>
    <dgm:pt modelId="{3E3658B4-1CAB-4CBD-86E6-217992A867F9}" type="pres">
      <dgm:prSet presAssocID="{A3770022-90BB-4043-A361-1F1626837F36}" presName="cycle" presStyleCnt="0"/>
      <dgm:spPr/>
    </dgm:pt>
    <dgm:pt modelId="{81032295-DA04-40F8-BF33-95A7D2646AD3}" type="pres">
      <dgm:prSet presAssocID="{A3770022-90BB-4043-A361-1F1626837F36}" presName="srcNode" presStyleLbl="node1" presStyleIdx="0" presStyleCnt="5"/>
      <dgm:spPr/>
    </dgm:pt>
    <dgm:pt modelId="{3AB29CC4-45E5-483C-BA10-FBD9FAB9DA4D}" type="pres">
      <dgm:prSet presAssocID="{A3770022-90BB-4043-A361-1F1626837F36}" presName="conn" presStyleLbl="parChTrans1D2" presStyleIdx="0" presStyleCnt="1"/>
      <dgm:spPr/>
    </dgm:pt>
    <dgm:pt modelId="{B1C1F0F6-B84A-465C-A53B-EE53E25AB4AB}" type="pres">
      <dgm:prSet presAssocID="{A3770022-90BB-4043-A361-1F1626837F36}" presName="extraNode" presStyleLbl="node1" presStyleIdx="0" presStyleCnt="5"/>
      <dgm:spPr/>
    </dgm:pt>
    <dgm:pt modelId="{96316E52-0B81-4C3D-8B78-92E96CD74C1E}" type="pres">
      <dgm:prSet presAssocID="{A3770022-90BB-4043-A361-1F1626837F36}" presName="dstNode" presStyleLbl="node1" presStyleIdx="0" presStyleCnt="5"/>
      <dgm:spPr/>
    </dgm:pt>
    <dgm:pt modelId="{B433501B-8BC0-4BB0-B90D-EF6A64CAB96D}" type="pres">
      <dgm:prSet presAssocID="{6F09218C-B964-48D8-B19C-E94CC2A72914}" presName="text_1" presStyleLbl="node1" presStyleIdx="0" presStyleCnt="5" custScaleX="35460" custLinFactNeighborX="-32333" custLinFactNeighborY="-4982">
        <dgm:presLayoutVars>
          <dgm:bulletEnabled val="1"/>
        </dgm:presLayoutVars>
      </dgm:prSet>
      <dgm:spPr/>
    </dgm:pt>
    <dgm:pt modelId="{A50069A1-FD74-4061-A0B9-0944009463AE}" type="pres">
      <dgm:prSet presAssocID="{6F09218C-B964-48D8-B19C-E94CC2A72914}" presName="accent_1" presStyleCnt="0"/>
      <dgm:spPr/>
    </dgm:pt>
    <dgm:pt modelId="{01E51292-2E7C-43B9-B7E3-F54CA8FCD8CE}" type="pres">
      <dgm:prSet presAssocID="{6F09218C-B964-48D8-B19C-E94CC2A72914}" presName="accentRepeatNode" presStyleLbl="solidFgAcc1" presStyleIdx="0" presStyleCnt="5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CBF16BB-55CE-4A5B-9B4C-F95D66C96478}" type="pres">
      <dgm:prSet presAssocID="{C4F60F9C-0B18-4DC8-87B6-E31880C8416E}" presName="text_2" presStyleLbl="node1" presStyleIdx="1" presStyleCnt="5" custScaleX="45887" custLinFactNeighborX="-28946">
        <dgm:presLayoutVars>
          <dgm:bulletEnabled val="1"/>
        </dgm:presLayoutVars>
      </dgm:prSet>
      <dgm:spPr/>
    </dgm:pt>
    <dgm:pt modelId="{564A5BE9-A78D-496A-9363-A91A4BF933BB}" type="pres">
      <dgm:prSet presAssocID="{C4F60F9C-0B18-4DC8-87B6-E31880C8416E}" presName="accent_2" presStyleCnt="0"/>
      <dgm:spPr/>
    </dgm:pt>
    <dgm:pt modelId="{3F934BC7-6D39-4C84-9B78-A5585404F0BC}" type="pres">
      <dgm:prSet presAssocID="{C4F60F9C-0B18-4DC8-87B6-E31880C8416E}" presName="accentRepeatNode" presStyleLbl="solidFgAcc1" presStyleIdx="1" presStyleCnt="5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E11119-89E5-47DB-A621-3D142761B8FD}" type="pres">
      <dgm:prSet presAssocID="{8AB5F048-D3AB-4C28-ABAF-6561E7D536BF}" presName="text_3" presStyleLbl="node1" presStyleIdx="2" presStyleCnt="5" custScaleX="46446" custScaleY="89612" custLinFactNeighborX="-25752">
        <dgm:presLayoutVars>
          <dgm:bulletEnabled val="1"/>
        </dgm:presLayoutVars>
      </dgm:prSet>
      <dgm:spPr/>
    </dgm:pt>
    <dgm:pt modelId="{C74048E8-8F87-4C7E-92B9-9F172B466296}" type="pres">
      <dgm:prSet presAssocID="{8AB5F048-D3AB-4C28-ABAF-6561E7D536BF}" presName="accent_3" presStyleCnt="0"/>
      <dgm:spPr/>
    </dgm:pt>
    <dgm:pt modelId="{0ACDE834-756C-442D-BB4E-B072CED9913F}" type="pres">
      <dgm:prSet presAssocID="{8AB5F048-D3AB-4C28-ABAF-6561E7D536BF}" presName="accentRepeatNode" presStyleLbl="solidFgAcc1" presStyleIdx="2" presStyleCnt="5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F445A79-1D9B-4BCF-A925-F623862A3D8C}" type="pres">
      <dgm:prSet presAssocID="{6060FB1A-A73E-4CEE-BE3A-1961A4ED8D34}" presName="text_4" presStyleLbl="node1" presStyleIdx="3" presStyleCnt="5" custScaleX="56324" custLinFactNeighborX="-21949">
        <dgm:presLayoutVars>
          <dgm:bulletEnabled val="1"/>
        </dgm:presLayoutVars>
      </dgm:prSet>
      <dgm:spPr/>
    </dgm:pt>
    <dgm:pt modelId="{4CA286C3-9A26-4A14-B17B-869E9EBB7B5E}" type="pres">
      <dgm:prSet presAssocID="{6060FB1A-A73E-4CEE-BE3A-1961A4ED8D34}" presName="accent_4" presStyleCnt="0"/>
      <dgm:spPr/>
    </dgm:pt>
    <dgm:pt modelId="{8BD76A12-F50E-4CCB-B223-4D2F18F3667D}" type="pres">
      <dgm:prSet presAssocID="{6060FB1A-A73E-4CEE-BE3A-1961A4ED8D34}" presName="accentRepeatNode" presStyleLbl="solidFgAcc1" presStyleIdx="3" presStyleCnt="5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DBD807-872F-4C56-B47C-03BBDE6DF8E3}" type="pres">
      <dgm:prSet presAssocID="{A4F16B45-6555-4A68-ABC8-B38D94694382}" presName="text_5" presStyleLbl="node1" presStyleIdx="4" presStyleCnt="5" custScaleX="67710" custLinFactNeighborX="-15761">
        <dgm:presLayoutVars>
          <dgm:bulletEnabled val="1"/>
        </dgm:presLayoutVars>
      </dgm:prSet>
      <dgm:spPr/>
    </dgm:pt>
    <dgm:pt modelId="{7F1B10ED-3E45-4240-BC47-3C2EE46C3760}" type="pres">
      <dgm:prSet presAssocID="{A4F16B45-6555-4A68-ABC8-B38D94694382}" presName="accent_5" presStyleCnt="0"/>
      <dgm:spPr/>
    </dgm:pt>
    <dgm:pt modelId="{E5451F67-AAEB-4B1A-BB97-1B5E5B28BC07}" type="pres">
      <dgm:prSet presAssocID="{A4F16B45-6555-4A68-ABC8-B38D94694382}" presName="accentRepeatNode" presStyleLbl="solidFgAcc1" presStyleIdx="4" presStyleCnt="5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59C5E70A-0561-423B-A605-D31613325C07}" type="presOf" srcId="{A4F16B45-6555-4A68-ABC8-B38D94694382}" destId="{2DDBD807-872F-4C56-B47C-03BBDE6DF8E3}" srcOrd="0" destOrd="0" presId="urn:microsoft.com/office/officeart/2008/layout/VerticalCurvedList"/>
    <dgm:cxn modelId="{22CD1D6B-BB47-4DCB-9A6B-2ADC4DF02BA4}" type="presOf" srcId="{6060FB1A-A73E-4CEE-BE3A-1961A4ED8D34}" destId="{1F445A79-1D9B-4BCF-A925-F623862A3D8C}" srcOrd="0" destOrd="0" presId="urn:microsoft.com/office/officeart/2008/layout/VerticalCurvedList"/>
    <dgm:cxn modelId="{4C932C6E-AF00-4504-B710-7245AE16E1D2}" type="presOf" srcId="{EB686356-B597-4B45-95B5-8BE966230A32}" destId="{3AB29CC4-45E5-483C-BA10-FBD9FAB9DA4D}" srcOrd="0" destOrd="0" presId="urn:microsoft.com/office/officeart/2008/layout/VerticalCurvedList"/>
    <dgm:cxn modelId="{A1804374-5404-46A8-962D-BAB5F6E27EC2}" type="presOf" srcId="{C4F60F9C-0B18-4DC8-87B6-E31880C8416E}" destId="{6CBF16BB-55CE-4A5B-9B4C-F95D66C96478}" srcOrd="0" destOrd="0" presId="urn:microsoft.com/office/officeart/2008/layout/VerticalCurvedList"/>
    <dgm:cxn modelId="{070F799C-90C5-43E4-8D5C-476034318641}" type="presOf" srcId="{8AB5F048-D3AB-4C28-ABAF-6561E7D536BF}" destId="{D0E11119-89E5-47DB-A621-3D142761B8FD}" srcOrd="0" destOrd="0" presId="urn:microsoft.com/office/officeart/2008/layout/VerticalCurvedList"/>
    <dgm:cxn modelId="{022789B7-E89C-4EE9-BA72-60D9F66258BF}" srcId="{A3770022-90BB-4043-A361-1F1626837F36}" destId="{6060FB1A-A73E-4CEE-BE3A-1961A4ED8D34}" srcOrd="3" destOrd="0" parTransId="{9753269A-D27A-4D65-A11E-A122CFDAF9B4}" sibTransId="{6B3F3BBA-A04F-44E4-8EA6-C6DBEA8A95D6}"/>
    <dgm:cxn modelId="{AF08E4E0-CEBE-4F62-A822-E0BF6C74815D}" type="presOf" srcId="{A3770022-90BB-4043-A361-1F1626837F36}" destId="{29978458-DCE9-4759-86D1-A1F21C03B547}" srcOrd="0" destOrd="0" presId="urn:microsoft.com/office/officeart/2008/layout/VerticalCurvedList"/>
    <dgm:cxn modelId="{B9D641E6-D782-4D6B-A896-49E7986D917F}" srcId="{A3770022-90BB-4043-A361-1F1626837F36}" destId="{A4F16B45-6555-4A68-ABC8-B38D94694382}" srcOrd="4" destOrd="0" parTransId="{D9D7469A-1F9D-4A6E-804F-82F4BF590483}" sibTransId="{853D4941-3F75-4D36-AF64-EF75FCB720C0}"/>
    <dgm:cxn modelId="{6888F4E9-3F2E-4D0D-9483-DB67D96E679B}" srcId="{A3770022-90BB-4043-A361-1F1626837F36}" destId="{C4F60F9C-0B18-4DC8-87B6-E31880C8416E}" srcOrd="1" destOrd="0" parTransId="{29AA7DFE-D7C2-4DFD-B1C8-C7685AA49FE6}" sibTransId="{01A66CEC-5310-4A0A-B18F-27429455C328}"/>
    <dgm:cxn modelId="{B46FCDEB-B1D8-42A6-86AB-F7D443FF8E95}" type="presOf" srcId="{6F09218C-B964-48D8-B19C-E94CC2A72914}" destId="{B433501B-8BC0-4BB0-B90D-EF6A64CAB96D}" srcOrd="0" destOrd="0" presId="urn:microsoft.com/office/officeart/2008/layout/VerticalCurvedList"/>
    <dgm:cxn modelId="{CF62B6F1-5CCE-4455-83AD-E37C1D7B965C}" srcId="{A3770022-90BB-4043-A361-1F1626837F36}" destId="{6F09218C-B964-48D8-B19C-E94CC2A72914}" srcOrd="0" destOrd="0" parTransId="{2F9E43A3-7E52-41F1-A22B-AA6BA76B6AFE}" sibTransId="{EB686356-B597-4B45-95B5-8BE966230A32}"/>
    <dgm:cxn modelId="{13B0C0F9-10E4-443A-AA37-650F8784F8B1}" srcId="{A3770022-90BB-4043-A361-1F1626837F36}" destId="{8AB5F048-D3AB-4C28-ABAF-6561E7D536BF}" srcOrd="2" destOrd="0" parTransId="{FA4EF764-94B2-40E4-BAA1-100C3B7BA095}" sibTransId="{876E7DD8-4DAC-498D-A1DD-0F896476FBA3}"/>
    <dgm:cxn modelId="{D994FAB6-7077-41B1-9744-E91DBE1F474F}" type="presParOf" srcId="{29978458-DCE9-4759-86D1-A1F21C03B547}" destId="{746C18EC-DACD-4AB7-BFE9-C979E3AEA8C5}" srcOrd="0" destOrd="0" presId="urn:microsoft.com/office/officeart/2008/layout/VerticalCurvedList"/>
    <dgm:cxn modelId="{C351D2B9-89A5-487E-AD52-7B8938468D6C}" type="presParOf" srcId="{746C18EC-DACD-4AB7-BFE9-C979E3AEA8C5}" destId="{3E3658B4-1CAB-4CBD-86E6-217992A867F9}" srcOrd="0" destOrd="0" presId="urn:microsoft.com/office/officeart/2008/layout/VerticalCurvedList"/>
    <dgm:cxn modelId="{E11D5638-CCA9-4A90-A054-E0B6B29819DE}" type="presParOf" srcId="{3E3658B4-1CAB-4CBD-86E6-217992A867F9}" destId="{81032295-DA04-40F8-BF33-95A7D2646AD3}" srcOrd="0" destOrd="0" presId="urn:microsoft.com/office/officeart/2008/layout/VerticalCurvedList"/>
    <dgm:cxn modelId="{A6687EB7-32CE-4F31-B05C-7C0AEADB9137}" type="presParOf" srcId="{3E3658B4-1CAB-4CBD-86E6-217992A867F9}" destId="{3AB29CC4-45E5-483C-BA10-FBD9FAB9DA4D}" srcOrd="1" destOrd="0" presId="urn:microsoft.com/office/officeart/2008/layout/VerticalCurvedList"/>
    <dgm:cxn modelId="{128128D6-EF59-446C-8613-97C98849C881}" type="presParOf" srcId="{3E3658B4-1CAB-4CBD-86E6-217992A867F9}" destId="{B1C1F0F6-B84A-465C-A53B-EE53E25AB4AB}" srcOrd="2" destOrd="0" presId="urn:microsoft.com/office/officeart/2008/layout/VerticalCurvedList"/>
    <dgm:cxn modelId="{9C47FF5E-D05F-49C5-A15A-97B6F3E798A7}" type="presParOf" srcId="{3E3658B4-1CAB-4CBD-86E6-217992A867F9}" destId="{96316E52-0B81-4C3D-8B78-92E96CD74C1E}" srcOrd="3" destOrd="0" presId="urn:microsoft.com/office/officeart/2008/layout/VerticalCurvedList"/>
    <dgm:cxn modelId="{C86999C1-A193-4517-8BD1-45BAA4BC5519}" type="presParOf" srcId="{746C18EC-DACD-4AB7-BFE9-C979E3AEA8C5}" destId="{B433501B-8BC0-4BB0-B90D-EF6A64CAB96D}" srcOrd="1" destOrd="0" presId="urn:microsoft.com/office/officeart/2008/layout/VerticalCurvedList"/>
    <dgm:cxn modelId="{CC1DDCB2-DEA2-4235-987C-B17C22867A68}" type="presParOf" srcId="{746C18EC-DACD-4AB7-BFE9-C979E3AEA8C5}" destId="{A50069A1-FD74-4061-A0B9-0944009463AE}" srcOrd="2" destOrd="0" presId="urn:microsoft.com/office/officeart/2008/layout/VerticalCurvedList"/>
    <dgm:cxn modelId="{EE36B8B5-7F6C-4B8B-A381-5CA9CE1AF528}" type="presParOf" srcId="{A50069A1-FD74-4061-A0B9-0944009463AE}" destId="{01E51292-2E7C-43B9-B7E3-F54CA8FCD8CE}" srcOrd="0" destOrd="0" presId="urn:microsoft.com/office/officeart/2008/layout/VerticalCurvedList"/>
    <dgm:cxn modelId="{D70EBCBB-9F01-40DC-B077-6D5B6211FB30}" type="presParOf" srcId="{746C18EC-DACD-4AB7-BFE9-C979E3AEA8C5}" destId="{6CBF16BB-55CE-4A5B-9B4C-F95D66C96478}" srcOrd="3" destOrd="0" presId="urn:microsoft.com/office/officeart/2008/layout/VerticalCurvedList"/>
    <dgm:cxn modelId="{F9DC8044-43ED-491D-9239-D953E194232E}" type="presParOf" srcId="{746C18EC-DACD-4AB7-BFE9-C979E3AEA8C5}" destId="{564A5BE9-A78D-496A-9363-A91A4BF933BB}" srcOrd="4" destOrd="0" presId="urn:microsoft.com/office/officeart/2008/layout/VerticalCurvedList"/>
    <dgm:cxn modelId="{09BB4E54-C243-422B-BAFA-48A7441B79FC}" type="presParOf" srcId="{564A5BE9-A78D-496A-9363-A91A4BF933BB}" destId="{3F934BC7-6D39-4C84-9B78-A5585404F0BC}" srcOrd="0" destOrd="0" presId="urn:microsoft.com/office/officeart/2008/layout/VerticalCurvedList"/>
    <dgm:cxn modelId="{6E039BB3-934A-4AC3-AF18-3890CF789F8C}" type="presParOf" srcId="{746C18EC-DACD-4AB7-BFE9-C979E3AEA8C5}" destId="{D0E11119-89E5-47DB-A621-3D142761B8FD}" srcOrd="5" destOrd="0" presId="urn:microsoft.com/office/officeart/2008/layout/VerticalCurvedList"/>
    <dgm:cxn modelId="{E3219567-4A2C-46CB-BFBB-AA5108133A82}" type="presParOf" srcId="{746C18EC-DACD-4AB7-BFE9-C979E3AEA8C5}" destId="{C74048E8-8F87-4C7E-92B9-9F172B466296}" srcOrd="6" destOrd="0" presId="urn:microsoft.com/office/officeart/2008/layout/VerticalCurvedList"/>
    <dgm:cxn modelId="{5BE2FD9D-D552-458A-974B-FFF35CD288AE}" type="presParOf" srcId="{C74048E8-8F87-4C7E-92B9-9F172B466296}" destId="{0ACDE834-756C-442D-BB4E-B072CED9913F}" srcOrd="0" destOrd="0" presId="urn:microsoft.com/office/officeart/2008/layout/VerticalCurvedList"/>
    <dgm:cxn modelId="{1DAB10C1-FA46-47C9-BD1E-A070CD50CD4E}" type="presParOf" srcId="{746C18EC-DACD-4AB7-BFE9-C979E3AEA8C5}" destId="{1F445A79-1D9B-4BCF-A925-F623862A3D8C}" srcOrd="7" destOrd="0" presId="urn:microsoft.com/office/officeart/2008/layout/VerticalCurvedList"/>
    <dgm:cxn modelId="{B8D44F9E-BA8B-4157-9E30-8D0649DE6FE5}" type="presParOf" srcId="{746C18EC-DACD-4AB7-BFE9-C979E3AEA8C5}" destId="{4CA286C3-9A26-4A14-B17B-869E9EBB7B5E}" srcOrd="8" destOrd="0" presId="urn:microsoft.com/office/officeart/2008/layout/VerticalCurvedList"/>
    <dgm:cxn modelId="{CA648646-E0B7-4090-AF8C-320B8A690A7B}" type="presParOf" srcId="{4CA286C3-9A26-4A14-B17B-869E9EBB7B5E}" destId="{8BD76A12-F50E-4CCB-B223-4D2F18F3667D}" srcOrd="0" destOrd="0" presId="urn:microsoft.com/office/officeart/2008/layout/VerticalCurvedList"/>
    <dgm:cxn modelId="{5913E2D0-71A0-4B46-9B9A-39CC441229DB}" type="presParOf" srcId="{746C18EC-DACD-4AB7-BFE9-C979E3AEA8C5}" destId="{2DDBD807-872F-4C56-B47C-03BBDE6DF8E3}" srcOrd="9" destOrd="0" presId="urn:microsoft.com/office/officeart/2008/layout/VerticalCurvedList"/>
    <dgm:cxn modelId="{454C5B34-E42D-4777-8B3E-4E62F92BCA9B}" type="presParOf" srcId="{746C18EC-DACD-4AB7-BFE9-C979E3AEA8C5}" destId="{7F1B10ED-3E45-4240-BC47-3C2EE46C3760}" srcOrd="10" destOrd="0" presId="urn:microsoft.com/office/officeart/2008/layout/VerticalCurvedList"/>
    <dgm:cxn modelId="{E69D466C-2EC9-41FC-82D3-5B9199DC05DA}" type="presParOf" srcId="{7F1B10ED-3E45-4240-BC47-3C2EE46C3760}" destId="{E5451F67-AAEB-4B1A-BB97-1B5E5B28BC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467F71-5830-46A3-A3D7-A411A0FDA6D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D6F31BD-1595-4644-9B05-927968FCD70A}">
      <dgm:prSet phldrT="[Text]" custT="1"/>
      <dgm:spPr/>
      <dgm:t>
        <a:bodyPr/>
        <a:lstStyle/>
        <a:p>
          <a:r>
            <a:rPr lang="en-US" sz="2000" b="1" u="sng" dirty="0" err="1">
              <a:latin typeface="NikoshBAN" panose="02000000000000000000" pitchFamily="2" charset="0"/>
              <a:cs typeface="NikoshBAN" panose="02000000000000000000" pitchFamily="2" charset="0"/>
            </a:rPr>
            <a:t>সিডি</a:t>
          </a:r>
          <a:r>
            <a:rPr lang="en-US" sz="2000" b="1" u="sng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u="sng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000" b="1" u="sng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u="sng" dirty="0" err="1">
              <a:latin typeface="NikoshBAN" panose="02000000000000000000" pitchFamily="2" charset="0"/>
              <a:cs typeface="NikoshBAN" panose="02000000000000000000" pitchFamily="2" charset="0"/>
            </a:rPr>
            <a:t>ডিভিডি</a:t>
          </a:r>
          <a:r>
            <a:rPr lang="en-US" sz="2000" b="1" u="sng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u="sng" dirty="0" err="1">
              <a:latin typeface="NikoshBAN" panose="02000000000000000000" pitchFamily="2" charset="0"/>
              <a:cs typeface="NikoshBAN" panose="02000000000000000000" pitchFamily="2" charset="0"/>
            </a:rPr>
            <a:t>জনপ্রিয়তার</a:t>
          </a:r>
          <a:r>
            <a:rPr lang="en-US" sz="2000" b="1" u="sng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u="sng" dirty="0" err="1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2000" dirty="0"/>
        </a:p>
      </dgm:t>
    </dgm:pt>
    <dgm:pt modelId="{59E93D63-B18B-4B35-998B-598E1B965113}" type="parTrans" cxnId="{8B47A577-E04F-42E6-B70D-992BECCB21A9}">
      <dgm:prSet/>
      <dgm:spPr/>
      <dgm:t>
        <a:bodyPr/>
        <a:lstStyle/>
        <a:p>
          <a:endParaRPr lang="en-US"/>
        </a:p>
      </dgm:t>
    </dgm:pt>
    <dgm:pt modelId="{2514D918-0A61-4745-B280-4DCFD3CE7CB7}" type="sibTrans" cxnId="{8B47A577-E04F-42E6-B70D-992BECCB21A9}">
      <dgm:prSet/>
      <dgm:spPr/>
      <dgm:t>
        <a:bodyPr/>
        <a:lstStyle/>
        <a:p>
          <a:endParaRPr lang="en-US"/>
        </a:p>
      </dgm:t>
    </dgm:pt>
    <dgm:pt modelId="{ED150DD7-90A8-4338-83D5-EAA6CDD097A1}" type="pres">
      <dgm:prSet presAssocID="{18467F71-5830-46A3-A3D7-A411A0FDA6DA}" presName="linear" presStyleCnt="0">
        <dgm:presLayoutVars>
          <dgm:dir/>
          <dgm:animLvl val="lvl"/>
          <dgm:resizeHandles val="exact"/>
        </dgm:presLayoutVars>
      </dgm:prSet>
      <dgm:spPr/>
    </dgm:pt>
    <dgm:pt modelId="{44AF556D-8500-4105-8C51-420E5A74D882}" type="pres">
      <dgm:prSet presAssocID="{6D6F31BD-1595-4644-9B05-927968FCD70A}" presName="parentLin" presStyleCnt="0"/>
      <dgm:spPr/>
    </dgm:pt>
    <dgm:pt modelId="{E24B2A7E-0C02-4EE9-897C-B12F8001ACCE}" type="pres">
      <dgm:prSet presAssocID="{6D6F31BD-1595-4644-9B05-927968FCD70A}" presName="parentLeftMargin" presStyleLbl="node1" presStyleIdx="0" presStyleCnt="1"/>
      <dgm:spPr/>
    </dgm:pt>
    <dgm:pt modelId="{56C666BB-1B32-4141-93B5-E04C631720BA}" type="pres">
      <dgm:prSet presAssocID="{6D6F31BD-1595-4644-9B05-927968FCD70A}" presName="parentText" presStyleLbl="node1" presStyleIdx="0" presStyleCnt="1" custScaleX="125651" custLinFactNeighborX="25000" custLinFactNeighborY="-97672">
        <dgm:presLayoutVars>
          <dgm:chMax val="0"/>
          <dgm:bulletEnabled val="1"/>
        </dgm:presLayoutVars>
      </dgm:prSet>
      <dgm:spPr/>
    </dgm:pt>
    <dgm:pt modelId="{8A791AAE-E676-44BF-B8F8-3E3AE9B86336}" type="pres">
      <dgm:prSet presAssocID="{6D6F31BD-1595-4644-9B05-927968FCD70A}" presName="negativeSpace" presStyleCnt="0"/>
      <dgm:spPr/>
    </dgm:pt>
    <dgm:pt modelId="{B9C2D8C8-0998-4390-BA36-6B3EEFE36C37}" type="pres">
      <dgm:prSet presAssocID="{6D6F31BD-1595-4644-9B05-927968FCD70A}" presName="childText" presStyleLbl="conFgAcc1" presStyleIdx="0" presStyleCnt="1" custLinFactNeighborY="-50674">
        <dgm:presLayoutVars>
          <dgm:bulletEnabled val="1"/>
        </dgm:presLayoutVars>
      </dgm:prSet>
      <dgm:spPr/>
    </dgm:pt>
  </dgm:ptLst>
  <dgm:cxnLst>
    <dgm:cxn modelId="{7548881C-DDE0-4D6A-8D4E-8D19B70BA4C6}" type="presOf" srcId="{6D6F31BD-1595-4644-9B05-927968FCD70A}" destId="{56C666BB-1B32-4141-93B5-E04C631720BA}" srcOrd="1" destOrd="0" presId="urn:microsoft.com/office/officeart/2005/8/layout/list1"/>
    <dgm:cxn modelId="{9BD1425C-1CD3-421F-B6F5-D7A8E52BC1B6}" type="presOf" srcId="{6D6F31BD-1595-4644-9B05-927968FCD70A}" destId="{E24B2A7E-0C02-4EE9-897C-B12F8001ACCE}" srcOrd="0" destOrd="0" presId="urn:microsoft.com/office/officeart/2005/8/layout/list1"/>
    <dgm:cxn modelId="{23FEF350-6661-41BF-882D-5A43A2CF5405}" type="presOf" srcId="{18467F71-5830-46A3-A3D7-A411A0FDA6DA}" destId="{ED150DD7-90A8-4338-83D5-EAA6CDD097A1}" srcOrd="0" destOrd="0" presId="urn:microsoft.com/office/officeart/2005/8/layout/list1"/>
    <dgm:cxn modelId="{8B47A577-E04F-42E6-B70D-992BECCB21A9}" srcId="{18467F71-5830-46A3-A3D7-A411A0FDA6DA}" destId="{6D6F31BD-1595-4644-9B05-927968FCD70A}" srcOrd="0" destOrd="0" parTransId="{59E93D63-B18B-4B35-998B-598E1B965113}" sibTransId="{2514D918-0A61-4745-B280-4DCFD3CE7CB7}"/>
    <dgm:cxn modelId="{231C3980-759A-4E3D-921F-6A1F88411F93}" type="presParOf" srcId="{ED150DD7-90A8-4338-83D5-EAA6CDD097A1}" destId="{44AF556D-8500-4105-8C51-420E5A74D882}" srcOrd="0" destOrd="0" presId="urn:microsoft.com/office/officeart/2005/8/layout/list1"/>
    <dgm:cxn modelId="{EED17324-626C-40A1-8A43-03B797E1A18B}" type="presParOf" srcId="{44AF556D-8500-4105-8C51-420E5A74D882}" destId="{E24B2A7E-0C02-4EE9-897C-B12F8001ACCE}" srcOrd="0" destOrd="0" presId="urn:microsoft.com/office/officeart/2005/8/layout/list1"/>
    <dgm:cxn modelId="{4F22E82D-C3DE-4589-ACB8-AB5119E6A16D}" type="presParOf" srcId="{44AF556D-8500-4105-8C51-420E5A74D882}" destId="{56C666BB-1B32-4141-93B5-E04C631720BA}" srcOrd="1" destOrd="0" presId="urn:microsoft.com/office/officeart/2005/8/layout/list1"/>
    <dgm:cxn modelId="{80587B2F-A444-43B5-B58A-D9B6629D3FE9}" type="presParOf" srcId="{ED150DD7-90A8-4338-83D5-EAA6CDD097A1}" destId="{8A791AAE-E676-44BF-B8F8-3E3AE9B86336}" srcOrd="1" destOrd="0" presId="urn:microsoft.com/office/officeart/2005/8/layout/list1"/>
    <dgm:cxn modelId="{DB34179D-41FF-4696-ADC2-563437AB9F68}" type="presParOf" srcId="{ED150DD7-90A8-4338-83D5-EAA6CDD097A1}" destId="{B9C2D8C8-0998-4390-BA36-6B3EEFE36C3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40400-8A02-44DB-9348-C6C2B56E6FB9}">
      <dsp:nvSpPr>
        <dsp:cNvPr id="0" name=""/>
        <dsp:cNvSpPr/>
      </dsp:nvSpPr>
      <dsp:spPr>
        <a:xfrm>
          <a:off x="7047715" y="2651442"/>
          <a:ext cx="91440" cy="504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726"/>
              </a:lnTo>
              <a:lnTo>
                <a:pt x="52208" y="346726"/>
              </a:lnTo>
              <a:lnTo>
                <a:pt x="52208" y="5044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DC1DD-B2E5-40C2-B393-2F555385368B}">
      <dsp:nvSpPr>
        <dsp:cNvPr id="0" name=""/>
        <dsp:cNvSpPr/>
      </dsp:nvSpPr>
      <dsp:spPr>
        <a:xfrm>
          <a:off x="4785301" y="1083896"/>
          <a:ext cx="2308134" cy="486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342"/>
              </a:lnTo>
              <a:lnTo>
                <a:pt x="2308134" y="328342"/>
              </a:lnTo>
              <a:lnTo>
                <a:pt x="2308134" y="4861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9D107-BD9C-4C12-86E7-62223C84A841}">
      <dsp:nvSpPr>
        <dsp:cNvPr id="0" name=""/>
        <dsp:cNvSpPr/>
      </dsp:nvSpPr>
      <dsp:spPr>
        <a:xfrm>
          <a:off x="2495644" y="2660634"/>
          <a:ext cx="1708686" cy="495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34"/>
              </a:lnTo>
              <a:lnTo>
                <a:pt x="1708686" y="337534"/>
              </a:lnTo>
              <a:lnTo>
                <a:pt x="1708686" y="495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98BC-1647-41CC-8DF9-C35E5686C90B}">
      <dsp:nvSpPr>
        <dsp:cNvPr id="0" name=""/>
        <dsp:cNvSpPr/>
      </dsp:nvSpPr>
      <dsp:spPr>
        <a:xfrm>
          <a:off x="1129678" y="2660634"/>
          <a:ext cx="1365965" cy="495303"/>
        </a:xfrm>
        <a:custGeom>
          <a:avLst/>
          <a:gdLst/>
          <a:ahLst/>
          <a:cxnLst/>
          <a:rect l="0" t="0" r="0" b="0"/>
          <a:pathLst>
            <a:path>
              <a:moveTo>
                <a:pt x="1365965" y="0"/>
              </a:moveTo>
              <a:lnTo>
                <a:pt x="1365965" y="337534"/>
              </a:lnTo>
              <a:lnTo>
                <a:pt x="0" y="337534"/>
              </a:lnTo>
              <a:lnTo>
                <a:pt x="0" y="4953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53CF4-8103-46B1-BE09-DC413EC85982}">
      <dsp:nvSpPr>
        <dsp:cNvPr id="0" name=""/>
        <dsp:cNvSpPr/>
      </dsp:nvSpPr>
      <dsp:spPr>
        <a:xfrm>
          <a:off x="2495644" y="1083896"/>
          <a:ext cx="2289656" cy="495303"/>
        </a:xfrm>
        <a:custGeom>
          <a:avLst/>
          <a:gdLst/>
          <a:ahLst/>
          <a:cxnLst/>
          <a:rect l="0" t="0" r="0" b="0"/>
          <a:pathLst>
            <a:path>
              <a:moveTo>
                <a:pt x="2289656" y="0"/>
              </a:moveTo>
              <a:lnTo>
                <a:pt x="2289656" y="337534"/>
              </a:lnTo>
              <a:lnTo>
                <a:pt x="0" y="337534"/>
              </a:lnTo>
              <a:lnTo>
                <a:pt x="0" y="495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20AAB-E8A4-45DC-89AE-89BFBA2D67A9}">
      <dsp:nvSpPr>
        <dsp:cNvPr id="0" name=""/>
        <dsp:cNvSpPr/>
      </dsp:nvSpPr>
      <dsp:spPr>
        <a:xfrm>
          <a:off x="3933777" y="2460"/>
          <a:ext cx="1703047" cy="108143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E4022-DFE7-47C2-8CB1-F9F35D1715C6}">
      <dsp:nvSpPr>
        <dsp:cNvPr id="0" name=""/>
        <dsp:cNvSpPr/>
      </dsp:nvSpPr>
      <dsp:spPr>
        <a:xfrm>
          <a:off x="4123004" y="182227"/>
          <a:ext cx="1703047" cy="108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r>
            <a:rPr lang="en-US" sz="2400" b="1" u="sng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u="none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(২ </a:t>
          </a:r>
          <a:r>
            <a:rPr lang="en-US" sz="2400" b="1" u="none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2400" b="1" u="none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u="none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4678" y="213901"/>
        <a:ext cx="1639699" cy="1018087"/>
      </dsp:txXfrm>
    </dsp:sp>
    <dsp:sp modelId="{E8F16571-FA7C-4A99-BF69-1BE44F66BD56}">
      <dsp:nvSpPr>
        <dsp:cNvPr id="0" name=""/>
        <dsp:cNvSpPr/>
      </dsp:nvSpPr>
      <dsp:spPr>
        <a:xfrm>
          <a:off x="1371598" y="1579199"/>
          <a:ext cx="2248091" cy="108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ED9BE-97FA-4945-BF8A-EF53C963D881}">
      <dsp:nvSpPr>
        <dsp:cNvPr id="0" name=""/>
        <dsp:cNvSpPr/>
      </dsp:nvSpPr>
      <dsp:spPr>
        <a:xfrm>
          <a:off x="1560826" y="1758965"/>
          <a:ext cx="2248091" cy="108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13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13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13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13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13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u="none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(২ </a:t>
          </a:r>
          <a:r>
            <a:rPr lang="en-US" sz="1300" b="0" u="none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1300" b="0" u="none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13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2500" y="1790639"/>
        <a:ext cx="2184743" cy="1018087"/>
      </dsp:txXfrm>
    </dsp:sp>
    <dsp:sp modelId="{EF7AFB25-10D8-41DD-93BA-5B93D7FD5D22}">
      <dsp:nvSpPr>
        <dsp:cNvPr id="0" name=""/>
        <dsp:cNvSpPr/>
      </dsp:nvSpPr>
      <dsp:spPr>
        <a:xfrm>
          <a:off x="278155" y="3155937"/>
          <a:ext cx="1703047" cy="108143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9C14E-54E7-4C3E-BECC-B7A7FBE6FCC2}">
      <dsp:nvSpPr>
        <dsp:cNvPr id="0" name=""/>
        <dsp:cNvSpPr/>
      </dsp:nvSpPr>
      <dsp:spPr>
        <a:xfrm>
          <a:off x="467382" y="3335703"/>
          <a:ext cx="1703047" cy="108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র‌্যাম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 (RAM)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Random access Memory</a:t>
          </a:r>
        </a:p>
      </dsp:txBody>
      <dsp:txXfrm>
        <a:off x="499056" y="3367377"/>
        <a:ext cx="1639699" cy="1018087"/>
      </dsp:txXfrm>
    </dsp:sp>
    <dsp:sp modelId="{5FEB7933-5B88-4DDB-BA71-E05B922AFB12}">
      <dsp:nvSpPr>
        <dsp:cNvPr id="0" name=""/>
        <dsp:cNvSpPr/>
      </dsp:nvSpPr>
      <dsp:spPr>
        <a:xfrm>
          <a:off x="3352807" y="3155937"/>
          <a:ext cx="1703047" cy="108143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871A9-1191-45E5-99C9-D381BC1122F3}">
      <dsp:nvSpPr>
        <dsp:cNvPr id="0" name=""/>
        <dsp:cNvSpPr/>
      </dsp:nvSpPr>
      <dsp:spPr>
        <a:xfrm>
          <a:off x="3542034" y="3335703"/>
          <a:ext cx="1703047" cy="108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র‌ম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 (ROM)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Read Only  Memory</a:t>
          </a:r>
        </a:p>
      </dsp:txBody>
      <dsp:txXfrm>
        <a:off x="3573708" y="3367377"/>
        <a:ext cx="1639699" cy="1018087"/>
      </dsp:txXfrm>
    </dsp:sp>
    <dsp:sp modelId="{0BF1CDC8-83EC-41DF-AAFB-C43360E3EC36}">
      <dsp:nvSpPr>
        <dsp:cNvPr id="0" name=""/>
        <dsp:cNvSpPr/>
      </dsp:nvSpPr>
      <dsp:spPr>
        <a:xfrm>
          <a:off x="5957264" y="1570007"/>
          <a:ext cx="2272342" cy="1081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77101-108F-4EE5-9923-050A9C0744E9}">
      <dsp:nvSpPr>
        <dsp:cNvPr id="0" name=""/>
        <dsp:cNvSpPr/>
      </dsp:nvSpPr>
      <dsp:spPr>
        <a:xfrm>
          <a:off x="6146492" y="1749773"/>
          <a:ext cx="2272342" cy="108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সহায়ক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সেকেন্ডারি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78166" y="1781447"/>
        <a:ext cx="2208994" cy="1018087"/>
      </dsp:txXfrm>
    </dsp:sp>
    <dsp:sp modelId="{F3A6EB1D-D9E7-4A30-A785-D27020753154}">
      <dsp:nvSpPr>
        <dsp:cNvPr id="0" name=""/>
        <dsp:cNvSpPr/>
      </dsp:nvSpPr>
      <dsp:spPr>
        <a:xfrm>
          <a:off x="6248400" y="3155937"/>
          <a:ext cx="1703047" cy="108143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533FB-E27F-440A-87CD-36B2436C1C94}">
      <dsp:nvSpPr>
        <dsp:cNvPr id="0" name=""/>
        <dsp:cNvSpPr/>
      </dsp:nvSpPr>
      <dsp:spPr>
        <a:xfrm>
          <a:off x="6437628" y="3335703"/>
          <a:ext cx="1703047" cy="1081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হার্ডডিস্ক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কার্ড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সিডি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ডিভিডি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ফ্লডি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ডিস্ক</a:t>
          </a:r>
          <a:r>
            <a:rPr lang="en-US" sz="1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endParaRPr lang="en-US" sz="1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69302" y="3367377"/>
        <a:ext cx="1639699" cy="1018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69360-B245-4256-907B-770E1D12481A}">
      <dsp:nvSpPr>
        <dsp:cNvPr id="0" name=""/>
        <dsp:cNvSpPr/>
      </dsp:nvSpPr>
      <dsp:spPr>
        <a:xfrm>
          <a:off x="1040200" y="2146300"/>
          <a:ext cx="535029" cy="1284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514" y="0"/>
              </a:lnTo>
              <a:lnTo>
                <a:pt x="267514" y="1284797"/>
              </a:lnTo>
              <a:lnTo>
                <a:pt x="535029" y="128479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72921" y="2753904"/>
        <a:ext cx="69587" cy="69587"/>
      </dsp:txXfrm>
    </dsp:sp>
    <dsp:sp modelId="{908654BA-3CF1-4896-881F-9ECAF11F11C2}">
      <dsp:nvSpPr>
        <dsp:cNvPr id="0" name=""/>
        <dsp:cNvSpPr/>
      </dsp:nvSpPr>
      <dsp:spPr>
        <a:xfrm>
          <a:off x="1040200" y="2146300"/>
          <a:ext cx="535029" cy="627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514" y="0"/>
              </a:lnTo>
              <a:lnTo>
                <a:pt x="267514" y="627889"/>
              </a:lnTo>
              <a:lnTo>
                <a:pt x="535029" y="62788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87092" y="2439621"/>
        <a:ext cx="41246" cy="41246"/>
      </dsp:txXfrm>
    </dsp:sp>
    <dsp:sp modelId="{96464099-C3A1-4072-96F4-CDE62D1D0D34}">
      <dsp:nvSpPr>
        <dsp:cNvPr id="0" name=""/>
        <dsp:cNvSpPr/>
      </dsp:nvSpPr>
      <dsp:spPr>
        <a:xfrm>
          <a:off x="1040200" y="2057565"/>
          <a:ext cx="535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8734"/>
              </a:moveTo>
              <a:lnTo>
                <a:pt x="267514" y="88734"/>
              </a:lnTo>
              <a:lnTo>
                <a:pt x="267514" y="45720"/>
              </a:lnTo>
              <a:lnTo>
                <a:pt x="535029" y="4572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94296" y="2089866"/>
        <a:ext cx="26837" cy="26837"/>
      </dsp:txXfrm>
    </dsp:sp>
    <dsp:sp modelId="{E9402046-832E-4002-8189-6B5618219F56}">
      <dsp:nvSpPr>
        <dsp:cNvPr id="0" name=""/>
        <dsp:cNvSpPr/>
      </dsp:nvSpPr>
      <dsp:spPr>
        <a:xfrm>
          <a:off x="1040200" y="1424935"/>
          <a:ext cx="535029" cy="721364"/>
        </a:xfrm>
        <a:custGeom>
          <a:avLst/>
          <a:gdLst/>
          <a:ahLst/>
          <a:cxnLst/>
          <a:rect l="0" t="0" r="0" b="0"/>
          <a:pathLst>
            <a:path>
              <a:moveTo>
                <a:pt x="0" y="721364"/>
              </a:moveTo>
              <a:lnTo>
                <a:pt x="267514" y="721364"/>
              </a:lnTo>
              <a:lnTo>
                <a:pt x="267514" y="0"/>
              </a:lnTo>
              <a:lnTo>
                <a:pt x="535029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85262" y="1763164"/>
        <a:ext cx="44906" cy="44906"/>
      </dsp:txXfrm>
    </dsp:sp>
    <dsp:sp modelId="{5F40BBB1-1F77-40E1-8A68-ECD07A7202D2}">
      <dsp:nvSpPr>
        <dsp:cNvPr id="0" name=""/>
        <dsp:cNvSpPr/>
      </dsp:nvSpPr>
      <dsp:spPr>
        <a:xfrm>
          <a:off x="1040200" y="811042"/>
          <a:ext cx="535029" cy="1335257"/>
        </a:xfrm>
        <a:custGeom>
          <a:avLst/>
          <a:gdLst/>
          <a:ahLst/>
          <a:cxnLst/>
          <a:rect l="0" t="0" r="0" b="0"/>
          <a:pathLst>
            <a:path>
              <a:moveTo>
                <a:pt x="0" y="1335257"/>
              </a:moveTo>
              <a:lnTo>
                <a:pt x="267514" y="1335257"/>
              </a:lnTo>
              <a:lnTo>
                <a:pt x="267514" y="0"/>
              </a:lnTo>
              <a:lnTo>
                <a:pt x="535029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71753" y="1442709"/>
        <a:ext cx="71923" cy="71923"/>
      </dsp:txXfrm>
    </dsp:sp>
    <dsp:sp modelId="{8A668525-846C-4C7B-B28D-5A48FC4BC2CC}">
      <dsp:nvSpPr>
        <dsp:cNvPr id="0" name=""/>
        <dsp:cNvSpPr/>
      </dsp:nvSpPr>
      <dsp:spPr>
        <a:xfrm rot="16200000">
          <a:off x="-1316714" y="1935685"/>
          <a:ext cx="4292600" cy="421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এখানে</a:t>
          </a:r>
          <a:r>
            <a:rPr lang="en-US" sz="2000" b="1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Hz ও Byte </a:t>
          </a:r>
          <a:r>
            <a:rPr lang="en-US" sz="2000" b="1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000" b="1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000" b="1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2000" b="1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হলোঃ</a:t>
          </a:r>
          <a:endParaRPr lang="en-US" sz="2000" b="1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316714" y="1935685"/>
        <a:ext cx="4292600" cy="421229"/>
      </dsp:txXfrm>
    </dsp:sp>
    <dsp:sp modelId="{B61F6E98-29AD-4248-9792-676E24C0CA65}">
      <dsp:nvSpPr>
        <dsp:cNvPr id="0" name=""/>
        <dsp:cNvSpPr/>
      </dsp:nvSpPr>
      <dsp:spPr>
        <a:xfrm>
          <a:off x="1575230" y="635000"/>
          <a:ext cx="2565761" cy="352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 ৮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বিট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= ১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বাইট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5230" y="635000"/>
        <a:ext cx="2565761" cy="352083"/>
      </dsp:txXfrm>
    </dsp:sp>
    <dsp:sp modelId="{A7157029-F827-441E-B1E3-08014FAA04EB}">
      <dsp:nvSpPr>
        <dsp:cNvPr id="0" name=""/>
        <dsp:cNvSpPr/>
      </dsp:nvSpPr>
      <dsp:spPr>
        <a:xfrm>
          <a:off x="1575230" y="1190982"/>
          <a:ext cx="3184737" cy="4679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 ১০২৪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বাইট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= ১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কিলোবাইট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5230" y="1190982"/>
        <a:ext cx="3184737" cy="467906"/>
      </dsp:txXfrm>
    </dsp:sp>
    <dsp:sp modelId="{5BC67736-466B-42D1-80F2-9FDF076121E5}">
      <dsp:nvSpPr>
        <dsp:cNvPr id="0" name=""/>
        <dsp:cNvSpPr/>
      </dsp:nvSpPr>
      <dsp:spPr>
        <a:xfrm>
          <a:off x="1575230" y="1862787"/>
          <a:ext cx="4172589" cy="480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 (১০২৪ </a:t>
          </a:r>
          <a14:m xmlns:a14="http://schemas.microsoft.com/office/drawing/2010/main">
            <m:oMath xmlns:m="http://schemas.openxmlformats.org/officeDocument/2006/math">
              <m:r>
                <a:rPr lang="en-US" sz="2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×</m:t>
              </m:r>
            </m:oMath>
          </a14:m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১০২৪)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বাইট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= ১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মেগাবাইট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5230" y="1862787"/>
        <a:ext cx="4172589" cy="480996"/>
      </dsp:txXfrm>
    </dsp:sp>
    <dsp:sp modelId="{0C80974D-342F-4348-9464-67112300A4B7}">
      <dsp:nvSpPr>
        <dsp:cNvPr id="0" name=""/>
        <dsp:cNvSpPr/>
      </dsp:nvSpPr>
      <dsp:spPr>
        <a:xfrm>
          <a:off x="1575230" y="2547682"/>
          <a:ext cx="4735306" cy="453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 (১০২৪ </a:t>
          </a:r>
          <a14:m xmlns:a14="http://schemas.microsoft.com/office/drawing/2010/main">
            <m:oMath xmlns:m="http://schemas.openxmlformats.org/officeDocument/2006/math">
              <m:r>
                <a:rPr lang="en-US" sz="2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×</m:t>
              </m:r>
            </m:oMath>
          </a14:m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১০২৪ </a:t>
          </a:r>
          <a14:m xmlns:a14="http://schemas.microsoft.com/office/drawing/2010/main">
            <m:oMath xmlns:m="http://schemas.openxmlformats.org/officeDocument/2006/math">
              <m:r>
                <a:rPr lang="en-US" sz="2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×</m:t>
              </m:r>
            </m:oMath>
          </a14:m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১০২৪)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বাইট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= ১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গিগাবাইট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5230" y="2547682"/>
        <a:ext cx="4735306" cy="453013"/>
      </dsp:txXfrm>
    </dsp:sp>
    <dsp:sp modelId="{13E31444-A4C9-4FAC-9B88-AF0A036EC428}">
      <dsp:nvSpPr>
        <dsp:cNvPr id="0" name=""/>
        <dsp:cNvSpPr/>
      </dsp:nvSpPr>
      <dsp:spPr>
        <a:xfrm>
          <a:off x="1575230" y="3204594"/>
          <a:ext cx="5882998" cy="45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 (১০২৪ </a:t>
          </a:r>
          <a14:m xmlns:a14="http://schemas.microsoft.com/office/drawing/2010/main">
            <m:oMath xmlns:m="http://schemas.openxmlformats.org/officeDocument/2006/math">
              <m:r>
                <a:rPr lang="en-US" sz="2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×</m:t>
              </m:r>
            </m:oMath>
          </a14:m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১০২৪ </a:t>
          </a:r>
          <a14:m xmlns:a14="http://schemas.microsoft.com/office/drawing/2010/main">
            <m:oMath xmlns:m="http://schemas.openxmlformats.org/officeDocument/2006/math">
              <m:r>
                <a:rPr lang="en-US" sz="2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×</m:t>
              </m:r>
            </m:oMath>
          </a14:m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১০২৪ </a:t>
          </a:r>
          <a14:m xmlns:a14="http://schemas.microsoft.com/office/drawing/2010/main">
            <m:oMath xmlns:m="http://schemas.openxmlformats.org/officeDocument/2006/math">
              <m:r>
                <a:rPr lang="en-US" sz="22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×</m:t>
              </m:r>
            </m:oMath>
          </a14:m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১০২৪)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বাইট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= ১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টেরাবাইট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5230" y="3204594"/>
        <a:ext cx="5882998" cy="453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29CC4-45E5-483C-BA10-FBD9FAB9DA4D}">
      <dsp:nvSpPr>
        <dsp:cNvPr id="0" name=""/>
        <dsp:cNvSpPr/>
      </dsp:nvSpPr>
      <dsp:spPr>
        <a:xfrm>
          <a:off x="-4088522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3501B-8BC0-4BB0-B90D-EF6A64CAB96D}">
      <dsp:nvSpPr>
        <dsp:cNvPr id="0" name=""/>
        <dsp:cNvSpPr/>
      </dsp:nvSpPr>
      <dsp:spPr>
        <a:xfrm>
          <a:off x="886403" y="228602"/>
          <a:ext cx="2221879" cy="508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স্থায়িত্ব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endParaRPr lang="en-US" sz="2400" kern="1200" dirty="0"/>
        </a:p>
      </dsp:txBody>
      <dsp:txXfrm>
        <a:off x="886403" y="228602"/>
        <a:ext cx="2221879" cy="508162"/>
      </dsp:txXfrm>
    </dsp:sp>
    <dsp:sp modelId="{01E51292-2E7C-43B9-B7E3-F54CA8FCD8CE}">
      <dsp:nvSpPr>
        <dsp:cNvPr id="0" name=""/>
        <dsp:cNvSpPr/>
      </dsp:nvSpPr>
      <dsp:spPr>
        <a:xfrm>
          <a:off x="572749" y="190398"/>
          <a:ext cx="635203" cy="635203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16BB-55CE-4A5B-9B4C-F95D66C96478}">
      <dsp:nvSpPr>
        <dsp:cNvPr id="0" name=""/>
        <dsp:cNvSpPr/>
      </dsp:nvSpPr>
      <dsp:spPr>
        <a:xfrm>
          <a:off x="1142972" y="1015918"/>
          <a:ext cx="2708131" cy="5081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সহজে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বহন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400" b="1" u="sng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42972" y="1015918"/>
        <a:ext cx="2708131" cy="508162"/>
      </dsp:txXfrm>
    </dsp:sp>
    <dsp:sp modelId="{3F934BC7-6D39-4C84-9B78-A5585404F0BC}">
      <dsp:nvSpPr>
        <dsp:cNvPr id="0" name=""/>
        <dsp:cNvSpPr/>
      </dsp:nvSpPr>
      <dsp:spPr>
        <a:xfrm>
          <a:off x="936883" y="952398"/>
          <a:ext cx="635203" cy="635203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11119-89E5-47DB-A621-3D142761B8FD}">
      <dsp:nvSpPr>
        <dsp:cNvPr id="0" name=""/>
        <dsp:cNvSpPr/>
      </dsp:nvSpPr>
      <dsp:spPr>
        <a:xfrm>
          <a:off x="1425592" y="1804312"/>
          <a:ext cx="2689214" cy="455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অত্যান্ত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25592" y="1804312"/>
        <a:ext cx="2689214" cy="455374"/>
      </dsp:txXfrm>
    </dsp:sp>
    <dsp:sp modelId="{0ACDE834-756C-442D-BB4E-B072CED9913F}">
      <dsp:nvSpPr>
        <dsp:cNvPr id="0" name=""/>
        <dsp:cNvSpPr/>
      </dsp:nvSpPr>
      <dsp:spPr>
        <a:xfrm>
          <a:off x="1048643" y="1714398"/>
          <a:ext cx="635203" cy="635203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45A79-1D9B-4BCF-A925-F623862A3D8C}">
      <dsp:nvSpPr>
        <dsp:cNvPr id="0" name=""/>
        <dsp:cNvSpPr/>
      </dsp:nvSpPr>
      <dsp:spPr>
        <a:xfrm>
          <a:off x="1247934" y="2539918"/>
          <a:ext cx="3324096" cy="5081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ধারণ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/>
        </a:p>
      </dsp:txBody>
      <dsp:txXfrm>
        <a:off x="1247934" y="2539918"/>
        <a:ext cx="3324096" cy="508162"/>
      </dsp:txXfrm>
    </dsp:sp>
    <dsp:sp modelId="{8BD76A12-F50E-4CCB-B223-4D2F18F3667D}">
      <dsp:nvSpPr>
        <dsp:cNvPr id="0" name=""/>
        <dsp:cNvSpPr/>
      </dsp:nvSpPr>
      <dsp:spPr>
        <a:xfrm>
          <a:off x="936883" y="2476398"/>
          <a:ext cx="635203" cy="635203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BD807-872F-4C56-B47C-03BBDE6DF8E3}">
      <dsp:nvSpPr>
        <dsp:cNvPr id="0" name=""/>
        <dsp:cNvSpPr/>
      </dsp:nvSpPr>
      <dsp:spPr>
        <a:xfrm>
          <a:off x="914411" y="3301918"/>
          <a:ext cx="4242624" cy="5081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/>
        </a:p>
      </dsp:txBody>
      <dsp:txXfrm>
        <a:off x="914411" y="3301918"/>
        <a:ext cx="4242624" cy="508162"/>
      </dsp:txXfrm>
    </dsp:sp>
    <dsp:sp modelId="{E5451F67-AAEB-4B1A-BB97-1B5E5B28BC07}">
      <dsp:nvSpPr>
        <dsp:cNvPr id="0" name=""/>
        <dsp:cNvSpPr/>
      </dsp:nvSpPr>
      <dsp:spPr>
        <a:xfrm>
          <a:off x="572749" y="3238398"/>
          <a:ext cx="635203" cy="635203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2D8C8-0998-4390-BA36-6B3EEFE36C37}">
      <dsp:nvSpPr>
        <dsp:cNvPr id="0" name=""/>
        <dsp:cNvSpPr/>
      </dsp:nvSpPr>
      <dsp:spPr>
        <a:xfrm>
          <a:off x="0" y="152410"/>
          <a:ext cx="3429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666BB-1B32-4141-93B5-E04C631720BA}">
      <dsp:nvSpPr>
        <dsp:cNvPr id="0" name=""/>
        <dsp:cNvSpPr/>
      </dsp:nvSpPr>
      <dsp:spPr>
        <a:xfrm>
          <a:off x="214103" y="0"/>
          <a:ext cx="3013055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26" tIns="0" rIns="9072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সিডি</a:t>
          </a:r>
          <a:r>
            <a:rPr lang="en-US" sz="2000" b="1" u="sng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u="sng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000" b="1" u="sng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u="sng" kern="1200" dirty="0" err="1">
              <a:latin typeface="NikoshBAN" panose="02000000000000000000" pitchFamily="2" charset="0"/>
              <a:cs typeface="NikoshBAN" panose="02000000000000000000" pitchFamily="2" charset="0"/>
            </a:rPr>
            <a:t>ডিভিডি</a:t>
          </a:r>
          <a:r>
            <a:rPr lang="en-US" sz="2000" b="1" u="sng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u="sng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জনপ্রিয়তার</a:t>
          </a:r>
          <a:r>
            <a:rPr lang="en-US" sz="2000" b="1" u="sng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u="sng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endParaRPr lang="en-US" sz="2000" kern="1200" dirty="0"/>
        </a:p>
      </dsp:txBody>
      <dsp:txXfrm>
        <a:off x="242924" y="28821"/>
        <a:ext cx="2955413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1D2799-4DF6-46BC-BD5B-E078288A5A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62AF4-F37E-457B-8C32-BEDE09A9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AA4B-FCA2-44F2-BE53-C04690855CD9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96DEA-91F8-4C14-8310-D40A6528A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FB3A3-A092-4F90-BEE0-28825D2553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66418-9B83-42AD-9E3E-B1107247E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3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E912F-032A-4B6F-8C16-4F55E439F5D0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0AB0A-BB22-404D-9D6F-576AAA7C4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AB0A-BB22-404D-9D6F-576AAA7C4D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0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AB0A-BB22-404D-9D6F-576AAA7C4D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2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0AB0A-BB22-404D-9D6F-576AAA7C4D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565DDC-100C-4772-BFFF-E7B19F873D6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01600" cap="flat" cmpd="dbl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7A7E3-16E3-4018-959F-2F2EF0FBF0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2133600"/>
            <a:ext cx="8001000" cy="42005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A90972-4E7F-4377-AF11-0589EC07EF6C}"/>
              </a:ext>
            </a:extLst>
          </p:cNvPr>
          <p:cNvSpPr/>
          <p:nvPr/>
        </p:nvSpPr>
        <p:spPr>
          <a:xfrm>
            <a:off x="38100" y="304800"/>
            <a:ext cx="9067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স্বাগতগম</a:t>
            </a:r>
            <a:endPara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9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B7123C-5DC1-47CA-9AC4-7EBFD429BA70}"/>
              </a:ext>
            </a:extLst>
          </p:cNvPr>
          <p:cNvSpPr txBox="1"/>
          <p:nvPr/>
        </p:nvSpPr>
        <p:spPr>
          <a:xfrm>
            <a:off x="2286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মেমোরির</a:t>
            </a:r>
            <a:r>
              <a:rPr lang="en-US" sz="2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দুইভাবে</a:t>
            </a:r>
            <a:r>
              <a:rPr lang="en-US" sz="2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800100" lvl="1" indent="-342900"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হর্টজ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(Hz)</a:t>
            </a:r>
          </a:p>
          <a:p>
            <a:pPr marL="800100" lvl="1" indent="-342900"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(Byte)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Diagram 10">
                <a:extLst>
                  <a:ext uri="{FF2B5EF4-FFF2-40B4-BE49-F238E27FC236}">
                    <a16:creationId xmlns:a16="http://schemas.microsoft.com/office/drawing/2014/main" id="{2C7517F5-27BE-4EF6-BA6F-77856ADF68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66273224"/>
                  </p:ext>
                </p:extLst>
              </p:nvPr>
            </p:nvGraphicFramePr>
            <p:xfrm>
              <a:off x="457200" y="1981200"/>
              <a:ext cx="8077200" cy="4292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1" name="Diagram 10">
                <a:extLst>
                  <a:ext uri="{FF2B5EF4-FFF2-40B4-BE49-F238E27FC236}">
                    <a16:creationId xmlns:a16="http://schemas.microsoft.com/office/drawing/2014/main" id="{2C7517F5-27BE-4EF6-BA6F-77856ADF68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66273224"/>
                  </p:ext>
                </p:extLst>
              </p:nvPr>
            </p:nvGraphicFramePr>
            <p:xfrm>
              <a:off x="457200" y="1981200"/>
              <a:ext cx="8077200" cy="4292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91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CA0827-78A6-44F6-916F-A8E4D5F670D9}"/>
              </a:ext>
            </a:extLst>
          </p:cNvPr>
          <p:cNvSpPr/>
          <p:nvPr/>
        </p:nvSpPr>
        <p:spPr>
          <a:xfrm>
            <a:off x="76196" y="102110"/>
            <a:ext cx="3124204" cy="43129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0A8D9-B0EC-4FA4-BFB2-3C4568CBA4C0}"/>
              </a:ext>
            </a:extLst>
          </p:cNvPr>
          <p:cNvSpPr/>
          <p:nvPr/>
        </p:nvSpPr>
        <p:spPr>
          <a:xfrm rot="10800000">
            <a:off x="5943596" y="100413"/>
            <a:ext cx="3124204" cy="43129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1BDDB-CE5B-4BCA-A1B4-01A2DAFAA390}"/>
              </a:ext>
            </a:extLst>
          </p:cNvPr>
          <p:cNvSpPr txBox="1"/>
          <p:nvPr/>
        </p:nvSpPr>
        <p:spPr>
          <a:xfrm>
            <a:off x="304800" y="102110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8636D6-2EC8-4B48-87AB-126FDE5F64DF}"/>
              </a:ext>
            </a:extLst>
          </p:cNvPr>
          <p:cNvSpPr txBox="1"/>
          <p:nvPr/>
        </p:nvSpPr>
        <p:spPr>
          <a:xfrm>
            <a:off x="-26894" y="5449669"/>
            <a:ext cx="899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১৯৫৬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IBM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মেইনফ্রেম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গিগাবাইট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টেরাবাইট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AF968-8668-4183-9790-19702C5C8D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09" y="1127560"/>
            <a:ext cx="8461981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F2D988E-5C18-4A28-AD61-41FB00DE9328}"/>
              </a:ext>
            </a:extLst>
          </p:cNvPr>
          <p:cNvGrpSpPr/>
          <p:nvPr/>
        </p:nvGrpSpPr>
        <p:grpSpPr>
          <a:xfrm>
            <a:off x="174832" y="228600"/>
            <a:ext cx="8794336" cy="6172200"/>
            <a:chOff x="152400" y="381000"/>
            <a:chExt cx="4263819" cy="43155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295C71-211C-45C2-BEC2-1834D4F79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381000"/>
              <a:ext cx="4263819" cy="3048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227796-7CEF-47C2-A79E-15397CFBDE00}"/>
                </a:ext>
              </a:extLst>
            </p:cNvPr>
            <p:cNvSpPr txBox="1"/>
            <p:nvPr/>
          </p:nvSpPr>
          <p:spPr>
            <a:xfrm>
              <a:off x="152400" y="3496240"/>
              <a:ext cx="426381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প্রথম হার্ডডিস্ক বলা যায় ১৯৫৬ সালে তৈরি </a:t>
              </a:r>
              <a:r>
                <a:rPr kumimoji="0" lang="bn-IN" altLang="en-US" sz="1800" b="1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আইবিএম </a:t>
              </a:r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এর 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RAMAC </a:t>
              </a:r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এতে প্লেটারের ব্যাস ছিল ২৪ ইঞ্চি। মাত্র ৫ মেগাবাইট ক্ষমতার এই ডিস্ক সেকেন্ডে ৮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kumimoji="0" lang="bn-IN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৮০০ বিট হারে তথ্য প্রবাহ করতে পারত।</a:t>
              </a: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1979E02-90C2-429C-9EA1-D3A043628CF9}"/>
              </a:ext>
            </a:extLst>
          </p:cNvPr>
          <p:cNvGrpSpPr/>
          <p:nvPr/>
        </p:nvGrpSpPr>
        <p:grpSpPr>
          <a:xfrm>
            <a:off x="174832" y="228600"/>
            <a:ext cx="8794336" cy="6629400"/>
            <a:chOff x="4724399" y="1134039"/>
            <a:chExt cx="4263819" cy="39713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83FA0D-97C6-44BE-9A86-1625997D44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4399" y="1134039"/>
              <a:ext cx="4263819" cy="304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50FFD7-7FED-4E80-97D1-EE9EB44D9EE8}"/>
                </a:ext>
              </a:extLst>
            </p:cNvPr>
            <p:cNvSpPr txBox="1"/>
            <p:nvPr/>
          </p:nvSpPr>
          <p:spPr>
            <a:xfrm>
              <a:off x="4724399" y="4182039"/>
              <a:ext cx="426381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সময়ের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সবচেয়ে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ক্ষুদ্রতম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হার্ডডিস্ক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খুব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সহজে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হতের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রেখে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চলাফেরা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11111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7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39D122-C6D1-47B0-B01C-E0EE01A689BA}"/>
              </a:ext>
            </a:extLst>
          </p:cNvPr>
          <p:cNvSpPr txBox="1"/>
          <p:nvPr/>
        </p:nvSpPr>
        <p:spPr>
          <a:xfrm>
            <a:off x="5321300" y="4139067"/>
            <a:ext cx="38016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বর্তামানে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ব্লু-রে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ধারণক্ষমাতা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71CAA-E66C-4994-A866-DD910FAE476D}"/>
              </a:ext>
            </a:extLst>
          </p:cNvPr>
          <p:cNvSpPr txBox="1"/>
          <p:nvPr/>
        </p:nvSpPr>
        <p:spPr>
          <a:xfrm>
            <a:off x="204934" y="4139067"/>
            <a:ext cx="3696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ডিভিডির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দু-পাশে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পলিকার্বনেট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সুরক্ষিত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ডিভিডিতে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লেজার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রাশ্মি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2978F3-E0A0-46D8-A654-6320DD244B6E}"/>
              </a:ext>
            </a:extLst>
          </p:cNvPr>
          <p:cNvGrpSpPr/>
          <p:nvPr/>
        </p:nvGrpSpPr>
        <p:grpSpPr>
          <a:xfrm>
            <a:off x="5486400" y="875184"/>
            <a:ext cx="3352800" cy="2925310"/>
            <a:chOff x="5727692" y="875184"/>
            <a:chExt cx="2820998" cy="21622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DC34F9F-B44B-43AF-B0E9-D7D14EB7A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7692" y="875184"/>
              <a:ext cx="2820998" cy="178510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973A5C-62B4-4DFD-943E-CDCC4E5470F7}"/>
                </a:ext>
              </a:extLst>
            </p:cNvPr>
            <p:cNvSpPr txBox="1"/>
            <p:nvPr/>
          </p:nvSpPr>
          <p:spPr>
            <a:xfrm>
              <a:off x="5727692" y="2668133"/>
              <a:ext cx="28209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ব্লু-রে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ডিভিডি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ডিস্ক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DD3E50-05B6-4DB9-B1B0-5976EA2926A3}"/>
              </a:ext>
            </a:extLst>
          </p:cNvPr>
          <p:cNvGrpSpPr/>
          <p:nvPr/>
        </p:nvGrpSpPr>
        <p:grpSpPr>
          <a:xfrm>
            <a:off x="152400" y="762000"/>
            <a:ext cx="3801663" cy="3038494"/>
            <a:chOff x="152400" y="526215"/>
            <a:chExt cx="3801663" cy="32742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9970A1-216F-4091-816A-066EB37DE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52" t="5319" r="6130" b="4255"/>
            <a:stretch/>
          </p:blipFill>
          <p:spPr>
            <a:xfrm rot="5400000">
              <a:off x="601838" y="76777"/>
              <a:ext cx="2902787" cy="380166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4B5B48-407F-47DE-A6CE-520926DC8739}"/>
                </a:ext>
              </a:extLst>
            </p:cNvPr>
            <p:cNvSpPr txBox="1"/>
            <p:nvPr/>
          </p:nvSpPr>
          <p:spPr>
            <a:xfrm>
              <a:off x="212912" y="3431162"/>
              <a:ext cx="35970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সিডি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ডিভিডি</a:t>
              </a: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5BE434D-C8EE-44E2-A9DA-4BE2AFA74477}"/>
              </a:ext>
            </a:extLst>
          </p:cNvPr>
          <p:cNvSpPr/>
          <p:nvPr/>
        </p:nvSpPr>
        <p:spPr>
          <a:xfrm>
            <a:off x="76196" y="102110"/>
            <a:ext cx="3124204" cy="43129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0345F2-E13A-4C4F-B45F-8D5110029D41}"/>
              </a:ext>
            </a:extLst>
          </p:cNvPr>
          <p:cNvSpPr/>
          <p:nvPr/>
        </p:nvSpPr>
        <p:spPr>
          <a:xfrm rot="10800000">
            <a:off x="5943596" y="100413"/>
            <a:ext cx="3124204" cy="43129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E99224-B78D-4403-9263-D47F51985EEA}"/>
              </a:ext>
            </a:extLst>
          </p:cNvPr>
          <p:cNvSpPr txBox="1"/>
          <p:nvPr/>
        </p:nvSpPr>
        <p:spPr>
          <a:xfrm>
            <a:off x="304800" y="102110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ব্লু-রে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DF771B-D147-47E4-9462-561C7569F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039103"/>
              </p:ext>
            </p:extLst>
          </p:nvPr>
        </p:nvGraphicFramePr>
        <p:xfrm>
          <a:off x="1600200" y="1981200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5ACF401-158D-45B7-9F58-61ACE95B0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784975"/>
              </p:ext>
            </p:extLst>
          </p:nvPr>
        </p:nvGraphicFramePr>
        <p:xfrm>
          <a:off x="457200" y="1416050"/>
          <a:ext cx="3429000" cy="8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309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F6D01-9557-4496-B7CC-D8A8D304E73F}"/>
              </a:ext>
            </a:extLst>
          </p:cNvPr>
          <p:cNvSpPr txBox="1"/>
          <p:nvPr/>
        </p:nvSpPr>
        <p:spPr>
          <a:xfrm>
            <a:off x="0" y="5715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ফ্ল্যাশ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091D5-9146-4561-815D-F23B35CBE7B7}"/>
              </a:ext>
            </a:extLst>
          </p:cNvPr>
          <p:cNvSpPr txBox="1"/>
          <p:nvPr/>
        </p:nvSpPr>
        <p:spPr>
          <a:xfrm>
            <a:off x="152399" y="4876800"/>
            <a:ext cx="887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সহজেবহন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ফ্ল্যাশ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C204C-7D1A-4E3B-BF33-9E5359E5B4BE}"/>
              </a:ext>
            </a:extLst>
          </p:cNvPr>
          <p:cNvSpPr txBox="1"/>
          <p:nvPr/>
        </p:nvSpPr>
        <p:spPr>
          <a:xfrm>
            <a:off x="152399" y="5306696"/>
            <a:ext cx="8877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২০০০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মেগাবাইট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পারতো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গিগাবাইটের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6C18A6-623E-4A59-86C1-8506CDE05394}"/>
              </a:ext>
            </a:extLst>
          </p:cNvPr>
          <p:cNvGrpSpPr/>
          <p:nvPr/>
        </p:nvGrpSpPr>
        <p:grpSpPr>
          <a:xfrm>
            <a:off x="1525455" y="715267"/>
            <a:ext cx="6321690" cy="3551933"/>
            <a:chOff x="1525455" y="715267"/>
            <a:chExt cx="6321690" cy="35519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E8D42A-54FB-4197-9BF4-7DCDD5A6E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5455" y="715267"/>
              <a:ext cx="6321690" cy="317093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11F914-8F49-4DAC-9611-052F4535C07E}"/>
                </a:ext>
              </a:extLst>
            </p:cNvPr>
            <p:cNvSpPr txBox="1"/>
            <p:nvPr/>
          </p:nvSpPr>
          <p:spPr>
            <a:xfrm>
              <a:off x="2552700" y="3897868"/>
              <a:ext cx="4038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ফ্ল্যাশ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ড্রাইভ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ড্রাইভ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3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7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49C4F5-7146-4C6D-A41E-EDA08044506D}"/>
              </a:ext>
            </a:extLst>
          </p:cNvPr>
          <p:cNvSpPr txBox="1"/>
          <p:nvPr/>
        </p:nvSpPr>
        <p:spPr>
          <a:xfrm>
            <a:off x="4620768" y="4545449"/>
            <a:ext cx="414223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মেমোরি 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সরাসরি কম্পিউটারের সাথে সংযুক্ত করার সুযোগ না থাকলেও এক ধরনের ডিভাইসের সাহায্যে মেমোরি কার্ডকে কম্পিউটারের সাথে সংযুক্ত করা যায়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এ ডিভাইসকে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Card reader) 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।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কার্ড রিডার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 কম্পিউটারের সাথে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USB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পোর্টের মাধ্যমে সংযুক্ত করা যায়।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A490FD-2DFC-4BC8-9AB8-F2AA9DCCB933}"/>
              </a:ext>
            </a:extLst>
          </p:cNvPr>
          <p:cNvGrpSpPr/>
          <p:nvPr/>
        </p:nvGrpSpPr>
        <p:grpSpPr>
          <a:xfrm>
            <a:off x="283465" y="1658847"/>
            <a:ext cx="4114800" cy="2710893"/>
            <a:chOff x="350081" y="838200"/>
            <a:chExt cx="5060119" cy="27108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F77B1F9-8790-400D-A701-8542C1FAF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81" y="838200"/>
              <a:ext cx="5060119" cy="233497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5AE74B-82F8-4DC8-A5C4-1427CF34625F}"/>
                </a:ext>
              </a:extLst>
            </p:cNvPr>
            <p:cNvSpPr txBox="1"/>
            <p:nvPr/>
          </p:nvSpPr>
          <p:spPr>
            <a:xfrm>
              <a:off x="350081" y="3179761"/>
              <a:ext cx="50601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কার্ড</a:t>
              </a:r>
              <a:endParaRPr lang="en-US" b="1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576036-C255-4CEC-8006-75154DA0FD34}"/>
              </a:ext>
            </a:extLst>
          </p:cNvPr>
          <p:cNvGrpSpPr/>
          <p:nvPr/>
        </p:nvGrpSpPr>
        <p:grpSpPr>
          <a:xfrm>
            <a:off x="4620768" y="1630688"/>
            <a:ext cx="4142231" cy="2762361"/>
            <a:chOff x="4565904" y="934660"/>
            <a:chExt cx="4142231" cy="276236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8FC8BB-0D5A-4890-B0DF-F0E0F758194D}"/>
                </a:ext>
              </a:extLst>
            </p:cNvPr>
            <p:cNvSpPr txBox="1"/>
            <p:nvPr/>
          </p:nvSpPr>
          <p:spPr>
            <a:xfrm>
              <a:off x="4593336" y="3327689"/>
              <a:ext cx="41147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কার্ড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রিডার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স্টল</a:t>
              </a:r>
              <a:endParaRPr lang="en-US" b="1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1973483-3545-4F76-98FD-7D91D5CA6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5904" y="934660"/>
              <a:ext cx="4127350" cy="238983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9297EE6-6AF9-4C8C-9F22-BFA394FAE2F0}"/>
              </a:ext>
            </a:extLst>
          </p:cNvPr>
          <p:cNvGrpSpPr/>
          <p:nvPr/>
        </p:nvGrpSpPr>
        <p:grpSpPr>
          <a:xfrm>
            <a:off x="74676" y="629976"/>
            <a:ext cx="8991604" cy="436824"/>
            <a:chOff x="74676" y="455503"/>
            <a:chExt cx="8991604" cy="43682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934775-C918-4567-B3A0-A78984C207AB}"/>
                </a:ext>
              </a:extLst>
            </p:cNvPr>
            <p:cNvSpPr/>
            <p:nvPr/>
          </p:nvSpPr>
          <p:spPr>
            <a:xfrm>
              <a:off x="74676" y="457200"/>
              <a:ext cx="3124204" cy="431290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5C8597-2C0D-4B4F-8326-A6EF1C0D768A}"/>
                </a:ext>
              </a:extLst>
            </p:cNvPr>
            <p:cNvSpPr/>
            <p:nvPr/>
          </p:nvSpPr>
          <p:spPr>
            <a:xfrm rot="10800000">
              <a:off x="5942076" y="455503"/>
              <a:ext cx="3124204" cy="431290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D6A574D-671F-4992-9D44-FFA266A31C0F}"/>
                </a:ext>
              </a:extLst>
            </p:cNvPr>
            <p:cNvSpPr txBox="1"/>
            <p:nvPr/>
          </p:nvSpPr>
          <p:spPr>
            <a:xfrm>
              <a:off x="533399" y="492217"/>
              <a:ext cx="817473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কার্ড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কার্ড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রিডার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স্টল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CA4214-9C80-43D2-9784-F8FEB5C53B79}"/>
              </a:ext>
            </a:extLst>
          </p:cNvPr>
          <p:cNvSpPr txBox="1"/>
          <p:nvPr/>
        </p:nvSpPr>
        <p:spPr>
          <a:xfrm>
            <a:off x="228600" y="4528734"/>
            <a:ext cx="411479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ডিভাইসের মধ্যে মেমোরি কার্ড </a:t>
            </a:r>
            <a:r>
              <a:rPr lang="en-US" b="1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insert</a:t>
            </a:r>
            <a:r>
              <a:rPr lang="en-US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করে, </a:t>
            </a:r>
            <a:r>
              <a:rPr lang="en-US" b="1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data storing</a:t>
            </a:r>
            <a:r>
              <a:rPr lang="en-US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dirty="0" err="1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1100" dirty="0">
              <a:solidFill>
                <a:srgbClr val="3F3F3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ক্যামেরা, মোবাইল, ফোন, পিসি এসবের</a:t>
            </a:r>
            <a:r>
              <a:rPr lang="en-US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3F3F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41B160-5B1A-484C-B63B-D3EEFAF9AE67}"/>
              </a:ext>
            </a:extLst>
          </p:cNvPr>
          <p:cNvGrpSpPr/>
          <p:nvPr/>
        </p:nvGrpSpPr>
        <p:grpSpPr>
          <a:xfrm>
            <a:off x="74676" y="304800"/>
            <a:ext cx="8991604" cy="498379"/>
            <a:chOff x="74676" y="455503"/>
            <a:chExt cx="8991604" cy="4983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CEECA3-49F1-412C-BA1E-A0CBCB7F1384}"/>
                </a:ext>
              </a:extLst>
            </p:cNvPr>
            <p:cNvSpPr/>
            <p:nvPr/>
          </p:nvSpPr>
          <p:spPr>
            <a:xfrm>
              <a:off x="74676" y="457200"/>
              <a:ext cx="3124204" cy="431290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F25E29-2E5F-4915-A243-F3E10AE08259}"/>
                </a:ext>
              </a:extLst>
            </p:cNvPr>
            <p:cNvSpPr/>
            <p:nvPr/>
          </p:nvSpPr>
          <p:spPr>
            <a:xfrm rot="10800000">
              <a:off x="5942076" y="455503"/>
              <a:ext cx="3124204" cy="431290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894EF8-61B5-4637-B40B-54065E98C7F9}"/>
                </a:ext>
              </a:extLst>
            </p:cNvPr>
            <p:cNvSpPr txBox="1"/>
            <p:nvPr/>
          </p:nvSpPr>
          <p:spPr>
            <a:xfrm>
              <a:off x="475135" y="492217"/>
              <a:ext cx="81971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কার্ডের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F0C07E-6B97-44DF-B744-468FBCC9A451}"/>
              </a:ext>
            </a:extLst>
          </p:cNvPr>
          <p:cNvGrpSpPr/>
          <p:nvPr/>
        </p:nvGrpSpPr>
        <p:grpSpPr>
          <a:xfrm>
            <a:off x="152400" y="1172700"/>
            <a:ext cx="4337766" cy="2662810"/>
            <a:chOff x="152400" y="1172700"/>
            <a:chExt cx="4337766" cy="26628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477964-04E5-4A64-8DB0-3934A2636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" y="1172700"/>
              <a:ext cx="4337766" cy="23666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C8B6111-5045-49EB-8484-CE7FA903A39C}"/>
                    </a:ext>
                  </a:extLst>
                </p:cNvPr>
                <p:cNvSpPr txBox="1"/>
                <p:nvPr/>
              </p:nvSpPr>
              <p:spPr>
                <a:xfrm>
                  <a:off x="268224" y="3466178"/>
                  <a:ext cx="22463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প্লেয়ার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C8B6111-5045-49EB-8484-CE7FA903A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224" y="3466178"/>
                  <a:ext cx="2246376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33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34C2D7-1EAB-4D80-A637-8E4C84667D3E}"/>
              </a:ext>
            </a:extLst>
          </p:cNvPr>
          <p:cNvGrpSpPr/>
          <p:nvPr/>
        </p:nvGrpSpPr>
        <p:grpSpPr>
          <a:xfrm>
            <a:off x="2043414" y="3814174"/>
            <a:ext cx="1798867" cy="2863596"/>
            <a:chOff x="2043414" y="3814174"/>
            <a:chExt cx="1798867" cy="28635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E40051-254E-4E9B-83AC-0F7DE791C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415" y="3814174"/>
              <a:ext cx="1798866" cy="25213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8006DD5-8327-40E2-B50F-E87EDED4BBFF}"/>
                    </a:ext>
                  </a:extLst>
                </p:cNvPr>
                <p:cNvSpPr txBox="1"/>
                <p:nvPr/>
              </p:nvSpPr>
              <p:spPr>
                <a:xfrm>
                  <a:off x="2043414" y="6308438"/>
                  <a:ext cx="17988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প্লেয়ার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8006DD5-8327-40E2-B50F-E87EDED4BB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414" y="6308438"/>
                  <a:ext cx="1798865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33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7E4C18-AB44-45A1-836B-6C8C2D8D737D}"/>
              </a:ext>
            </a:extLst>
          </p:cNvPr>
          <p:cNvGrpSpPr/>
          <p:nvPr/>
        </p:nvGrpSpPr>
        <p:grpSpPr>
          <a:xfrm>
            <a:off x="4653836" y="1228947"/>
            <a:ext cx="4222458" cy="2662999"/>
            <a:chOff x="4653836" y="1228947"/>
            <a:chExt cx="4222458" cy="26629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4AE047-AC6F-4E8F-93D3-592B606B8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3836" y="1228947"/>
              <a:ext cx="4222458" cy="228295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BC094B-64DE-4418-ACDB-C926F48751CF}"/>
                </a:ext>
              </a:extLst>
            </p:cNvPr>
            <p:cNvSpPr txBox="1"/>
            <p:nvPr/>
          </p:nvSpPr>
          <p:spPr>
            <a:xfrm>
              <a:off x="4653836" y="3511899"/>
              <a:ext cx="4221940" cy="38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স্মার্টফোন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			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ক্যামেরা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5682CA-48DD-4162-B560-B8F0D714BBFB}"/>
              </a:ext>
            </a:extLst>
          </p:cNvPr>
          <p:cNvGrpSpPr/>
          <p:nvPr/>
        </p:nvGrpSpPr>
        <p:grpSpPr>
          <a:xfrm>
            <a:off x="4267200" y="3946811"/>
            <a:ext cx="2688796" cy="2817551"/>
            <a:chOff x="4267200" y="3946811"/>
            <a:chExt cx="2688796" cy="281755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BB0A13-C8A0-4A9B-B990-985E12A63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3946811"/>
              <a:ext cx="2688796" cy="252137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6A7508-E79F-40A7-9FBD-77E8264B5594}"/>
                </a:ext>
              </a:extLst>
            </p:cNvPr>
            <p:cNvSpPr txBox="1"/>
            <p:nvPr/>
          </p:nvSpPr>
          <p:spPr>
            <a:xfrm>
              <a:off x="4572000" y="639503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ফোন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9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6436F0-A32A-478E-A443-C9948A76F28C}"/>
              </a:ext>
            </a:extLst>
          </p:cNvPr>
          <p:cNvSpPr txBox="1"/>
          <p:nvPr/>
        </p:nvSpPr>
        <p:spPr>
          <a:xfrm>
            <a:off x="304800" y="381000"/>
            <a:ext cx="8534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ফ্লডি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2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E4CAB-87F2-424A-85D4-7845001268B0}"/>
              </a:ext>
            </a:extLst>
          </p:cNvPr>
          <p:cNvSpPr txBox="1"/>
          <p:nvPr/>
        </p:nvSpPr>
        <p:spPr>
          <a:xfrm>
            <a:off x="76200" y="4655403"/>
            <a:ext cx="876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20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এটি এমন একটি ডিস্ক যা হার্ডডিস্কের </a:t>
            </a:r>
            <a:r>
              <a:rPr lang="en-US" sz="2000" dirty="0" err="1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as-IN" sz="20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জমা রাখতে </a:t>
            </a:r>
            <a:r>
              <a:rPr lang="en-US" sz="2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0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পারে  এটি প্র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0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 মত কম্পিউটারে সংযুক্ত করা বা বের করা যা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0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এটি সিডি নামে পরিচিত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ফ্লপি ডিস্ক অপেক্ষাকৃত ধীর গতি এবং ছোট 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as-IN" sz="2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এবং কম দামের জন্য উল্লেখ করা হ</a:t>
            </a:r>
            <a:r>
              <a:rPr lang="en-US" sz="20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as-IN" sz="2000" b="0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72C680-0AE0-45E2-B4C9-60E1199099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600200"/>
            <a:ext cx="3886200" cy="2350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975E67-DFA1-4E91-8243-4842F21C23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1676400"/>
            <a:ext cx="2743200" cy="2350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49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692F4-9F5F-4021-B1C9-E69FF62A25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099" y="-136196"/>
            <a:ext cx="4913802" cy="3993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E76740-5D07-4BAC-9CE5-95DB6B395840}"/>
              </a:ext>
            </a:extLst>
          </p:cNvPr>
          <p:cNvSpPr txBox="1"/>
          <p:nvPr/>
        </p:nvSpPr>
        <p:spPr>
          <a:xfrm>
            <a:off x="114300" y="3962400"/>
            <a:ext cx="8915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976C6-CFBF-4AEF-A075-C63349194E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5" y="66764"/>
            <a:ext cx="8974090" cy="67244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FDEA55-FFC9-4B6B-A2B7-7058BC04B12C}"/>
              </a:ext>
            </a:extLst>
          </p:cNvPr>
          <p:cNvGrpSpPr/>
          <p:nvPr/>
        </p:nvGrpSpPr>
        <p:grpSpPr>
          <a:xfrm>
            <a:off x="-238225" y="2132800"/>
            <a:ext cx="4495800" cy="2338556"/>
            <a:chOff x="-304800" y="2266890"/>
            <a:chExt cx="4495800" cy="23385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D38E40-BC70-40F5-A30D-309DA471AD17}"/>
                </a:ext>
              </a:extLst>
            </p:cNvPr>
            <p:cNvGrpSpPr/>
            <p:nvPr/>
          </p:nvGrpSpPr>
          <p:grpSpPr>
            <a:xfrm>
              <a:off x="-304800" y="2743200"/>
              <a:ext cx="4495800" cy="1862246"/>
              <a:chOff x="4806503" y="3207365"/>
              <a:chExt cx="4979733" cy="1862246"/>
            </a:xfrm>
          </p:grpSpPr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73C494CD-15E2-4652-94C5-56905597F38E}"/>
                  </a:ext>
                </a:extLst>
              </p:cNvPr>
              <p:cNvSpPr/>
              <p:nvPr/>
            </p:nvSpPr>
            <p:spPr>
              <a:xfrm>
                <a:off x="5481721" y="3207365"/>
                <a:ext cx="3629297" cy="1846659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D212B4-1DD9-43F1-8648-DE06A005DC56}"/>
                  </a:ext>
                </a:extLst>
              </p:cNvPr>
              <p:cNvSpPr txBox="1"/>
              <p:nvPr/>
            </p:nvSpPr>
            <p:spPr>
              <a:xfrm>
                <a:off x="4806503" y="3222952"/>
                <a:ext cx="4979733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মোঃ নুরুল ইসলাম 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BD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 (কৃষি</a:t>
                </a:r>
                <a:r>
                  <a:rPr lang="en-US" sz="1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</a:t>
                </a:r>
                <a:r>
                  <a:rPr lang="bn-BD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algn="ctr"/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জালদিয়া উচ্চ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</a:p>
              <a:p>
                <a:pPr algn="ctr"/>
                <a:r>
                  <a:rPr lang="bn-BD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রাজবাড়ী সাদর, রাজবাড়ী</a:t>
                </a:r>
              </a:p>
              <a:p>
                <a:pPr algn="ctr"/>
                <a:r>
                  <a:rPr lang="bn-BD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মোবাঃ </a:t>
                </a:r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01711  515476</a:t>
                </a:r>
                <a:endParaRPr lang="bn-BD" sz="1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E-mail: 26kesloy@gmail.com</a:t>
                </a:r>
                <a:endParaRPr lang="bn-BD" sz="1600" b="1" dirty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5B1541-AC18-4758-9313-1DB066378A2B}"/>
                </a:ext>
              </a:extLst>
            </p:cNvPr>
            <p:cNvSpPr/>
            <p:nvPr/>
          </p:nvSpPr>
          <p:spPr>
            <a:xfrm>
              <a:off x="304800" y="2266890"/>
              <a:ext cx="31716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311255-4252-4A95-ADEF-35ED9C961310}"/>
              </a:ext>
            </a:extLst>
          </p:cNvPr>
          <p:cNvGrpSpPr/>
          <p:nvPr/>
        </p:nvGrpSpPr>
        <p:grpSpPr>
          <a:xfrm>
            <a:off x="4690361" y="2133086"/>
            <a:ext cx="4529839" cy="2383255"/>
            <a:chOff x="-228600" y="2155494"/>
            <a:chExt cx="4748814" cy="2383255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E7EFC1C6-438E-4E78-9504-776B23DB61E5}"/>
                </a:ext>
              </a:extLst>
            </p:cNvPr>
            <p:cNvSpPr/>
            <p:nvPr/>
          </p:nvSpPr>
          <p:spPr>
            <a:xfrm>
              <a:off x="685800" y="2631744"/>
              <a:ext cx="3171624" cy="1846659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ECDD64-CFEF-43C3-BC71-F1AC3201101E}"/>
                </a:ext>
              </a:extLst>
            </p:cNvPr>
            <p:cNvGrpSpPr/>
            <p:nvPr/>
          </p:nvGrpSpPr>
          <p:grpSpPr>
            <a:xfrm>
              <a:off x="-228600" y="2155494"/>
              <a:ext cx="4748814" cy="2383255"/>
              <a:chOff x="-125028" y="2155494"/>
              <a:chExt cx="4748814" cy="238325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3ADC96-7230-47B6-8237-A557FFF60BB3}"/>
                  </a:ext>
                </a:extLst>
              </p:cNvPr>
              <p:cNvSpPr/>
              <p:nvPr/>
            </p:nvSpPr>
            <p:spPr>
              <a:xfrm>
                <a:off x="685799" y="2155494"/>
                <a:ext cx="31716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A938BE-B6C4-4A37-9282-07BEDFB88A92}"/>
                  </a:ext>
                </a:extLst>
              </p:cNvPr>
              <p:cNvSpPr/>
              <p:nvPr/>
            </p:nvSpPr>
            <p:spPr>
              <a:xfrm>
                <a:off x="-125028" y="2661312"/>
                <a:ext cx="4748814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শ্রেণীঃ ৬ষ্ঠ </a:t>
                </a:r>
              </a:p>
              <a:p>
                <a:pPr algn="ctr"/>
                <a:r>
                  <a:rPr lang="bn-BD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তথ্য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যোগাযোগ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প্রযুক্তি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২য় </a:t>
                </a:r>
              </a:p>
              <a:p>
                <a:pPr algn="ctr"/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1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কম্পিউটার</a:t>
                </a:r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সংশ্লিষ্ট</a:t>
                </a:r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যন্ত্রপাতি</a:t>
                </a:r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bn-BD" sz="1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 </a:t>
                </a:r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১০ ও ১১</a:t>
                </a:r>
              </a:p>
              <a:p>
                <a:pPr algn="ctr"/>
                <a:r>
                  <a:rPr lang="en-US" sz="16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16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মেমোরি</a:t>
                </a:r>
                <a:r>
                  <a:rPr lang="en-US" sz="16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16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স্টোরেজ</a:t>
                </a:r>
                <a:r>
                  <a:rPr lang="en-US" sz="16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600" b="1" dirty="0" err="1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ডিভাইস</a:t>
                </a:r>
                <a:r>
                  <a:rPr lang="en-US" sz="1600" b="1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16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1600" b="1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1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</a:t>
                </a:r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04/০৮/২০</a:t>
                </a:r>
                <a:r>
                  <a:rPr lang="bn-BD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BD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খ্রীঃ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80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33F714-D7F7-4961-A3F7-8B80FD1ECCD8}"/>
              </a:ext>
            </a:extLst>
          </p:cNvPr>
          <p:cNvGrpSpPr/>
          <p:nvPr/>
        </p:nvGrpSpPr>
        <p:grpSpPr>
          <a:xfrm>
            <a:off x="2141538" y="152400"/>
            <a:ext cx="4860923" cy="3572470"/>
            <a:chOff x="2141538" y="0"/>
            <a:chExt cx="4860923" cy="35724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972878-92E8-4066-8AE1-5B44D694CBD2}"/>
                </a:ext>
              </a:extLst>
            </p:cNvPr>
            <p:cNvSpPr txBox="1"/>
            <p:nvPr/>
          </p:nvSpPr>
          <p:spPr>
            <a:xfrm>
              <a:off x="2141538" y="0"/>
              <a:ext cx="4860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54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b="1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931AF0-09EE-4B40-B9A7-DF0FD5B6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1538" y="838200"/>
              <a:ext cx="4860923" cy="273427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990BF5-1D11-4ABA-98E6-6BD0BD9FA5CC}"/>
              </a:ext>
            </a:extLst>
          </p:cNvPr>
          <p:cNvGrpSpPr/>
          <p:nvPr/>
        </p:nvGrpSpPr>
        <p:grpSpPr>
          <a:xfrm>
            <a:off x="333374" y="4041581"/>
            <a:ext cx="8477250" cy="1042977"/>
            <a:chOff x="333375" y="4483130"/>
            <a:chExt cx="8477250" cy="10429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2253DE-00D6-495A-818C-DDE4D0CE3ECA}"/>
                </a:ext>
              </a:extLst>
            </p:cNvPr>
            <p:cNvSpPr txBox="1"/>
            <p:nvPr/>
          </p:nvSpPr>
          <p:spPr>
            <a:xfrm>
              <a:off x="533400" y="4572000"/>
              <a:ext cx="8277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সিডি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ডিভিডি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পেনড্রাইভ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অথবা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কার্ডের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কোনটিকে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উপযোগী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যুক্তিসহ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45DCD6-1379-4B09-BB37-7FCCF983E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375" y="4483130"/>
              <a:ext cx="552449" cy="565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8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E2544A-294B-44B2-9664-4E7CD0A81519}"/>
              </a:ext>
            </a:extLst>
          </p:cNvPr>
          <p:cNvSpPr txBox="1"/>
          <p:nvPr/>
        </p:nvSpPr>
        <p:spPr>
          <a:xfrm>
            <a:off x="1084729" y="4491318"/>
            <a:ext cx="773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C02E8-F130-4F86-9226-0718D4415D04}"/>
              </a:ext>
            </a:extLst>
          </p:cNvPr>
          <p:cNvSpPr txBox="1"/>
          <p:nvPr/>
        </p:nvSpPr>
        <p:spPr>
          <a:xfrm>
            <a:off x="1084729" y="5049798"/>
            <a:ext cx="773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B25821-023E-435E-B2A7-96AAA7C23639}"/>
              </a:ext>
            </a:extLst>
          </p:cNvPr>
          <p:cNvSpPr txBox="1"/>
          <p:nvPr/>
        </p:nvSpPr>
        <p:spPr>
          <a:xfrm>
            <a:off x="1066800" y="5603796"/>
            <a:ext cx="773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ডিভিডির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F7266-C6ED-4582-8AB8-87BD0350BA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62515"/>
            <a:ext cx="6553768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8302BDA-CAA2-4DAD-A779-51B9ED60C320}"/>
              </a:ext>
            </a:extLst>
          </p:cNvPr>
          <p:cNvGrpSpPr/>
          <p:nvPr/>
        </p:nvGrpSpPr>
        <p:grpSpPr>
          <a:xfrm>
            <a:off x="2209800" y="76200"/>
            <a:ext cx="4146168" cy="2895600"/>
            <a:chOff x="2869325" y="480074"/>
            <a:chExt cx="5060734" cy="353431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EB3082-0836-4ECD-8FB3-37B7E400AE44}"/>
                </a:ext>
              </a:extLst>
            </p:cNvPr>
            <p:cNvSpPr/>
            <p:nvPr/>
          </p:nvSpPr>
          <p:spPr>
            <a:xfrm>
              <a:off x="3647093" y="480074"/>
              <a:ext cx="3581400" cy="7324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BD" sz="8000" b="1" u="sng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8000" b="1" u="sng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0E41AD-51C4-44D7-BD04-F1C716306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9325" y="1355526"/>
              <a:ext cx="5060734" cy="2658862"/>
            </a:xfrm>
            <a:prstGeom prst="rect">
              <a:avLst/>
            </a:prstGeom>
            <a:ln w="38100" cap="sq" cmpd="thickThin">
              <a:solidFill>
                <a:srgbClr val="00CC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FC38432-770E-40EA-A9E3-5BF63A8EB10C}"/>
              </a:ext>
            </a:extLst>
          </p:cNvPr>
          <p:cNvSpPr txBox="1"/>
          <p:nvPr/>
        </p:nvSpPr>
        <p:spPr>
          <a:xfrm>
            <a:off x="175486" y="3200400"/>
            <a:ext cx="8277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৬ষ্ট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কম্পিটারে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0058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C120A6-7E47-4D9E-AF0F-2BE7D22C21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46" y="1066800"/>
            <a:ext cx="845810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969DE44-D6BD-4E54-AC4D-BA4C5992CA1B}"/>
              </a:ext>
            </a:extLst>
          </p:cNvPr>
          <p:cNvSpPr txBox="1"/>
          <p:nvPr/>
        </p:nvSpPr>
        <p:spPr>
          <a:xfrm>
            <a:off x="1300379" y="4495800"/>
            <a:ext cx="662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2F722-8B69-48BD-B474-2F91EF3DC105}"/>
              </a:ext>
            </a:extLst>
          </p:cNvPr>
          <p:cNvSpPr txBox="1"/>
          <p:nvPr/>
        </p:nvSpPr>
        <p:spPr>
          <a:xfrm>
            <a:off x="457199" y="4483415"/>
            <a:ext cx="8305801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টাকা-পয়সা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8C7FB0-15FA-4F3C-AF84-AC95491C8DB7}"/>
              </a:ext>
            </a:extLst>
          </p:cNvPr>
          <p:cNvSpPr txBox="1"/>
          <p:nvPr/>
        </p:nvSpPr>
        <p:spPr>
          <a:xfrm>
            <a:off x="223291" y="4938271"/>
            <a:ext cx="8697415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D256A1-DAB7-43B1-81FA-E0130C44B532}"/>
              </a:ext>
            </a:extLst>
          </p:cNvPr>
          <p:cNvSpPr txBox="1"/>
          <p:nvPr/>
        </p:nvSpPr>
        <p:spPr>
          <a:xfrm>
            <a:off x="223290" y="4921629"/>
            <a:ext cx="8697415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F45F28-A01A-418F-9506-9BE6BE23A5DD}"/>
              </a:ext>
            </a:extLst>
          </p:cNvPr>
          <p:cNvSpPr txBox="1"/>
          <p:nvPr/>
        </p:nvSpPr>
        <p:spPr>
          <a:xfrm>
            <a:off x="232816" y="4963671"/>
            <a:ext cx="8697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19E2F-E29E-40B0-9E0A-B01868127019}"/>
              </a:ext>
            </a:extLst>
          </p:cNvPr>
          <p:cNvSpPr txBox="1"/>
          <p:nvPr/>
        </p:nvSpPr>
        <p:spPr>
          <a:xfrm>
            <a:off x="2436974" y="4495800"/>
            <a:ext cx="4270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B46F3C-A56F-48BF-8073-74E0311FC06D}"/>
              </a:ext>
            </a:extLst>
          </p:cNvPr>
          <p:cNvSpPr txBox="1"/>
          <p:nvPr/>
        </p:nvSpPr>
        <p:spPr>
          <a:xfrm>
            <a:off x="261391" y="4972295"/>
            <a:ext cx="869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A540B-D42B-42A3-A678-3529472C29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379" y="519055"/>
            <a:ext cx="6543242" cy="3952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1F6A4C-6162-4C3C-B725-7A4DF7A99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91" y="480951"/>
            <a:ext cx="8697415" cy="4383524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108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1" grpId="0"/>
      <p:bldP spid="21" grpId="1"/>
      <p:bldP spid="22" grpId="0"/>
      <p:bldP spid="22" grpId="1"/>
      <p:bldP spid="2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8D2F5D-300D-4F0D-A29F-546E4E814B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2" t="5319" r="6130" b="4255"/>
          <a:stretch/>
        </p:blipFill>
        <p:spPr>
          <a:xfrm rot="5400000">
            <a:off x="2566337" y="271369"/>
            <a:ext cx="4363729" cy="5715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1FEA0AC-6259-497C-A36B-0A688FD485F2}"/>
              </a:ext>
            </a:extLst>
          </p:cNvPr>
          <p:cNvGrpSpPr/>
          <p:nvPr/>
        </p:nvGrpSpPr>
        <p:grpSpPr>
          <a:xfrm>
            <a:off x="333375" y="76200"/>
            <a:ext cx="8610600" cy="769441"/>
            <a:chOff x="333375" y="533400"/>
            <a:chExt cx="8610600" cy="7694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1BCA96-61C8-482D-931B-63B12EFF815D}"/>
                </a:ext>
              </a:extLst>
            </p:cNvPr>
            <p:cNvSpPr/>
            <p:nvPr/>
          </p:nvSpPr>
          <p:spPr>
            <a:xfrm>
              <a:off x="333375" y="685800"/>
              <a:ext cx="3200400" cy="368142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3FF833-7609-487F-9C0F-2025FE13B8E0}"/>
                </a:ext>
              </a:extLst>
            </p:cNvPr>
            <p:cNvSpPr/>
            <p:nvPr/>
          </p:nvSpPr>
          <p:spPr>
            <a:xfrm>
              <a:off x="5743575" y="673474"/>
              <a:ext cx="3200400" cy="36814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00B05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B5BE13-C058-4B55-9084-2F298A39C539}"/>
                </a:ext>
              </a:extLst>
            </p:cNvPr>
            <p:cNvSpPr txBox="1"/>
            <p:nvPr/>
          </p:nvSpPr>
          <p:spPr>
            <a:xfrm>
              <a:off x="3048000" y="533400"/>
              <a:ext cx="304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450716-ED37-4294-B563-2C24AA224C7A}"/>
              </a:ext>
            </a:extLst>
          </p:cNvPr>
          <p:cNvGrpSpPr/>
          <p:nvPr/>
        </p:nvGrpSpPr>
        <p:grpSpPr>
          <a:xfrm>
            <a:off x="762000" y="5791200"/>
            <a:ext cx="8017737" cy="990600"/>
            <a:chOff x="1378423" y="2763673"/>
            <a:chExt cx="9690108" cy="1089542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9B6918B5-0693-4C01-BC82-7156FDF1B960}"/>
                </a:ext>
              </a:extLst>
            </p:cNvPr>
            <p:cNvSpPr/>
            <p:nvPr/>
          </p:nvSpPr>
          <p:spPr>
            <a:xfrm>
              <a:off x="1433211" y="2893326"/>
              <a:ext cx="9635320" cy="91894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>
                  <a:solidFill>
                    <a:srgbClr val="00206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মেমোরি</a:t>
              </a:r>
              <a:r>
                <a:rPr lang="en-US" sz="6600" b="1" dirty="0">
                  <a:solidFill>
                    <a:srgbClr val="00206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6600" b="1" dirty="0" err="1">
                  <a:solidFill>
                    <a:srgbClr val="00206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স্টোরেজ</a:t>
              </a:r>
              <a:r>
                <a:rPr lang="en-US" sz="6600" b="1" dirty="0">
                  <a:solidFill>
                    <a:srgbClr val="00206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solidFill>
                    <a:srgbClr val="002060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ডিভাইস</a:t>
              </a:r>
              <a:endParaRPr lang="en-US" sz="6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2082AF3E-ED0F-456B-90AB-E3A5EE9B6160}"/>
                </a:ext>
              </a:extLst>
            </p:cNvPr>
            <p:cNvSpPr/>
            <p:nvPr/>
          </p:nvSpPr>
          <p:spPr>
            <a:xfrm>
              <a:off x="1378423" y="2763673"/>
              <a:ext cx="9635320" cy="1089542"/>
            </a:xfrm>
            <a:prstGeom prst="roundRect">
              <a:avLst>
                <a:gd name="adj" fmla="val 3642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4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FF623C-7FCF-42E8-93CA-66CF20C62175}"/>
              </a:ext>
            </a:extLst>
          </p:cNvPr>
          <p:cNvSpPr txBox="1"/>
          <p:nvPr/>
        </p:nvSpPr>
        <p:spPr>
          <a:xfrm>
            <a:off x="228600" y="157370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564C53-EAA0-45A7-A5D8-1F88643C7272}"/>
              </a:ext>
            </a:extLst>
          </p:cNvPr>
          <p:cNvGrpSpPr/>
          <p:nvPr/>
        </p:nvGrpSpPr>
        <p:grpSpPr>
          <a:xfrm>
            <a:off x="1524000" y="2453074"/>
            <a:ext cx="5743222" cy="461636"/>
            <a:chOff x="1524000" y="2453074"/>
            <a:chExt cx="5743222" cy="461636"/>
          </a:xfrm>
        </p:grpSpPr>
        <p:pic>
          <p:nvPicPr>
            <p:cNvPr id="7" name="Graphic 6" descr="Professor">
              <a:extLst>
                <a:ext uri="{FF2B5EF4-FFF2-40B4-BE49-F238E27FC236}">
                  <a16:creationId xmlns:a16="http://schemas.microsoft.com/office/drawing/2014/main" id="{97209491-7BB2-4CB8-A544-D33984B96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524000" y="2453074"/>
              <a:ext cx="381000" cy="381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8FDB35-AF5A-4DEE-92B2-4235F2E90953}"/>
                </a:ext>
              </a:extLst>
            </p:cNvPr>
            <p:cNvSpPr txBox="1"/>
            <p:nvPr/>
          </p:nvSpPr>
          <p:spPr>
            <a:xfrm>
              <a:off x="1905000" y="2514600"/>
              <a:ext cx="536222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স্টোরেজ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ডিভাইস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14C730-6B21-4AB9-8A26-789951DD8B56}"/>
              </a:ext>
            </a:extLst>
          </p:cNvPr>
          <p:cNvGrpSpPr/>
          <p:nvPr/>
        </p:nvGrpSpPr>
        <p:grpSpPr>
          <a:xfrm>
            <a:off x="1524000" y="3020139"/>
            <a:ext cx="5743222" cy="479629"/>
            <a:chOff x="1524000" y="3020139"/>
            <a:chExt cx="5743222" cy="479629"/>
          </a:xfrm>
        </p:grpSpPr>
        <p:pic>
          <p:nvPicPr>
            <p:cNvPr id="10" name="Graphic 9" descr="Professor">
              <a:extLst>
                <a:ext uri="{FF2B5EF4-FFF2-40B4-BE49-F238E27FC236}">
                  <a16:creationId xmlns:a16="http://schemas.microsoft.com/office/drawing/2014/main" id="{225E0F2E-84F2-4489-BE03-9396CABC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524000" y="3020139"/>
              <a:ext cx="381000" cy="381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C2DD9D-50EC-44FF-96C7-C46C71FAC481}"/>
                </a:ext>
              </a:extLst>
            </p:cNvPr>
            <p:cNvSpPr txBox="1"/>
            <p:nvPr/>
          </p:nvSpPr>
          <p:spPr>
            <a:xfrm>
              <a:off x="1905000" y="3099658"/>
              <a:ext cx="536222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মেমোরির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2F131E-3853-4771-9F00-F4464F8D84E5}"/>
              </a:ext>
            </a:extLst>
          </p:cNvPr>
          <p:cNvGrpSpPr/>
          <p:nvPr/>
        </p:nvGrpSpPr>
        <p:grpSpPr>
          <a:xfrm>
            <a:off x="1528482" y="3671269"/>
            <a:ext cx="5743222" cy="479629"/>
            <a:chOff x="1524000" y="3020139"/>
            <a:chExt cx="5743222" cy="479629"/>
          </a:xfrm>
        </p:grpSpPr>
        <p:pic>
          <p:nvPicPr>
            <p:cNvPr id="14" name="Graphic 13" descr="Professor">
              <a:extLst>
                <a:ext uri="{FF2B5EF4-FFF2-40B4-BE49-F238E27FC236}">
                  <a16:creationId xmlns:a16="http://schemas.microsoft.com/office/drawing/2014/main" id="{BBC0C538-CC6D-4685-BEF2-D745AFBB2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524000" y="3020139"/>
              <a:ext cx="381000" cy="381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8DDC69-6EFF-4CD9-B738-366C3111B02F}"/>
                </a:ext>
              </a:extLst>
            </p:cNvPr>
            <p:cNvSpPr txBox="1"/>
            <p:nvPr/>
          </p:nvSpPr>
          <p:spPr>
            <a:xfrm>
              <a:off x="1905000" y="3099658"/>
              <a:ext cx="536222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স্টোরেজ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ডিভাইস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555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111B8A-5086-4BB0-8D35-89C5425C4A60}"/>
              </a:ext>
            </a:extLst>
          </p:cNvPr>
          <p:cNvSpPr txBox="1"/>
          <p:nvPr/>
        </p:nvSpPr>
        <p:spPr>
          <a:xfrm>
            <a:off x="190500" y="609600"/>
            <a:ext cx="8763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400" b="1" i="0" u="sng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মেমোরি বা স্টোরেজ</a:t>
            </a:r>
            <a:r>
              <a:rPr lang="en-US" sz="2400" b="1" i="0" u="sng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algn="just"/>
            <a:r>
              <a:rPr lang="as-IN" sz="2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আজকাল কম্পিউটার বা মোইল ফোন ছাড়াও প্রায় সকল প্রকার  প্রযুক্তি পণ্যেই মেমোরি ও স্টেরেজ ডিভাইস ব্যবহার হচ্ছে। আধুনিক প্রযুক্তিনির্ভর সকল পন্যই মাইক্রোপ্রসেসর দ্ধারা পরিচালিত হয় । এ মাইক্রোপ্রসেসরকে চলনা করার জন্য কিছু নির্দেশনা দিতে হয় । এ নির্দেশনাগুলো জমা রাখার জন্য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প্রয়োজন হয়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as-IN" sz="2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মেমোরি বা স্টোরেজ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24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EA7CA-C5BB-446F-BEAA-D179872322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428999"/>
            <a:ext cx="3200398" cy="1357293"/>
          </a:xfrm>
          <a:prstGeom prst="rect">
            <a:avLst/>
          </a:prstGeom>
          <a:ln w="3175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F6DE8-1597-4B9A-8CBB-ECD8862FE5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886" y="4799219"/>
            <a:ext cx="3200398" cy="1357293"/>
          </a:xfrm>
          <a:prstGeom prst="rect">
            <a:avLst/>
          </a:prstGeom>
          <a:ln w="3175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F3A718-E4EB-46DE-AAFE-51AD58B02E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2933664"/>
            <a:ext cx="3200398" cy="1357293"/>
          </a:xfrm>
          <a:prstGeom prst="rect">
            <a:avLst/>
          </a:prstGeom>
          <a:ln w="3175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92C545-9202-4D76-9C14-E3A694FE13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24400" y="4309409"/>
            <a:ext cx="3200400" cy="1351088"/>
          </a:xfrm>
          <a:prstGeom prst="rect">
            <a:avLst/>
          </a:prstGeom>
          <a:ln w="3175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611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A667AD-162F-43FC-9256-66508C8C8B64}"/>
              </a:ext>
            </a:extLst>
          </p:cNvPr>
          <p:cNvSpPr txBox="1"/>
          <p:nvPr/>
        </p:nvSpPr>
        <p:spPr>
          <a:xfrm>
            <a:off x="152400" y="1524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মেমোরির</a:t>
            </a:r>
            <a:r>
              <a:rPr lang="en-US" sz="2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প্রকারভেদঃ</a:t>
            </a:r>
            <a:endParaRPr lang="en-US" sz="2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2563993-8662-4FAC-AE9F-4B3961937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863496"/>
              </p:ext>
            </p:extLst>
          </p:nvPr>
        </p:nvGraphicFramePr>
        <p:xfrm>
          <a:off x="0" y="1143000"/>
          <a:ext cx="8991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8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93" y="1311925"/>
            <a:ext cx="4495800" cy="19179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1AD6D0-9FCF-4347-ADA7-C143D8E2505D}"/>
              </a:ext>
            </a:extLst>
          </p:cNvPr>
          <p:cNvGrpSpPr/>
          <p:nvPr/>
        </p:nvGrpSpPr>
        <p:grpSpPr>
          <a:xfrm>
            <a:off x="2332097" y="3229874"/>
            <a:ext cx="5743222" cy="1046694"/>
            <a:chOff x="1828800" y="3294610"/>
            <a:chExt cx="5743222" cy="10466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1158420-02C7-4765-97FD-BA28EAE187F3}"/>
                </a:ext>
              </a:extLst>
            </p:cNvPr>
            <p:cNvGrpSpPr/>
            <p:nvPr/>
          </p:nvGrpSpPr>
          <p:grpSpPr>
            <a:xfrm>
              <a:off x="1828800" y="3294610"/>
              <a:ext cx="5743222" cy="461636"/>
              <a:chOff x="1524000" y="2453074"/>
              <a:chExt cx="5743222" cy="461636"/>
            </a:xfrm>
          </p:grpSpPr>
          <p:pic>
            <p:nvPicPr>
              <p:cNvPr id="25" name="Graphic 24" descr="Professor">
                <a:extLst>
                  <a:ext uri="{FF2B5EF4-FFF2-40B4-BE49-F238E27FC236}">
                    <a16:creationId xmlns:a16="http://schemas.microsoft.com/office/drawing/2014/main" id="{44F8A248-5A37-4BD8-AE6E-8E6683FAE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524000" y="2453074"/>
                <a:ext cx="381000" cy="38100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BF2654-7BE8-40C7-B9F3-7A2B595E1CB0}"/>
                  </a:ext>
                </a:extLst>
              </p:cNvPr>
              <p:cNvSpPr txBox="1"/>
              <p:nvPr/>
            </p:nvSpPr>
            <p:spPr>
              <a:xfrm>
                <a:off x="1905000" y="2514600"/>
                <a:ext cx="53622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মেমোরি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স্টোরেজ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ডিভাইস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কাকে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0E3F19F-4646-4047-8750-7C01AA21FDB1}"/>
                </a:ext>
              </a:extLst>
            </p:cNvPr>
            <p:cNvGrpSpPr/>
            <p:nvPr/>
          </p:nvGrpSpPr>
          <p:grpSpPr>
            <a:xfrm>
              <a:off x="1828800" y="3861675"/>
              <a:ext cx="5743222" cy="479629"/>
              <a:chOff x="1524000" y="3020139"/>
              <a:chExt cx="5743222" cy="479629"/>
            </a:xfrm>
          </p:grpSpPr>
          <p:pic>
            <p:nvPicPr>
              <p:cNvPr id="28" name="Graphic 27" descr="Professor">
                <a:extLst>
                  <a:ext uri="{FF2B5EF4-FFF2-40B4-BE49-F238E27FC236}">
                    <a16:creationId xmlns:a16="http://schemas.microsoft.com/office/drawing/2014/main" id="{3E5C887E-F822-4885-99F4-A50395A6A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1524000" y="3020139"/>
                <a:ext cx="381000" cy="3810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7E327E-4BE6-4DE8-849F-F249330C7798}"/>
                  </a:ext>
                </a:extLst>
              </p:cNvPr>
              <p:cNvSpPr txBox="1"/>
              <p:nvPr/>
            </p:nvSpPr>
            <p:spPr>
              <a:xfrm>
                <a:off x="1905000" y="3099658"/>
                <a:ext cx="53622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মেমোরি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69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1CF4B7B-A9EC-4758-B07D-6B3BDEA55C60}"/>
              </a:ext>
            </a:extLst>
          </p:cNvPr>
          <p:cNvSpPr/>
          <p:nvPr/>
        </p:nvSpPr>
        <p:spPr>
          <a:xfrm>
            <a:off x="76196" y="102110"/>
            <a:ext cx="3124204" cy="43129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520FD-39F4-495B-AED9-9E1FD5AFC54C}"/>
              </a:ext>
            </a:extLst>
          </p:cNvPr>
          <p:cNvSpPr/>
          <p:nvPr/>
        </p:nvSpPr>
        <p:spPr>
          <a:xfrm rot="10800000">
            <a:off x="5943596" y="100413"/>
            <a:ext cx="3124204" cy="43129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A677E-9A2A-4AB3-96D6-4EDE3D2D2ACC}"/>
              </a:ext>
            </a:extLst>
          </p:cNvPr>
          <p:cNvSpPr txBox="1"/>
          <p:nvPr/>
        </p:nvSpPr>
        <p:spPr>
          <a:xfrm>
            <a:off x="304800" y="102110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none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b="1" u="none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81F4DB-1BE8-47E8-BA21-5CFAA548BF47}"/>
              </a:ext>
            </a:extLst>
          </p:cNvPr>
          <p:cNvGrpSpPr/>
          <p:nvPr/>
        </p:nvGrpSpPr>
        <p:grpSpPr>
          <a:xfrm>
            <a:off x="76196" y="789845"/>
            <a:ext cx="4385754" cy="2610461"/>
            <a:chOff x="63484" y="4343400"/>
            <a:chExt cx="4385754" cy="26104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8B37CE-8237-4B81-BBB6-E93E61564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84" y="4343400"/>
              <a:ext cx="4373038" cy="1964130"/>
            </a:xfrm>
            <a:prstGeom prst="rect">
              <a:avLst/>
            </a:prstGeom>
            <a:ln w="3175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820D9D-7E1E-4A94-B87B-D6B1576E328B}"/>
                </a:ext>
              </a:extLst>
            </p:cNvPr>
            <p:cNvSpPr txBox="1"/>
            <p:nvPr/>
          </p:nvSpPr>
          <p:spPr>
            <a:xfrm>
              <a:off x="76200" y="6307530"/>
              <a:ext cx="43730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র‌্যাম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(RAM)</a:t>
              </a:r>
            </a:p>
            <a:p>
              <a:pPr lvl="1"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Random access Memory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EA57FE-CF09-4D39-8B19-617CE24F5F43}"/>
              </a:ext>
            </a:extLst>
          </p:cNvPr>
          <p:cNvGrpSpPr/>
          <p:nvPr/>
        </p:nvGrpSpPr>
        <p:grpSpPr>
          <a:xfrm>
            <a:off x="4694762" y="789846"/>
            <a:ext cx="4373038" cy="2610460"/>
            <a:chOff x="4694764" y="1556734"/>
            <a:chExt cx="4373038" cy="2610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B8992B-D301-485D-B18D-260D2D8D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4764" y="1556734"/>
              <a:ext cx="4373038" cy="1964130"/>
            </a:xfrm>
            <a:prstGeom prst="rect">
              <a:avLst/>
            </a:prstGeom>
            <a:ln w="3175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7EFF10-ACEC-496C-B5DD-D2D9B172E988}"/>
                </a:ext>
              </a:extLst>
            </p:cNvPr>
            <p:cNvSpPr txBox="1"/>
            <p:nvPr/>
          </p:nvSpPr>
          <p:spPr>
            <a:xfrm>
              <a:off x="4707480" y="3520863"/>
              <a:ext cx="43476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র‌ম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(ROM)</a:t>
              </a:r>
            </a:p>
            <a:p>
              <a:pPr lvl="1"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Read Only  Memory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909CA7-A3B2-49D4-A443-E00301565809}"/>
              </a:ext>
            </a:extLst>
          </p:cNvPr>
          <p:cNvSpPr txBox="1"/>
          <p:nvPr/>
        </p:nvSpPr>
        <p:spPr>
          <a:xfrm>
            <a:off x="145003" y="3390781"/>
            <a:ext cx="4291520" cy="330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b="1" i="0" dirty="0"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র‌্যাম (</a:t>
            </a:r>
            <a:r>
              <a:rPr lang="en-US" b="1" i="0" dirty="0"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RAM):</a:t>
            </a:r>
            <a:r>
              <a:rPr lang="en-US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আইসিটি পন্য তথা কম্পিউটার বা স্মার্টফোনের মাদরবোর্ডের সাথে র‌্যাম সংযুক্ত থাকে। প্রসেসর প্রাথমিকভাবে র‌্যা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as-IN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প্রয়োজনীয় তথ্য জমা করে। প্রসেসর র‌্যাম থেকে তথ্য নিয়ে তথ্য প্রক্রিয়াজাত করে। প্রসেসর র‌্যামের যে কোনো জায়গা থেকে সরাসরি তথ্য সংগ্রহ করে বলে একে </a:t>
            </a:r>
            <a:r>
              <a:rPr lang="en-US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Random Access Memory </a:t>
            </a:r>
            <a:r>
              <a:rPr lang="as-IN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 সংক্ষেপে </a:t>
            </a:r>
            <a:r>
              <a:rPr lang="en-US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as-IN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  <a:endParaRPr lang="en-US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50" dirty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বিদ্যুৎ প্রবাহ বন্ধ করে দিলে এর সমস্ত তথ্য মুছে যায়। অর্থাৎ কম্পিউটার চালু করলে র‌্যাম প্রয়োজনিয় তথ্য সংরক্ষণ করতে থাকে। আবার কম্পিউটার বন্ধ করলে র‌্যাম তথ্য-শূণ্য হয়ে যায়।</a:t>
            </a:r>
            <a:endParaRPr lang="en-US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DB4F17-8B61-49F0-9F46-D4B938EDFBCE}"/>
              </a:ext>
            </a:extLst>
          </p:cNvPr>
          <p:cNvSpPr txBox="1"/>
          <p:nvPr/>
        </p:nvSpPr>
        <p:spPr>
          <a:xfrm>
            <a:off x="4694762" y="3388658"/>
            <a:ext cx="4373038" cy="330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b="1" i="0" dirty="0"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রম (</a:t>
            </a:r>
            <a:r>
              <a:rPr lang="en-US" b="1" i="0" dirty="0"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ROM):</a:t>
            </a:r>
            <a:r>
              <a:rPr lang="en-US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আইসিটি যান্ত্রপাতি বা কম্পিউটারের হার্ডওয়্যার সচল রাখার জন্য কিছু নির্দেশনা প্রয়োজন হয়। এ নির্দেশনাগুলো ছাড়া কম্পিউচার চালু করা যায় না। তাই রম এ নির্দেশণাগুলো স্থায়ীভাবে সংরক্ষিত থাকে। এ মেমোরি শুধু পাঠ কার যায় বলে একে </a:t>
            </a:r>
            <a:r>
              <a:rPr lang="en-US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ROM </a:t>
            </a:r>
            <a:r>
              <a:rPr lang="as-IN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Read Only Memory </a:t>
            </a:r>
            <a:r>
              <a:rPr lang="as-IN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বলে। যেহেতু বিশেষ ব্যবস্থা ছাড়া এর তথ্য সংযোজন বা বিয়োজন করা যায় না তই একে স্থায়ী মেমোরি বলে।</a:t>
            </a:r>
            <a:endParaRPr lang="en-US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50" dirty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বিদ্যুৎ থাকা না থাকার উপর এই মেমোরি নির্ভর করে না। ব্যবহারকারীও বিশেষ ব্যবস্থা ছাড়া এটি মুছে ফেলতে পারে না।</a:t>
            </a:r>
            <a:endParaRPr lang="en-US" dirty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1119</Words>
  <Application>Microsoft Office PowerPoint</Application>
  <PresentationFormat>On-screen Show (4:3)</PresentationFormat>
  <Paragraphs>115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Noosorat Nur</dc:creator>
  <cp:lastModifiedBy>Md</cp:lastModifiedBy>
  <cp:revision>1488</cp:revision>
  <dcterms:created xsi:type="dcterms:W3CDTF">2006-08-16T00:00:00Z</dcterms:created>
  <dcterms:modified xsi:type="dcterms:W3CDTF">2021-08-04T12:41:23Z</dcterms:modified>
</cp:coreProperties>
</file>