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77" r:id="rId5"/>
    <p:sldId id="276" r:id="rId6"/>
    <p:sldId id="262" r:id="rId7"/>
    <p:sldId id="275" r:id="rId8"/>
    <p:sldId id="278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5" autoAdjust="0"/>
    <p:restoredTop sz="94609" autoAdjust="0"/>
  </p:normalViewPr>
  <p:slideViewPr>
    <p:cSldViewPr>
      <p:cViewPr>
        <p:scale>
          <a:sx n="50" d="100"/>
          <a:sy n="50" d="100"/>
        </p:scale>
        <p:origin x="-11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handakarkhair2003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194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0"/>
            <a:ext cx="6324600" cy="193899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-স্বাগতম-</a:t>
            </a: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0-electrical-safety-rul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743075"/>
            <a:ext cx="6324600" cy="511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0"/>
            <a:ext cx="6553200" cy="685800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khandakarkhair2003@gmail.com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67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lvl="0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49579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অ্যাসাইনমেন্ট 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 (ভোকেশনাল)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জেনারেল ইলেকট্রিক্যাল ওয়ার্কস-১(২য়)</a:t>
            </a: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৯০২৩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 -চতুর্থ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সাপ্তাহ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762000"/>
            <a:ext cx="1485900" cy="175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669268"/>
            <a:ext cx="27432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44676"/>
            <a:ext cx="16002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4495800"/>
            <a:ext cx="27432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pic>
        <p:nvPicPr>
          <p:cNvPr id="9" name="Content Placeholder 8" descr="26. General Electrical Works 1 (2nd Paper)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555" y="1600200"/>
            <a:ext cx="6396889" cy="4525963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21666393_354464196306436_700908867090330695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457200"/>
            <a:ext cx="4267200" cy="6248400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14400"/>
            <a:ext cx="5067300" cy="54570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5638800"/>
            <a:ext cx="6324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1" y="849868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3276600"/>
            <a:ext cx="5334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১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457200"/>
            <a:ext cx="4419600" cy="5986795"/>
          </a:xfrm>
        </p:spPr>
      </p:pic>
      <p:sp>
        <p:nvSpPr>
          <p:cNvPr id="8" name="TextBox 7"/>
          <p:cNvSpPr txBox="1"/>
          <p:nvPr/>
        </p:nvSpPr>
        <p:spPr>
          <a:xfrm>
            <a:off x="1828800" y="392668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396240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২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15" y="1905000"/>
            <a:ext cx="8681085" cy="3733800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495800" y="5410200"/>
            <a:ext cx="3124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800" y="2057400"/>
            <a:ext cx="2971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8600" y="4876800"/>
            <a:ext cx="3429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648200" y="2209800"/>
            <a:ext cx="2590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18348439">
            <a:off x="2698007" y="2828396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 rot="17900778">
            <a:off x="6938793" y="2575809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505200"/>
            <a:ext cx="2446540" cy="1319213"/>
          </a:xfrm>
          <a:prstGeom prst="rect">
            <a:avLst/>
          </a:prstGeom>
        </p:spPr>
      </p:pic>
      <p:pic>
        <p:nvPicPr>
          <p:cNvPr id="19" name="Picture 18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048000"/>
            <a:ext cx="1647559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4.44444E-6 L -3.33333E-6 -4.4444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2.22222E-6 L -0.00833 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7222 L -3.33333E-6 -0.038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222 L -3.33333E-6 -0.011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45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  পাঠ পরিচিতি  </vt:lpstr>
      <vt:lpstr>Slide 4</vt:lpstr>
      <vt:lpstr>Slide 5</vt:lpstr>
      <vt:lpstr>Slide 6</vt:lpstr>
      <vt:lpstr>Slide 7</vt:lpstr>
      <vt:lpstr>Slide 8</vt:lpstr>
      <vt:lpstr>ধন্যবাদ সবাইকে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Pc-Net</cp:lastModifiedBy>
  <cp:revision>100</cp:revision>
  <dcterms:created xsi:type="dcterms:W3CDTF">2021-07-23T06:23:35Z</dcterms:created>
  <dcterms:modified xsi:type="dcterms:W3CDTF">2021-08-02T04:38:35Z</dcterms:modified>
</cp:coreProperties>
</file>