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6" r:id="rId3"/>
    <p:sldId id="261" r:id="rId4"/>
    <p:sldId id="281" r:id="rId5"/>
    <p:sldId id="257" r:id="rId6"/>
    <p:sldId id="282" r:id="rId7"/>
    <p:sldId id="258" r:id="rId8"/>
    <p:sldId id="259" r:id="rId9"/>
    <p:sldId id="260" r:id="rId10"/>
    <p:sldId id="262" r:id="rId11"/>
    <p:sldId id="287" r:id="rId12"/>
    <p:sldId id="283" r:id="rId13"/>
    <p:sldId id="284" r:id="rId14"/>
    <p:sldId id="285" r:id="rId15"/>
    <p:sldId id="286" r:id="rId16"/>
    <p:sldId id="288" r:id="rId17"/>
    <p:sldId id="377" r:id="rId18"/>
    <p:sldId id="289" r:id="rId19"/>
    <p:sldId id="350" r:id="rId20"/>
    <p:sldId id="3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3E0"/>
    <a:srgbClr val="B0D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99B7-B2DE-4AEA-856B-C6C62D055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57F1F-6850-44FC-B3EC-FDB73962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BB08-3DDC-42FD-8D0C-50A2B6A1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EB19A-7AB0-4635-9BE5-0E622AC8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3427-E292-4593-B970-BE339C15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A25E-18C4-4BBC-90C3-0C5CEDDC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10933-D646-4A00-9EB0-19BAD650B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658B-C0AB-4C95-A866-2FF69019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CF555-1E5E-4419-9660-44AF76AC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5BA1-E390-4640-AD8A-F70A49EE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B5ADA-7531-4458-B2F2-DFF1468E8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950D0-E0AB-4D0F-8347-D40F1C3FC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7645A-01D6-45BC-A2DD-A181D3F8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F5BA1-EA25-4A4D-8DF3-89EF998A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2441-0D83-4DB5-B48D-82B0FE48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6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7B70-BB62-4240-89E3-86270C8D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CD2C7-D3CB-4623-953C-DC8A099C0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F86B5-DAF9-41DC-B6BA-C49E8FB4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5EF0-D490-4965-B8DF-8D4B8A5D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C70F9-96FE-41F9-BF5F-46A072A2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ED9D-4935-4972-8BC2-2241BC0F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A148-CC50-4985-BCB4-61F151E38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961E-7050-4875-8AC4-98A565EE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030FD-1B57-41B4-8237-D228D7CD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7C835-B225-4A27-9809-7BA58346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5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D26D-EE60-41A5-A5EE-7CB9BB0D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69EAE-7AB1-4A84-A731-ABEC72836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A8E3F-1C29-43E1-854D-79FED17CD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5D986-38FF-4149-9564-8554C880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1650-E701-410E-9CC1-E8B6E505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6F488-9BDF-4391-B3AD-414D380E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BF22-9617-45CC-97E5-18A7F856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BDDE3-A1A9-4D54-ABB3-9B808D1B7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CD3E5-AAED-400C-A8BF-24477D7BC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E69E4-6B53-4E3E-88FA-50FD6AD1B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434B9-C25E-4BF1-9DC7-9BC79315F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557F5E-1C07-47E2-BC40-D6FA356C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2A2B3-0970-4A00-B5B7-2610A2DA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6046F-58F5-40F7-9F90-31C8FC58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F567-D159-4D19-977C-ABEBE213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C06CC-4BC2-4E70-9A3B-6DDB455C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F48EC-82AF-4400-A1CE-2DEA8C89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5A6BD-082E-4234-9E78-09509F50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64485C-7A8C-436F-85D9-2866C934C17B}"/>
              </a:ext>
            </a:extLst>
          </p:cNvPr>
          <p:cNvSpPr/>
          <p:nvPr userDrawn="1"/>
        </p:nvSpPr>
        <p:spPr>
          <a:xfrm rot="19569538">
            <a:off x="10623723" y="708142"/>
            <a:ext cx="1651940" cy="400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70000">
                <a:srgbClr val="FF9A2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2EDDB8-ED16-4FCB-8E0F-76B1C343EEB1}"/>
              </a:ext>
            </a:extLst>
          </p:cNvPr>
          <p:cNvSpPr/>
          <p:nvPr userDrawn="1"/>
        </p:nvSpPr>
        <p:spPr>
          <a:xfrm rot="19655831">
            <a:off x="9915923" y="437985"/>
            <a:ext cx="2231879" cy="4011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70000">
                <a:srgbClr val="C947A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A8438-DB4C-4F64-8D14-C3D34F15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0B796-D8DB-4C59-8851-CDF37F93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BB766-F0C3-4591-9A86-8034BC15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A057976-CE40-4AEE-9114-A7E23C96B412}"/>
              </a:ext>
            </a:extLst>
          </p:cNvPr>
          <p:cNvSpPr/>
          <p:nvPr userDrawn="1"/>
        </p:nvSpPr>
        <p:spPr>
          <a:xfrm>
            <a:off x="0" y="-15766"/>
            <a:ext cx="12192000" cy="6873766"/>
          </a:xfrm>
          <a:prstGeom prst="frame">
            <a:avLst>
              <a:gd name="adj1" fmla="val 42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A5024-D595-432D-8D5A-7C582107629E}"/>
              </a:ext>
            </a:extLst>
          </p:cNvPr>
          <p:cNvSpPr txBox="1"/>
          <p:nvPr userDrawn="1"/>
        </p:nvSpPr>
        <p:spPr>
          <a:xfrm>
            <a:off x="0" y="655263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7030A0"/>
                </a:solidFill>
                <a:latin typeface="Freestyle Script" panose="030804020302050B0404" pitchFamily="66" charset="0"/>
              </a:rPr>
              <a:t>Maksuda</a:t>
            </a:r>
            <a:r>
              <a:rPr lang="en-US" sz="1800" b="1" dirty="0">
                <a:solidFill>
                  <a:srgbClr val="7030A0"/>
                </a:solidFill>
                <a:latin typeface="Freestyle Script" panose="030804020302050B0404" pitchFamily="66" charset="0"/>
              </a:rPr>
              <a:t> Khatun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0B3CCD-1145-454B-8DB6-EA9D5A5929A4}"/>
              </a:ext>
            </a:extLst>
          </p:cNvPr>
          <p:cNvSpPr/>
          <p:nvPr userDrawn="1"/>
        </p:nvSpPr>
        <p:spPr>
          <a:xfrm>
            <a:off x="11020975" y="367078"/>
            <a:ext cx="703384" cy="704266"/>
          </a:xfrm>
          <a:prstGeom prst="ellipse">
            <a:avLst/>
          </a:prstGeom>
          <a:solidFill>
            <a:srgbClr val="2DBCC5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B112FA-D741-47BD-BB84-D5B7814BD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7" b="31745"/>
          <a:stretch/>
        </p:blipFill>
        <p:spPr>
          <a:xfrm>
            <a:off x="381000" y="6048719"/>
            <a:ext cx="1970315" cy="5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C859-12F9-4ADE-9F07-45B29FB5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EE39-F7AD-463E-8115-78791547F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848B1-3014-432A-BA57-007461243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B685-1CC6-4611-B11D-863B3B01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056DA-B7B9-435B-AB7E-2D0E0817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84E37-1A20-462F-9B02-8BC564C0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8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1E54-4120-4F7B-80B1-9B6FF39A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56B74-A4E6-4CD9-8A7D-CF38B9EA3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70508-5574-44FF-8D51-614BFE10D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4BF51-8752-4F44-B82A-7D66DF23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32349-265F-47BB-B051-4CA6595B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0DF54-0A90-48B6-8FAD-25E54299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7F4E2-AC4F-488C-B8CE-E38B313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ADCE9-607A-46D6-9C8F-557BA1A1F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5D35B-C0B8-4491-951A-B5CA7E91A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543C-3461-460A-8112-ACBF48B829A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7F05-E7A8-4395-8047-870116038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7C826-750A-4072-B16F-13F470DF5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567B-9EDB-4114-9382-316A74F8A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1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46CDE-71F8-450B-AF19-FAB969B37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3736" r="5615" b="-2049"/>
          <a:stretch/>
        </p:blipFill>
        <p:spPr>
          <a:xfrm>
            <a:off x="1779751" y="559678"/>
            <a:ext cx="8398494" cy="5287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3B555-64E5-418C-AA03-DD058393EEAE}"/>
              </a:ext>
            </a:extLst>
          </p:cNvPr>
          <p:cNvSpPr/>
          <p:nvPr/>
        </p:nvSpPr>
        <p:spPr>
          <a:xfrm>
            <a:off x="2255506" y="5666226"/>
            <a:ext cx="768098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33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E76E6-22E9-45D5-BFF7-DF2936C77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85" y="508653"/>
            <a:ext cx="10105696" cy="60851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8479" y="1679903"/>
            <a:ext cx="6375041" cy="358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138349" y="517128"/>
            <a:ext cx="3192413" cy="77295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2787049" y="4082368"/>
            <a:ext cx="6375042" cy="1544376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ন্দ্রনাথ ঠাকুরকে বিশ্বকবি বলা হয়।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2653222" y="2363521"/>
            <a:ext cx="3621510" cy="2614731"/>
          </a:xfrm>
          <a:prstGeom prst="wedgeEllipseCallout">
            <a:avLst>
              <a:gd name="adj1" fmla="val -76310"/>
              <a:gd name="adj2" fmla="val 537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 ১৮৪১ </a:t>
            </a:r>
          </a:p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মৃত্যু-১৯৬১</a:t>
            </a:r>
            <a:endParaRPr lang="bn-IN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007" y="385238"/>
            <a:ext cx="3121461" cy="93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540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186" y="542199"/>
            <a:ext cx="5343407" cy="10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46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346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46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46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46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bn-IN" sz="4346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346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778" dirty="0"/>
          </a:p>
        </p:txBody>
      </p:sp>
      <p:pic>
        <p:nvPicPr>
          <p:cNvPr id="4" name="Picture 3" descr="Shangu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517" y="1628297"/>
            <a:ext cx="4974609" cy="3154810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96869" y="5056282"/>
            <a:ext cx="6598261" cy="146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ছোট নদী চলে বাঁকে বাকে।</a:t>
            </a:r>
            <a:endParaRPr lang="en-US" sz="4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3736" r="5615" b="-2049"/>
          <a:stretch/>
        </p:blipFill>
        <p:spPr>
          <a:xfrm>
            <a:off x="974119" y="1628297"/>
            <a:ext cx="4974609" cy="3132161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92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1.jpg">
            <a:extLst>
              <a:ext uri="{FF2B5EF4-FFF2-40B4-BE49-F238E27FC236}">
                <a16:creationId xmlns:a16="http://schemas.microsoft.com/office/drawing/2014/main" id="{D1054C0C-72CF-4DE4-BA18-A76A63044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47" y="1221827"/>
            <a:ext cx="4713889" cy="311369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 descr="83b4ea00ff5b591cdb9f02779b32c115.jpg">
            <a:extLst>
              <a:ext uri="{FF2B5EF4-FFF2-40B4-BE49-F238E27FC236}">
                <a16:creationId xmlns:a16="http://schemas.microsoft.com/office/drawing/2014/main" id="{854B53AC-B4C9-45C7-BC82-D88E8A49FA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69" t="14603" r="3334" b="21111"/>
          <a:stretch>
            <a:fillRect/>
          </a:stretch>
        </p:blipFill>
        <p:spPr>
          <a:xfrm>
            <a:off x="6385919" y="1221827"/>
            <a:ext cx="4671939" cy="3113690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80323-2651-4D39-A2F4-A585110C605D}"/>
              </a:ext>
            </a:extLst>
          </p:cNvPr>
          <p:cNvSpPr txBox="1"/>
          <p:nvPr/>
        </p:nvSpPr>
        <p:spPr>
          <a:xfrm>
            <a:off x="3312664" y="4866732"/>
            <a:ext cx="6598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হাঁটুজল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57F59B-E274-4632-9AB2-2BCF0F730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r="8993"/>
          <a:stretch/>
        </p:blipFill>
        <p:spPr>
          <a:xfrm>
            <a:off x="6380391" y="972744"/>
            <a:ext cx="4610221" cy="3348729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3949481222_8cb4f1c983_z.jpg">
            <a:extLst>
              <a:ext uri="{FF2B5EF4-FFF2-40B4-BE49-F238E27FC236}">
                <a16:creationId xmlns:a16="http://schemas.microsoft.com/office/drawing/2014/main" id="{7666FE36-41C4-4E48-B11C-A16F95E5E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390" y="917825"/>
            <a:ext cx="4610221" cy="3348728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D829DD-3D17-4D76-8D03-729BD697CDE0}"/>
              </a:ext>
            </a:extLst>
          </p:cNvPr>
          <p:cNvSpPr txBox="1"/>
          <p:nvPr/>
        </p:nvSpPr>
        <p:spPr>
          <a:xfrm>
            <a:off x="3024875" y="5036406"/>
            <a:ext cx="6598261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bn-IN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6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73126607_464b80bdea_b.jpg">
            <a:extLst>
              <a:ext uri="{FF2B5EF4-FFF2-40B4-BE49-F238E27FC236}">
                <a16:creationId xmlns:a16="http://schemas.microsoft.com/office/drawing/2014/main" id="{5E496D1E-70CC-4F32-871A-027CFAE47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47" y="1011288"/>
            <a:ext cx="4724192" cy="3261167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D690C-FE20-4827-993E-47C4564DC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r="1894"/>
          <a:stretch/>
        </p:blipFill>
        <p:spPr>
          <a:xfrm>
            <a:off x="6569419" y="1011289"/>
            <a:ext cx="4724192" cy="3261166"/>
          </a:xfrm>
          <a:prstGeom prst="rect">
            <a:avLst/>
          </a:prstGeom>
          <a:ln w="5715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A1529D-5988-4545-8E1A-024E0B5B0381}"/>
              </a:ext>
            </a:extLst>
          </p:cNvPr>
          <p:cNvSpPr txBox="1"/>
          <p:nvPr/>
        </p:nvSpPr>
        <p:spPr>
          <a:xfrm>
            <a:off x="3270289" y="5077276"/>
            <a:ext cx="6598261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পাড়ি</a:t>
            </a:r>
            <a:r>
              <a:rPr lang="bn-IN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7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BA0F34-06D6-4398-B52E-86D0BC8760BC}"/>
              </a:ext>
            </a:extLst>
          </p:cNvPr>
          <p:cNvSpPr txBox="1"/>
          <p:nvPr/>
        </p:nvSpPr>
        <p:spPr>
          <a:xfrm>
            <a:off x="1588196" y="1788199"/>
            <a:ext cx="2504768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বাঁকে বাঁকে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B75FC-4505-4112-90BC-8D921297C77F}"/>
              </a:ext>
            </a:extLst>
          </p:cNvPr>
          <p:cNvSpPr txBox="1"/>
          <p:nvPr/>
        </p:nvSpPr>
        <p:spPr>
          <a:xfrm>
            <a:off x="1666624" y="2931875"/>
            <a:ext cx="1981200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হাঁটুজল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35518-D56E-4E19-962D-A2E5A3E787E0}"/>
              </a:ext>
            </a:extLst>
          </p:cNvPr>
          <p:cNvSpPr txBox="1"/>
          <p:nvPr/>
        </p:nvSpPr>
        <p:spPr>
          <a:xfrm>
            <a:off x="1753872" y="4211289"/>
            <a:ext cx="1396430" cy="700333"/>
          </a:xfrm>
          <a:prstGeom prst="rect">
            <a:avLst/>
          </a:prstGeom>
          <a:noFill/>
        </p:spPr>
        <p:txBody>
          <a:bodyPr wrap="square" lIns="83960" tIns="41980" rIns="83960" bIns="41980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ঢালু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20F49F-0718-49FE-8C13-8ECAB80B3DDE}"/>
              </a:ext>
            </a:extLst>
          </p:cNvPr>
          <p:cNvSpPr txBox="1"/>
          <p:nvPr/>
        </p:nvSpPr>
        <p:spPr>
          <a:xfrm>
            <a:off x="1753872" y="5341561"/>
            <a:ext cx="109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52511-398F-4CEF-A3ED-FFDDD937A352}"/>
              </a:ext>
            </a:extLst>
          </p:cNvPr>
          <p:cNvSpPr txBox="1"/>
          <p:nvPr/>
        </p:nvSpPr>
        <p:spPr>
          <a:xfrm>
            <a:off x="6593610" y="1742886"/>
            <a:ext cx="4839656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7DA27-8307-48FF-88AD-777E211BFC10}"/>
              </a:ext>
            </a:extLst>
          </p:cNvPr>
          <p:cNvSpPr txBox="1"/>
          <p:nvPr/>
        </p:nvSpPr>
        <p:spPr>
          <a:xfrm>
            <a:off x="6593610" y="2967679"/>
            <a:ext cx="2743200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ঁট সমান পানি।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43527-ECB3-44B1-B5CE-9F22D4B00F02}"/>
              </a:ext>
            </a:extLst>
          </p:cNvPr>
          <p:cNvSpPr txBox="1"/>
          <p:nvPr/>
        </p:nvSpPr>
        <p:spPr>
          <a:xfrm>
            <a:off x="6669810" y="4246320"/>
            <a:ext cx="1295400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নিচু।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17326-ADF9-4382-8CD7-F13E40675F6C}"/>
              </a:ext>
            </a:extLst>
          </p:cNvPr>
          <p:cNvSpPr txBox="1"/>
          <p:nvPr/>
        </p:nvSpPr>
        <p:spPr>
          <a:xfrm>
            <a:off x="6669810" y="5370990"/>
            <a:ext cx="1295400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604E6-437B-46C5-B47F-CFC9F57086D0}"/>
              </a:ext>
            </a:extLst>
          </p:cNvPr>
          <p:cNvSpPr txBox="1"/>
          <p:nvPr/>
        </p:nvSpPr>
        <p:spPr>
          <a:xfrm>
            <a:off x="3641205" y="495681"/>
            <a:ext cx="4324005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অর্থগুলো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bn-IN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253D23-77C3-4F84-8BFE-EE8DA08A6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2"/>
          <a:stretch/>
        </p:blipFill>
        <p:spPr>
          <a:xfrm>
            <a:off x="4345012" y="1629243"/>
            <a:ext cx="1519760" cy="95852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83b4ea00ff5b591cdb9f02779b32c115.jpg">
            <a:extLst>
              <a:ext uri="{FF2B5EF4-FFF2-40B4-BE49-F238E27FC236}">
                <a16:creationId xmlns:a16="http://schemas.microsoft.com/office/drawing/2014/main" id="{22EC5B6C-143E-403E-BD1E-B8DD8E5CE9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69" t="14603" r="3334" b="21111"/>
          <a:stretch>
            <a:fillRect/>
          </a:stretch>
        </p:blipFill>
        <p:spPr>
          <a:xfrm>
            <a:off x="4326111" y="2821608"/>
            <a:ext cx="1519760" cy="1012869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8F487E-41AD-47C5-8DA0-39B4EB231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10" y="4071198"/>
            <a:ext cx="1538662" cy="102577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0803BF-3DC0-4941-A052-569295F054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10" y="5326643"/>
            <a:ext cx="1519760" cy="94581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148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5C85A1-D513-49E0-8545-DBE8D4714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1753" r="6191" b="70000"/>
          <a:stretch/>
        </p:blipFill>
        <p:spPr>
          <a:xfrm>
            <a:off x="1625600" y="1507067"/>
            <a:ext cx="9177868" cy="4453466"/>
          </a:xfrm>
          <a:prstGeom prst="rect">
            <a:avLst/>
          </a:prstGeom>
          <a:solidFill>
            <a:srgbClr val="002060"/>
          </a:solidFill>
          <a:ln w="76200">
            <a:solidFill>
              <a:srgbClr val="7030A0"/>
            </a:solidFill>
          </a:ln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357115B-505B-4A51-93B3-5069B15A56BC}"/>
              </a:ext>
            </a:extLst>
          </p:cNvPr>
          <p:cNvSpPr/>
          <p:nvPr/>
        </p:nvSpPr>
        <p:spPr>
          <a:xfrm>
            <a:off x="2396578" y="505942"/>
            <a:ext cx="7492562" cy="806315"/>
          </a:xfrm>
          <a:prstGeom prst="flowChartTermina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solidFill>
                <a:srgbClr val="C00000"/>
              </a:solidFill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77337466-A302-4542-B560-36F2556EA8EE}"/>
              </a:ext>
            </a:extLst>
          </p:cNvPr>
          <p:cNvSpPr/>
          <p:nvPr/>
        </p:nvSpPr>
        <p:spPr>
          <a:xfrm>
            <a:off x="2688386" y="517572"/>
            <a:ext cx="6748370" cy="806315"/>
          </a:xfrm>
          <a:prstGeom prst="flowChartTermina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solidFill>
                <a:srgbClr val="C00000"/>
              </a:solidFill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CCA33AB5-EFC5-4771-B124-81497C071FD9}"/>
              </a:ext>
            </a:extLst>
          </p:cNvPr>
          <p:cNvSpPr/>
          <p:nvPr/>
        </p:nvSpPr>
        <p:spPr>
          <a:xfrm>
            <a:off x="2984285" y="494314"/>
            <a:ext cx="6223437" cy="806315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solidFill>
                <a:srgbClr val="C00000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8E92219C-8562-4507-A937-FC5A3F5D09DD}"/>
              </a:ext>
            </a:extLst>
          </p:cNvPr>
          <p:cNvSpPr/>
          <p:nvPr/>
        </p:nvSpPr>
        <p:spPr>
          <a:xfrm>
            <a:off x="3535056" y="413796"/>
            <a:ext cx="5520267" cy="9906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পাঠাংশটুকু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পড়ো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9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43693-5F13-4E5E-AB15-F5BE353332EB}"/>
              </a:ext>
            </a:extLst>
          </p:cNvPr>
          <p:cNvSpPr txBox="1"/>
          <p:nvPr/>
        </p:nvSpPr>
        <p:spPr>
          <a:xfrm>
            <a:off x="2796867" y="2143772"/>
            <a:ext cx="6598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ছোট নদী চলে বাঁকে বাকে।</a:t>
            </a:r>
            <a:endParaRPr lang="en-US" sz="4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E84B9-2D77-455B-B8E6-357137DFA6AF}"/>
              </a:ext>
            </a:extLst>
          </p:cNvPr>
          <p:cNvSpPr txBox="1"/>
          <p:nvPr/>
        </p:nvSpPr>
        <p:spPr>
          <a:xfrm>
            <a:off x="3817160" y="3019163"/>
            <a:ext cx="6598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হাঁটুজল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A74A0-0F26-4E0B-A09A-4A27A80EB050}"/>
              </a:ext>
            </a:extLst>
          </p:cNvPr>
          <p:cNvSpPr txBox="1"/>
          <p:nvPr/>
        </p:nvSpPr>
        <p:spPr>
          <a:xfrm>
            <a:off x="2796869" y="3934000"/>
            <a:ext cx="6598261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</a:t>
            </a:r>
            <a:r>
              <a:rPr lang="bn-IN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A8AC8-F4B9-4B64-B05C-AB2C3F42CA1B}"/>
              </a:ext>
            </a:extLst>
          </p:cNvPr>
          <p:cNvSpPr txBox="1"/>
          <p:nvPr/>
        </p:nvSpPr>
        <p:spPr>
          <a:xfrm>
            <a:off x="3817160" y="4857301"/>
            <a:ext cx="6598261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পাড়ি</a:t>
            </a:r>
            <a:r>
              <a:rPr lang="bn-IN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50ADC-62F7-4EA4-969C-4DC4A078257B}"/>
              </a:ext>
            </a:extLst>
          </p:cNvPr>
          <p:cNvSpPr/>
          <p:nvPr/>
        </p:nvSpPr>
        <p:spPr>
          <a:xfrm>
            <a:off x="4499792" y="1153214"/>
            <a:ext cx="3192413" cy="77295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E58C4-8DE4-4E0F-9B14-64696758796C}"/>
              </a:ext>
            </a:extLst>
          </p:cNvPr>
          <p:cNvSpPr txBox="1"/>
          <p:nvPr/>
        </p:nvSpPr>
        <p:spPr>
          <a:xfrm>
            <a:off x="3920476" y="437901"/>
            <a:ext cx="4617392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540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E069B-9C3B-40AD-92E2-0331217731A5}"/>
              </a:ext>
            </a:extLst>
          </p:cNvPr>
          <p:cNvSpPr txBox="1"/>
          <p:nvPr/>
        </p:nvSpPr>
        <p:spPr>
          <a:xfrm>
            <a:off x="8665116" y="130189"/>
            <a:ext cx="2278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6593BC-E94C-4667-8FBE-72BF9D4F44B0}"/>
              </a:ext>
            </a:extLst>
          </p:cNvPr>
          <p:cNvSpPr txBox="1"/>
          <p:nvPr/>
        </p:nvSpPr>
        <p:spPr>
          <a:xfrm>
            <a:off x="642132" y="353544"/>
            <a:ext cx="260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b="1" spc="49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endParaRPr lang="en-US" sz="32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35005A-8010-409A-B635-FFDBEF211F8F}"/>
              </a:ext>
            </a:extLst>
          </p:cNvPr>
          <p:cNvSpPr/>
          <p:nvPr/>
        </p:nvSpPr>
        <p:spPr>
          <a:xfrm>
            <a:off x="1757330" y="2344160"/>
            <a:ext cx="8677337" cy="3505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16" indent="-342916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বাঁকে বাঁকে কী বয়ে চলে?</a:t>
            </a:r>
          </a:p>
          <a:p>
            <a:pPr>
              <a:buFont typeface="Wingdings" pitchFamily="2" charset="2"/>
              <a:buChar char="§"/>
            </a:pP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16" indent="-342916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16" indent="-342916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দুই ধার দেখতে কেমন?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38514-1652-4FA7-AABD-7AB5D305F3D5}"/>
              </a:ext>
            </a:extLst>
          </p:cNvPr>
          <p:cNvSpPr txBox="1"/>
          <p:nvPr/>
        </p:nvSpPr>
        <p:spPr>
          <a:xfrm>
            <a:off x="4755616" y="842521"/>
            <a:ext cx="2149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49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49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51AAF-4BBE-4F88-87C2-215046B74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67" y="35656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758CB6-D978-4358-9897-C42FB3F6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369291" y="2965725"/>
            <a:ext cx="11527000" cy="3657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15E46-23E1-4E0D-B04D-C9E8C6D2CBE7}"/>
              </a:ext>
            </a:extLst>
          </p:cNvPr>
          <p:cNvSpPr txBox="1"/>
          <p:nvPr/>
        </p:nvSpPr>
        <p:spPr>
          <a:xfrm>
            <a:off x="2428316" y="3040699"/>
            <a:ext cx="70782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27" indent="-571527">
              <a:buFont typeface="Wingdings" panose="05000000000000000000" pitchFamily="2" charset="2"/>
              <a:buChar char="q"/>
            </a:pPr>
            <a:r>
              <a:rPr lang="en-US" sz="540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540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540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5401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ACAE42-CAB8-493F-9873-2AC65681A656}"/>
              </a:ext>
            </a:extLst>
          </p:cNvPr>
          <p:cNvSpPr/>
          <p:nvPr/>
        </p:nvSpPr>
        <p:spPr>
          <a:xfrm>
            <a:off x="4494939" y="516246"/>
            <a:ext cx="3892316" cy="1214179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threePt" dir="t"/>
            </a:scene3d>
            <a:sp3d extrusionH="133350">
              <a:bevelT w="165100" h="368300"/>
              <a:extrusionClr>
                <a:srgbClr val="CC0066"/>
              </a:extrusionClr>
            </a:sp3d>
          </a:bodyPr>
          <a:lstStyle/>
          <a:p>
            <a:r>
              <a:rPr lang="en-US" sz="72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BBAB04-E923-4A00-A021-28ECD7340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6" r="22059"/>
          <a:stretch/>
        </p:blipFill>
        <p:spPr>
          <a:xfrm>
            <a:off x="369291" y="381205"/>
            <a:ext cx="2380593" cy="24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74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louds Sticker by Cosmic Kitten for iOS &amp; Android | GIPHY">
            <a:extLst>
              <a:ext uri="{FF2B5EF4-FFF2-40B4-BE49-F238E27FC236}">
                <a16:creationId xmlns:a16="http://schemas.microsoft.com/office/drawing/2014/main" id="{38788377-E9FA-4B3A-AAD0-D843AB3124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309" y="-509040"/>
            <a:ext cx="3938040" cy="39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2D931E-7260-4B6B-9EFD-BC709E411C42}"/>
              </a:ext>
            </a:extLst>
          </p:cNvPr>
          <p:cNvSpPr txBox="1"/>
          <p:nvPr/>
        </p:nvSpPr>
        <p:spPr>
          <a:xfrm>
            <a:off x="1566225" y="1830044"/>
            <a:ext cx="5078411" cy="352019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E00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b="1" dirty="0" err="1">
                <a:solidFill>
                  <a:srgbClr val="FE00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পস্থাপনায়</a:t>
            </a:r>
            <a:endParaRPr lang="bn-IN" sz="4800" b="1" dirty="0">
              <a:solidFill>
                <a:srgbClr val="FE007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মাকসুদা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এস,এম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সদর,মেহেরপুর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EE4FDD-12E5-4398-8CEF-E1EEB7E7C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0" y="1007146"/>
            <a:ext cx="5063182" cy="4946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A75A1D2-21B0-4434-AB8E-5DF3BDF7C4A6}"/>
              </a:ext>
            </a:extLst>
          </p:cNvPr>
          <p:cNvSpPr/>
          <p:nvPr/>
        </p:nvSpPr>
        <p:spPr>
          <a:xfrm>
            <a:off x="671172" y="871883"/>
            <a:ext cx="5365636" cy="5237959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962271-A13C-4AC6-B588-4CBB64EF0921}"/>
              </a:ext>
            </a:extLst>
          </p:cNvPr>
          <p:cNvSpPr/>
          <p:nvPr/>
        </p:nvSpPr>
        <p:spPr>
          <a:xfrm>
            <a:off x="868048" y="1046787"/>
            <a:ext cx="5063182" cy="49465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CBF985-A805-46E4-9D23-727B4757878B}"/>
              </a:ext>
            </a:extLst>
          </p:cNvPr>
          <p:cNvSpPr/>
          <p:nvPr/>
        </p:nvSpPr>
        <p:spPr>
          <a:xfrm rot="8148449">
            <a:off x="265497" y="5692785"/>
            <a:ext cx="2711792" cy="46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70000">
                <a:srgbClr val="C947A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05B524-780E-4237-85A6-44DFCF9F7AF9}"/>
              </a:ext>
            </a:extLst>
          </p:cNvPr>
          <p:cNvSpPr/>
          <p:nvPr/>
        </p:nvSpPr>
        <p:spPr>
          <a:xfrm rot="19133282">
            <a:off x="3841843" y="461421"/>
            <a:ext cx="2711792" cy="46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70000">
                <a:srgbClr val="FF9A2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43A125-954C-401F-84A6-C000859727DC}"/>
              </a:ext>
            </a:extLst>
          </p:cNvPr>
          <p:cNvSpPr/>
          <p:nvPr/>
        </p:nvSpPr>
        <p:spPr>
          <a:xfrm>
            <a:off x="4269717" y="694655"/>
            <a:ext cx="703384" cy="704266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01F181-33C5-48D3-9667-0CD22C3D3A20}"/>
              </a:ext>
            </a:extLst>
          </p:cNvPr>
          <p:cNvSpPr/>
          <p:nvPr/>
        </p:nvSpPr>
        <p:spPr>
          <a:xfrm>
            <a:off x="990595" y="4912262"/>
            <a:ext cx="820698" cy="742973"/>
          </a:xfrm>
          <a:prstGeom prst="ellipse">
            <a:avLst/>
          </a:prstGeom>
          <a:solidFill>
            <a:srgbClr val="C947A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</p:spTree>
    <p:extLst>
      <p:ext uri="{BB962C8B-B14F-4D97-AF65-F5344CB8AC3E}">
        <p14:creationId xmlns:p14="http://schemas.microsoft.com/office/powerpoint/2010/main" val="213027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0599 -0.000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  <p:bldP spid="4" grpId="0" animBg="1"/>
      <p:bldP spid="9" grpId="0" animBg="1"/>
      <p:bldP spid="8" grpId="0" animBg="1"/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8B903A-9E30-4542-A2C1-ECB52084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95" y="543914"/>
            <a:ext cx="9966435" cy="5770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F78346-4ECD-47CD-84A8-9E1621AEB761}"/>
              </a:ext>
            </a:extLst>
          </p:cNvPr>
          <p:cNvSpPr txBox="1"/>
          <p:nvPr/>
        </p:nvSpPr>
        <p:spPr>
          <a:xfrm>
            <a:off x="2267611" y="2505669"/>
            <a:ext cx="6855373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DA6F6-D9BB-4A89-AD04-098248837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77" y="1174336"/>
            <a:ext cx="190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8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92A3A3-473C-461A-8731-60D6263F6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9" y="829732"/>
            <a:ext cx="6526928" cy="58016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1616" y="445011"/>
            <a:ext cx="2548768" cy="76944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0924" y="1676154"/>
            <a:ext cx="3479079" cy="2273699"/>
          </a:xfrm>
          <a:prstGeom prst="rect">
            <a:avLst/>
          </a:prstGeom>
          <a:ln w="76200">
            <a:noFill/>
            <a:prstDash val="solid"/>
          </a:ln>
        </p:spPr>
        <p:txBody>
          <a:bodyPr wrap="square" numCol="1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: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আমাদের ছোট নদী।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026" y="1715334"/>
            <a:ext cx="3243041" cy="4030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1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 txBox="1">
            <a:spLocks/>
          </p:cNvSpPr>
          <p:nvPr/>
        </p:nvSpPr>
        <p:spPr>
          <a:xfrm>
            <a:off x="3237202" y="3880311"/>
            <a:ext cx="7462414" cy="700967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556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556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556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প্রমিত উচ্চারণে কবিতা </a:t>
            </a:r>
            <a:r>
              <a:rPr lang="en-US" sz="3556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bn-BD" sz="3556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  <a:endParaRPr lang="en-US" sz="3556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309690" y="2601135"/>
            <a:ext cx="10041481" cy="1421065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556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355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556" b="1" dirty="0">
                <a:latin typeface="NikoshBAN" pitchFamily="2" charset="0"/>
                <a:cs typeface="NikoshBAN" pitchFamily="2" charset="0"/>
              </a:rPr>
              <a:t>পাঠ্যবইয়ের কবিতা শ্রবণযোগ্য স্বরে আবৃতি</a:t>
            </a:r>
            <a:r>
              <a:rPr lang="en-US" sz="355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56" b="1" dirty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556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556" b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২.২.2- </a:t>
            </a:r>
            <a:r>
              <a:rPr lang="en-US" sz="3556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55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56" b="1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55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56" b="1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55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56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55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56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55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56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55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807885" y="1900168"/>
            <a:ext cx="6786281" cy="618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556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556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bn-BD" sz="3556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কবিতা শুনে বুঝতে পারবে। </a:t>
            </a:r>
            <a:endParaRPr lang="en-US" sz="3556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2136" y="529601"/>
            <a:ext cx="1730963" cy="759942"/>
          </a:xfrm>
          <a:prstGeom prst="rect">
            <a:avLst/>
          </a:prstGeom>
          <a:noFill/>
          <a:effectLst>
            <a:softEdge rad="508000"/>
          </a:effectLst>
        </p:spPr>
        <p:txBody>
          <a:bodyPr wrap="square" rtlCol="0">
            <a:spAutoFit/>
          </a:bodyPr>
          <a:lstStyle/>
          <a:p>
            <a:r>
              <a:rPr lang="en-US" sz="4346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346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7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F8F9284A-47D1-46B1-991C-329512625FA8}"/>
              </a:ext>
            </a:extLst>
          </p:cNvPr>
          <p:cNvSpPr/>
          <p:nvPr/>
        </p:nvSpPr>
        <p:spPr>
          <a:xfrm>
            <a:off x="2282061" y="5563596"/>
            <a:ext cx="7492562" cy="806315"/>
          </a:xfrm>
          <a:prstGeom prst="flowChartTermina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solidFill>
                <a:srgbClr val="C00000"/>
              </a:solidFill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BB7E9A70-83E2-404D-8D7C-E4C1B4FFDF4D}"/>
              </a:ext>
            </a:extLst>
          </p:cNvPr>
          <p:cNvSpPr/>
          <p:nvPr/>
        </p:nvSpPr>
        <p:spPr>
          <a:xfrm>
            <a:off x="2573867" y="5575224"/>
            <a:ext cx="6748370" cy="806315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solidFill>
                <a:srgbClr val="C00000"/>
              </a:solidFill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37627129-B73E-4851-B6E1-99CBDCBCC251}"/>
              </a:ext>
            </a:extLst>
          </p:cNvPr>
          <p:cNvSpPr/>
          <p:nvPr/>
        </p:nvSpPr>
        <p:spPr>
          <a:xfrm>
            <a:off x="2869768" y="5551967"/>
            <a:ext cx="6223437" cy="806315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FED81B-9812-4D21-9B0B-B40432164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3483" r="10156"/>
          <a:stretch/>
        </p:blipFill>
        <p:spPr>
          <a:xfrm>
            <a:off x="2289941" y="560153"/>
            <a:ext cx="7612118" cy="455213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E418AF2-CB95-4DB9-B6D3-7BD1F23CCB4E}"/>
              </a:ext>
            </a:extLst>
          </p:cNvPr>
          <p:cNvSpPr/>
          <p:nvPr/>
        </p:nvSpPr>
        <p:spPr>
          <a:xfrm>
            <a:off x="3420537" y="5471448"/>
            <a:ext cx="5520267" cy="9906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তোমরা কী দেখতে পাচ্ছ 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7141" y="391307"/>
            <a:ext cx="4701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79EAB-2B32-4326-8574-8BACA476AED8}"/>
              </a:ext>
            </a:extLst>
          </p:cNvPr>
          <p:cNvSpPr txBox="1"/>
          <p:nvPr/>
        </p:nvSpPr>
        <p:spPr>
          <a:xfrm>
            <a:off x="3004984" y="3281205"/>
            <a:ext cx="6186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https://www.youtube.com/watch?v=j_TbTiTTvBo</a:t>
            </a:r>
          </a:p>
        </p:txBody>
      </p:sp>
    </p:spTree>
    <p:extLst>
      <p:ext uri="{BB962C8B-B14F-4D97-AF65-F5344CB8AC3E}">
        <p14:creationId xmlns:p14="http://schemas.microsoft.com/office/powerpoint/2010/main" val="37288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E21A9-8034-44C0-9A6F-7E5F5A3CD62F}"/>
              </a:ext>
            </a:extLst>
          </p:cNvPr>
          <p:cNvSpPr txBox="1"/>
          <p:nvPr/>
        </p:nvSpPr>
        <p:spPr>
          <a:xfrm>
            <a:off x="1116432" y="1655383"/>
            <a:ext cx="10807557" cy="3987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540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1" dirty="0">
                <a:latin typeface="NikoshBAN" panose="02000000000000000000" pitchFamily="2" charset="0"/>
                <a:cs typeface="NikoshBAN" panose="02000000000000000000" pitchFamily="2" charset="0"/>
              </a:rPr>
              <a:t>      ভিডিও টিতে তোমরা কি কি দেখলে?</a:t>
            </a:r>
          </a:p>
          <a:p>
            <a:r>
              <a:rPr lang="bn-IN" sz="540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1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কি কখনো এগুলো দেখেছ?</a:t>
            </a:r>
            <a:endParaRPr lang="en-US" sz="540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F46DEE85-5910-45CE-9281-03559465E159}"/>
              </a:ext>
            </a:extLst>
          </p:cNvPr>
          <p:cNvSpPr/>
          <p:nvPr/>
        </p:nvSpPr>
        <p:spPr>
          <a:xfrm>
            <a:off x="1116429" y="2590800"/>
            <a:ext cx="1049866" cy="541867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E827670C-C035-4185-A499-B58851FC3F56}"/>
              </a:ext>
            </a:extLst>
          </p:cNvPr>
          <p:cNvSpPr/>
          <p:nvPr/>
        </p:nvSpPr>
        <p:spPr>
          <a:xfrm>
            <a:off x="710029" y="2590799"/>
            <a:ext cx="1049866" cy="541867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BA1E402B-252B-425A-A4DA-304F148E9EA1}"/>
              </a:ext>
            </a:extLst>
          </p:cNvPr>
          <p:cNvSpPr/>
          <p:nvPr/>
        </p:nvSpPr>
        <p:spPr>
          <a:xfrm>
            <a:off x="1116429" y="3454400"/>
            <a:ext cx="1049866" cy="541867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9A71974D-6064-4965-91DF-F3252E248C4C}"/>
              </a:ext>
            </a:extLst>
          </p:cNvPr>
          <p:cNvSpPr/>
          <p:nvPr/>
        </p:nvSpPr>
        <p:spPr>
          <a:xfrm>
            <a:off x="710029" y="3454399"/>
            <a:ext cx="1049866" cy="541867"/>
          </a:xfrm>
          <a:prstGeom prst="flowChartDecisi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0"/>
          </a:p>
        </p:txBody>
      </p:sp>
    </p:spTree>
    <p:extLst>
      <p:ext uri="{BB962C8B-B14F-4D97-AF65-F5344CB8AC3E}">
        <p14:creationId xmlns:p14="http://schemas.microsoft.com/office/powerpoint/2010/main" val="27823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B26141-6309-4F31-B8E6-16BA66B7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7486"/>
          <a:stretch/>
        </p:blipFill>
        <p:spPr>
          <a:xfrm>
            <a:off x="635065" y="750234"/>
            <a:ext cx="4936041" cy="3317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12DA9-D44F-4D5A-A36C-95B565DD7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5" y="787964"/>
            <a:ext cx="5142655" cy="3241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394DF48-2928-4D69-96CD-1FAAE6FF1832}"/>
              </a:ext>
            </a:extLst>
          </p:cNvPr>
          <p:cNvSpPr/>
          <p:nvPr/>
        </p:nvSpPr>
        <p:spPr>
          <a:xfrm>
            <a:off x="150342" y="4278978"/>
            <a:ext cx="5420764" cy="1298683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540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0AC0DA0-AAB2-46D3-9B0B-3AD8FF822C14}"/>
              </a:ext>
            </a:extLst>
          </p:cNvPr>
          <p:cNvSpPr/>
          <p:nvPr/>
        </p:nvSpPr>
        <p:spPr>
          <a:xfrm>
            <a:off x="6096000" y="4405685"/>
            <a:ext cx="5380313" cy="1171976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গরুগুলো কি পা</a:t>
            </a:r>
            <a:r>
              <a:rPr lang="en-US" sz="540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হচ্ছে?</a:t>
            </a:r>
            <a:endParaRPr lang="en-US" sz="540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8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BC9B50-6907-48EC-8C83-B999E61BC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" b="9854"/>
          <a:stretch/>
        </p:blipFill>
        <p:spPr>
          <a:xfrm>
            <a:off x="1545025" y="675783"/>
            <a:ext cx="8387255" cy="5506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9E6FDA-796E-4B2F-8F21-A4D5F81712D1}"/>
              </a:ext>
            </a:extLst>
          </p:cNvPr>
          <p:cNvSpPr/>
          <p:nvPr/>
        </p:nvSpPr>
        <p:spPr>
          <a:xfrm>
            <a:off x="3375022" y="2761207"/>
            <a:ext cx="454483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নদী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1B646-4174-42FE-9B34-2F3B01FF2D03}"/>
              </a:ext>
            </a:extLst>
          </p:cNvPr>
          <p:cNvSpPr txBox="1"/>
          <p:nvPr/>
        </p:nvSpPr>
        <p:spPr>
          <a:xfrm>
            <a:off x="3097422" y="1824725"/>
            <a:ext cx="5100034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পড়বো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2262563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301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Freestyle Script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27</cp:revision>
  <dcterms:created xsi:type="dcterms:W3CDTF">2021-07-15T01:35:14Z</dcterms:created>
  <dcterms:modified xsi:type="dcterms:W3CDTF">2021-08-05T09:23:49Z</dcterms:modified>
</cp:coreProperties>
</file>