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5" r:id="rId2"/>
    <p:sldId id="446" r:id="rId3"/>
    <p:sldId id="455" r:id="rId4"/>
    <p:sldId id="406" r:id="rId5"/>
    <p:sldId id="407" r:id="rId6"/>
    <p:sldId id="449" r:id="rId7"/>
    <p:sldId id="450" r:id="rId8"/>
    <p:sldId id="451" r:id="rId9"/>
    <p:sldId id="452" r:id="rId10"/>
    <p:sldId id="400" r:id="rId11"/>
    <p:sldId id="456" r:id="rId12"/>
    <p:sldId id="453" r:id="rId13"/>
    <p:sldId id="441" r:id="rId14"/>
    <p:sldId id="457" r:id="rId15"/>
    <p:sldId id="454" r:id="rId16"/>
    <p:sldId id="422" r:id="rId17"/>
    <p:sldId id="416" r:id="rId18"/>
    <p:sldId id="402" r:id="rId19"/>
    <p:sldId id="403" r:id="rId20"/>
    <p:sldId id="40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05-Aug-21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7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76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B7FAE-8DA9-4EDF-A575-B49ABB07D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2659CA-2B21-40E9-B5AB-A919B955D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D6B1E-E651-45C0-AA57-5CDC27FB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C61-0EC9-4997-A3F1-DA003DEEB3DE}" type="datetime5">
              <a:rPr lang="en-US" smtClean="0"/>
              <a:pPr/>
              <a:t>5-Aug-21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66D9C-1442-4F38-8CD8-B07BA98D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7D48A-2C1D-436A-A816-6B64BE8D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3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BB14E-6590-4E2A-84E0-29D7B281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197F0-C564-4598-8167-76B085FA7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23254-F5E3-4620-8A92-097C69E2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41E-430E-472F-98DB-C00FBAD6F1F7}" type="datetime5">
              <a:rPr lang="en-US" smtClean="0"/>
              <a:pPr/>
              <a:t>5-Aug-21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5ED57-0972-41C3-9464-643034D1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62D2A-8D23-4468-AD24-AC355ACB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2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8458F9-5DB2-4333-9B3E-7854F15BF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C2DBE7-8F33-4257-BB2F-90734A761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0C9B4-0A9A-4768-99ED-FDDDEBFD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5DD1-DB80-4D5D-857E-3452BF77E0C8}" type="datetime5">
              <a:rPr lang="en-US" smtClean="0"/>
              <a:pPr/>
              <a:t>5-Aug-21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91451-FA2A-4CBE-A6E4-81D103D9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D08AA-4B71-4FB4-91E6-2592D58B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9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25BCF-9813-4976-922B-26DFE0DD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6344A-5FC7-4581-8C0E-C58C93E71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59A32-9FFC-47AA-8FC8-0614D59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055-4B32-41D0-B073-B47FD5064563}" type="datetime5">
              <a:rPr lang="en-US" smtClean="0"/>
              <a:pPr/>
              <a:t>5-Aug-21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0EB33-6AE6-422A-9F78-3C7A6DCB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CC957-A529-4431-83B4-F9BE7DCC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1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07A7C-B5E2-480A-A4C0-3A167F99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2B7C7-96F4-4DE2-BBD4-D9F36BFD9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EA2DE-E6C0-4A5B-A53C-31E4611D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1FE-D3D5-49F9-B5E6-A59D93710E57}" type="datetime5">
              <a:rPr lang="en-US" smtClean="0"/>
              <a:pPr/>
              <a:t>5-Aug-21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0C9D2-B5EC-4FB8-B1D9-4FF3D46D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DF121-6A82-4FF2-976C-1696C376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65E89-F882-464D-AFC8-3618B72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78712-9FC6-4603-A80B-9D3F7D29A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00A58-85DC-4FDA-A778-24021CD68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E1CAB-12E6-4C98-B206-A108723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0240-6FEF-4108-B190-842596504402}" type="datetime5">
              <a:rPr lang="en-US" smtClean="0"/>
              <a:pPr/>
              <a:t>5-Aug-21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FBC51-C4D9-4E71-97C9-5C1D3371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639E2-DD67-4E5B-A532-0AB09525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8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2051D-D6FE-46D7-8BC8-B3791C29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4BFC2-A51C-4C72-9D59-0C8EC325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89DF6-E33E-493A-9E2B-7BD7100E7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B81DD-5012-4089-A488-60A79ED0B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452378-5E8F-4087-A19C-18C0CDC2F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A2B733-589E-4DC5-B9D9-7878AB65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3B0-4F9F-4760-90EB-7264BA530CC5}" type="datetime5">
              <a:rPr lang="en-US" smtClean="0"/>
              <a:pPr/>
              <a:t>5-Aug-21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3291F-B076-4FBA-BE8B-1AAA5BD4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F5DE49-6E12-498F-B529-B5105418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CAC3-910B-4CEB-A775-B2C25B4D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9B6C70-79CD-47A6-ABB0-F4B7032F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5DE4-B46B-4AAF-AF74-4C38C2B26BC4}" type="datetime5">
              <a:rPr lang="en-US" smtClean="0"/>
              <a:pPr/>
              <a:t>5-Aug-21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75B235-D805-47B1-B1BE-5B1FA4CE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519D7-224D-4BF0-8D29-68584799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6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75A24A-FA3C-44F1-8A2B-6664D6FA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5-Aug-21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D303A7-4499-44D6-9AA0-769AEBCA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B1B8D-E42A-49B8-AD83-4470CE41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8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59AE-51CD-4E06-9F29-3DF6D2E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786F3-16D9-4496-A811-58C2316AF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8BFE2-86D8-4C07-90B7-F4994B41E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607D3-A637-4928-88EA-6C606003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7F2B-D8F4-4C1D-A882-F1F8568FE3A6}" type="datetime5">
              <a:rPr lang="en-US" smtClean="0"/>
              <a:pPr/>
              <a:t>5-Aug-21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A1399-A026-4EB1-B400-A787AFD8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822C1-60BD-4D20-9F71-05B18E11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5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44BE7-536D-45DA-81BE-EDD39DA8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375DEE-92A8-4847-B6CF-B6E809DE6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EAC98-6975-4644-A661-FCEB96D49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FFF2D-9B66-42E6-B055-DBE7B55E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453-1836-4066-80BA-345294880C1B}" type="datetime5">
              <a:rPr lang="en-US" smtClean="0"/>
              <a:pPr/>
              <a:t>5-Aug-21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4994C-63B6-4863-8531-ECB1F772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1DEEC-31FB-48BF-BE4C-289ADA37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0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0604C2-A021-4D55-B030-657F0AAF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36696-397C-458B-8A2A-59068F39C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10FE8-48CE-480D-AF1E-0ECFBE053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F31D-49AB-4A6D-8F63-D6131C19C17C}" type="datetime5">
              <a:rPr lang="en-US" smtClean="0"/>
              <a:pPr/>
              <a:t>5-Aug-21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C8DF6-A935-4427-B35E-7269EDB9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03D55-E45B-4E22-A4CE-CBF9A1473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f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fif"/><Relationship Id="rId3" Type="http://schemas.openxmlformats.org/officeDocument/2006/relationships/image" Target="../media/image5.jpg"/><Relationship Id="rId7" Type="http://schemas.openxmlformats.org/officeDocument/2006/relationships/image" Target="../media/image9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fif"/><Relationship Id="rId5" Type="http://schemas.openxmlformats.org/officeDocument/2006/relationships/image" Target="../media/image7.jfif"/><Relationship Id="rId4" Type="http://schemas.openxmlformats.org/officeDocument/2006/relationships/image" Target="../media/image6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05138" y="38049"/>
            <a:ext cx="1140073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A1663F-E449-4BE4-9BF5-D6978E5B0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16855"/>
            <a:ext cx="12192001" cy="564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305972" y="633027"/>
            <a:ext cx="6161584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00201" y="3565736"/>
            <a:ext cx="8960067" cy="18010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72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7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7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7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7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B103C8-CCCA-4857-A22F-32DF89004503}"/>
              </a:ext>
            </a:extLst>
          </p:cNvPr>
          <p:cNvSpPr/>
          <p:nvPr/>
        </p:nvSpPr>
        <p:spPr>
          <a:xfrm>
            <a:off x="3811561" y="360848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61E906-D5F1-4655-BEA8-1060F4F68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84864"/>
            <a:ext cx="3332867" cy="3521553"/>
          </a:xfrm>
          <a:prstGeom prst="rect">
            <a:avLst/>
          </a:prstGeom>
        </p:spPr>
      </p:pic>
      <p:pic>
        <p:nvPicPr>
          <p:cNvPr id="6" name="Picture 5" descr="A picture containing grass, outdoor&#10;&#10;Description automatically generated">
            <a:extLst>
              <a:ext uri="{FF2B5EF4-FFF2-40B4-BE49-F238E27FC236}">
                <a16:creationId xmlns:a16="http://schemas.microsoft.com/office/drawing/2014/main" id="{9C32ABAB-969B-461D-BE19-648F5B4F8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9" y="1511388"/>
            <a:ext cx="3723101" cy="2091910"/>
          </a:xfrm>
          <a:prstGeom prst="rect">
            <a:avLst/>
          </a:prstGeom>
        </p:spPr>
      </p:pic>
      <p:pic>
        <p:nvPicPr>
          <p:cNvPr id="8" name="Picture 7" descr="A group of people working in a field&#10;&#10;Description automatically generated with low confidence">
            <a:extLst>
              <a:ext uri="{FF2B5EF4-FFF2-40B4-BE49-F238E27FC236}">
                <a16:creationId xmlns:a16="http://schemas.microsoft.com/office/drawing/2014/main" id="{962C06C1-276B-4500-99E4-58602BC0B3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756" y="3822355"/>
            <a:ext cx="4322890" cy="24208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F20749-4744-4ACA-BC05-14A2F0D4AAD4}"/>
              </a:ext>
            </a:extLst>
          </p:cNvPr>
          <p:cNvSpPr txBox="1"/>
          <p:nvPr/>
        </p:nvSpPr>
        <p:spPr>
          <a:xfrm>
            <a:off x="871414" y="4386433"/>
            <a:ext cx="2940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রাসায়নিক</a:t>
            </a:r>
            <a:r>
              <a:rPr lang="en-US" sz="3600" b="1" dirty="0"/>
              <a:t> </a:t>
            </a:r>
            <a:r>
              <a:rPr lang="en-US" sz="3600" b="1" dirty="0" err="1"/>
              <a:t>স্যার</a:t>
            </a:r>
            <a:endParaRPr lang="en-US" sz="3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879630-AE03-4585-AF60-F380287DB872}"/>
              </a:ext>
            </a:extLst>
          </p:cNvPr>
          <p:cNvSpPr txBox="1"/>
          <p:nvPr/>
        </p:nvSpPr>
        <p:spPr>
          <a:xfrm>
            <a:off x="8941787" y="3603298"/>
            <a:ext cx="294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স্যার</a:t>
            </a:r>
            <a:r>
              <a:rPr lang="en-US" sz="3200" b="1" dirty="0"/>
              <a:t> </a:t>
            </a:r>
            <a:r>
              <a:rPr lang="en-US" sz="3200" b="1" dirty="0" err="1"/>
              <a:t>ছিটানোর</a:t>
            </a:r>
            <a:r>
              <a:rPr lang="en-US" sz="3200" b="1" dirty="0"/>
              <a:t> </a:t>
            </a:r>
            <a:r>
              <a:rPr lang="en-US" sz="3200" b="1" dirty="0" err="1"/>
              <a:t>প্রস্তুতি</a:t>
            </a:r>
            <a:endParaRPr lang="en-US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74A31B-5F20-43DF-80BE-F5FA6BFAD382}"/>
              </a:ext>
            </a:extLst>
          </p:cNvPr>
          <p:cNvSpPr txBox="1"/>
          <p:nvPr/>
        </p:nvSpPr>
        <p:spPr>
          <a:xfrm>
            <a:off x="4625926" y="6246524"/>
            <a:ext cx="294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স্যার</a:t>
            </a:r>
            <a:r>
              <a:rPr lang="en-US" sz="3200" b="1" dirty="0"/>
              <a:t> </a:t>
            </a:r>
            <a:r>
              <a:rPr lang="en-US" sz="3200" b="1" dirty="0" err="1"/>
              <a:t>ছিটানো</a:t>
            </a:r>
            <a:r>
              <a:rPr lang="en-US" sz="3200" b="1" dirty="0"/>
              <a:t> </a:t>
            </a:r>
            <a:r>
              <a:rPr lang="en-US" sz="3200" b="1" dirty="0" err="1"/>
              <a:t>হচ্ছে</a:t>
            </a:r>
            <a:r>
              <a:rPr lang="en-US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093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502916" y="5564850"/>
            <a:ext cx="18854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কীটনাশক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1561" y="360848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563133" y="5564850"/>
            <a:ext cx="3494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কীটনাশক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ছিটানো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18" y="1713103"/>
            <a:ext cx="4801664" cy="3431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2925485" y="906333"/>
            <a:ext cx="63850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রাসায়নিক কৃষি প্রযুক্তি।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A picture containing text, bottle, indoor, counter&#10;&#10;Description automatically generated">
            <a:extLst>
              <a:ext uri="{FF2B5EF4-FFF2-40B4-BE49-F238E27FC236}">
                <a16:creationId xmlns:a16="http://schemas.microsoft.com/office/drawing/2014/main" id="{6BCF7F39-022C-4415-BE09-A59A3BC1B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68" y="1713104"/>
            <a:ext cx="6128202" cy="343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3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736134" y="1022199"/>
            <a:ext cx="3957699" cy="11079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08298" y="2667000"/>
            <a:ext cx="10238115" cy="16556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কৃষিতে ব্যবহৃত 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টি রাসায়নিক প্রযুক্তির নাম লেখ।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9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7781CB37-5E70-4403-AD00-5E2B86436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3" y="1089449"/>
            <a:ext cx="4740811" cy="2630284"/>
          </a:xfrm>
          <a:prstGeom prst="rect">
            <a:avLst/>
          </a:prstGeom>
        </p:spPr>
      </p:pic>
      <p:pic>
        <p:nvPicPr>
          <p:cNvPr id="7" name="Picture 6" descr="A picture containing beverage, fruit drink&#10;&#10;Description automatically generated">
            <a:extLst>
              <a:ext uri="{FF2B5EF4-FFF2-40B4-BE49-F238E27FC236}">
                <a16:creationId xmlns:a16="http://schemas.microsoft.com/office/drawing/2014/main" id="{9B450239-31B4-4607-9AB1-2561CA428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420" y="3860793"/>
            <a:ext cx="4058431" cy="22727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F116B5-22D9-48D0-AF11-21E1891EEA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4" y="3860793"/>
            <a:ext cx="4545442" cy="22727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D881457-649E-4F5C-AD22-237E3362B518}"/>
              </a:ext>
            </a:extLst>
          </p:cNvPr>
          <p:cNvSpPr/>
          <p:nvPr/>
        </p:nvSpPr>
        <p:spPr>
          <a:xfrm>
            <a:off x="3645907" y="178948"/>
            <a:ext cx="42434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38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41247" y="103713"/>
            <a:ext cx="1130950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 প্রযুক্তি ব্যবহার করে অধিক পুষ্টিসমৃদ্ধ, পোকামাকড় প্রতিরোধী </a:t>
            </a:r>
          </a:p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এবং অধিক ফলনশীল উদ্ভিদ উৎপাদন সম্ভব হয়েছে।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17777" y="215705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1662558"/>
            <a:ext cx="5458691" cy="4626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0048"/>
            <a:ext cx="5695820" cy="4668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4017777" y="159709"/>
            <a:ext cx="43717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জৈবপ্রযুক্তি।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53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824146" y="422403"/>
            <a:ext cx="2998159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3600" b="1" i="0" u="none" strike="noStrike" kern="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3600" b="1" i="0" u="none" strike="noStrike" kern="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16" name="Picture 15" descr="download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0777" y="-18"/>
            <a:ext cx="3258385" cy="19598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09" y="2226805"/>
            <a:ext cx="9681088" cy="3993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008909" y="2092035"/>
            <a:ext cx="9630475" cy="4378037"/>
          </a:xfrm>
          <a:prstGeom prst="rect">
            <a:avLst/>
          </a:prstGeom>
          <a:noFill/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8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956603" y="1256407"/>
            <a:ext cx="416670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325307" y="3078481"/>
            <a:ext cx="5770693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৬৫ নং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694" y="110870"/>
            <a:ext cx="4635626" cy="662790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79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rizontal Scroll 11"/>
          <p:cNvSpPr/>
          <p:nvPr/>
        </p:nvSpPr>
        <p:spPr>
          <a:xfrm>
            <a:off x="3472825" y="491732"/>
            <a:ext cx="5910325" cy="100456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43656" y="2813612"/>
            <a:ext cx="9563716" cy="193899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6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সেচ পাম্প কোন ধরণের কৃষি প্রযুক্তি?</a:t>
            </a:r>
          </a:p>
          <a:p>
            <a:pPr marL="742950" indent="-742950">
              <a:buAutoNum type="arabicPeriod"/>
            </a:pPr>
            <a:r>
              <a:rPr lang="bn-IN" sz="6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জৈব প্রযুক্তি</a:t>
            </a:r>
            <a:r>
              <a:rPr lang="en-US" sz="6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6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bn-IN" sz="6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কী?</a:t>
            </a: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3220690" y="647671"/>
            <a:ext cx="4859250" cy="104045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6" name="Rectangle 15"/>
          <p:cNvSpPr/>
          <p:nvPr/>
        </p:nvSpPr>
        <p:spPr>
          <a:xfrm>
            <a:off x="484909" y="2569028"/>
            <a:ext cx="109615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কৃষি প্রযুক্তি মানুষকে কীভাবে সাহায্য করে</a:t>
            </a:r>
            <a:r>
              <a:rPr lang="en-US" sz="72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7200" b="1" dirty="0" err="1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bn-IN" sz="72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৫ টি বাক্য লিখ।</a:t>
            </a: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968896" y="2213718"/>
            <a:ext cx="4489950" cy="745587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Sukesh Sutradh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41327" y="416073"/>
            <a:ext cx="1259212" cy="171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Horizontal Scroll 24"/>
          <p:cNvSpPr/>
          <p:nvPr/>
        </p:nvSpPr>
        <p:spPr>
          <a:xfrm>
            <a:off x="6802569" y="2213718"/>
            <a:ext cx="4489950" cy="745587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44" y="3138738"/>
            <a:ext cx="1800225" cy="25431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4050" y="3496699"/>
            <a:ext cx="39227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আবদুল্লাহ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 মামুন</a:t>
            </a:r>
            <a:r>
              <a:rPr lang="bn-I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bn-IN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রী</a:t>
            </a:r>
            <a:r>
              <a:rPr lang="bn-IN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শিক্ষক,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বাংগালগাঁও</a:t>
            </a:r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বিদ্যালয়,</a:t>
            </a: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কালিগঞ্জ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7038109" y="3477388"/>
            <a:ext cx="4128655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শ্রেণি-পঞ্চম,</a:t>
            </a:r>
          </a:p>
          <a:p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বিষয়-প্রাথমিক বিজ্ঞান,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অধ্যায়- ৯ (আমাদের জীবনে প্রযুক্তি),</a:t>
            </a:r>
          </a:p>
          <a:p>
            <a:r>
              <a:rPr lang="bn-IN" sz="1600" dirty="0">
                <a:latin typeface="NikoshBAN" pitchFamily="2" charset="0"/>
                <a:cs typeface="NikoshBAN" pitchFamily="2" charset="0"/>
              </a:rPr>
              <a:t>পাঠের শিরোনাম-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dirty="0">
                <a:latin typeface="NikoshBAN" pitchFamily="2" charset="0"/>
                <a:cs typeface="NikoshBAN" pitchFamily="2" charset="0"/>
              </a:rPr>
              <a:t>কৃষিতে প্রযুক্তি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০ মিনিট।</a:t>
            </a:r>
            <a:endParaRPr lang="bn-IN" sz="1000" dirty="0">
              <a:latin typeface="NikoshBAN" pitchFamily="2" charset="0"/>
              <a:cs typeface="NikoshBAN" pitchFamily="2" charset="0"/>
            </a:endParaRPr>
          </a:p>
          <a:p>
            <a:endParaRPr lang="bn-IN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A person taking a selfie&#10;&#10;Description automatically generated with medium confidence">
            <a:extLst>
              <a:ext uri="{FF2B5EF4-FFF2-40B4-BE49-F238E27FC236}">
                <a16:creationId xmlns:a16="http://schemas.microsoft.com/office/drawing/2014/main" id="{F9DE0BFB-1E56-4795-B716-5F0C1B562D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39" y="208671"/>
            <a:ext cx="2105026" cy="210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25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850830" y="1576979"/>
            <a:ext cx="4032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সকলকে ধন্যবাদ।</a:t>
            </a:r>
          </a:p>
        </p:txBody>
      </p:sp>
      <p:pic>
        <p:nvPicPr>
          <p:cNvPr id="3" name="Picture 2" descr="A picture containing grass, outdoor, sprinkler system, outdoor object&#10;&#10;Description automatically generated">
            <a:extLst>
              <a:ext uri="{FF2B5EF4-FFF2-40B4-BE49-F238E27FC236}">
                <a16:creationId xmlns:a16="http://schemas.microsoft.com/office/drawing/2014/main" id="{B7921A5D-00EF-4E1D-96D2-28855EB424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/>
        </p:blipFill>
        <p:spPr>
          <a:xfrm>
            <a:off x="27093" y="0"/>
            <a:ext cx="12164907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63944B-A142-4AD3-8129-0F9C5405959E}"/>
              </a:ext>
            </a:extLst>
          </p:cNvPr>
          <p:cNvSpPr txBox="1"/>
          <p:nvPr/>
        </p:nvSpPr>
        <p:spPr>
          <a:xfrm>
            <a:off x="2039815" y="407963"/>
            <a:ext cx="639169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err="1">
                <a:solidFill>
                  <a:srgbClr val="FF0000"/>
                </a:solidFill>
              </a:rPr>
              <a:t>ধন্যবাদ</a:t>
            </a:r>
            <a:endParaRPr lang="en-US" sz="23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mph" presetSubtype="0" repeatCount="indefinit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811560" y="360848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8" b="11414"/>
          <a:stretch/>
        </p:blipFill>
        <p:spPr>
          <a:xfrm>
            <a:off x="4438626" y="1597216"/>
            <a:ext cx="3059454" cy="1508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2695334" y="726773"/>
            <a:ext cx="75664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হলো কৃষিতে ব্যবহৃত বিভিন্ন প্রযুক্তি।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A picture containing grass, outdoor, sky, land&#10;&#10;Description automatically generated">
            <a:extLst>
              <a:ext uri="{FF2B5EF4-FFF2-40B4-BE49-F238E27FC236}">
                <a16:creationId xmlns:a16="http://schemas.microsoft.com/office/drawing/2014/main" id="{82A0FC47-99E8-4C06-88C0-0F424F56AF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857" y="4473877"/>
            <a:ext cx="3637106" cy="1842517"/>
          </a:xfrm>
          <a:prstGeom prst="rect">
            <a:avLst/>
          </a:prstGeom>
        </p:spPr>
      </p:pic>
      <p:pic>
        <p:nvPicPr>
          <p:cNvPr id="10" name="Picture 9" descr="A picture containing grass, outdoor, outdoor object, farm machine&#10;&#10;Description automatically generated">
            <a:extLst>
              <a:ext uri="{FF2B5EF4-FFF2-40B4-BE49-F238E27FC236}">
                <a16:creationId xmlns:a16="http://schemas.microsoft.com/office/drawing/2014/main" id="{9E37E65B-E719-4980-AC8B-99E80287B8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849" y="1789327"/>
            <a:ext cx="2790825" cy="1638300"/>
          </a:xfrm>
          <a:prstGeom prst="rect">
            <a:avLst/>
          </a:prstGeom>
        </p:spPr>
      </p:pic>
      <p:pic>
        <p:nvPicPr>
          <p:cNvPr id="12" name="Picture 11" descr="A picture containing ground, sky, outdoor, farm machine&#10;&#10;Description automatically generated">
            <a:extLst>
              <a:ext uri="{FF2B5EF4-FFF2-40B4-BE49-F238E27FC236}">
                <a16:creationId xmlns:a16="http://schemas.microsoft.com/office/drawing/2014/main" id="{9988FE11-5BC5-4AC6-BE24-9FE9B51D67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160" y="4473877"/>
            <a:ext cx="2752725" cy="1657350"/>
          </a:xfrm>
          <a:prstGeom prst="rect">
            <a:avLst/>
          </a:prstGeom>
        </p:spPr>
      </p:pic>
      <p:pic>
        <p:nvPicPr>
          <p:cNvPr id="16" name="Picture 15" descr="A picture containing outdoor&#10;&#10;Description automatically generated">
            <a:extLst>
              <a:ext uri="{FF2B5EF4-FFF2-40B4-BE49-F238E27FC236}">
                <a16:creationId xmlns:a16="http://schemas.microsoft.com/office/drawing/2014/main" id="{387896A8-2BA8-4241-84A5-375E5544D2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22" y="4895382"/>
            <a:ext cx="2857500" cy="1600200"/>
          </a:xfrm>
          <a:prstGeom prst="rect">
            <a:avLst/>
          </a:prstGeom>
        </p:spPr>
      </p:pic>
      <p:pic>
        <p:nvPicPr>
          <p:cNvPr id="18" name="Picture 17" descr="A picture containing grass, outdoor, sky, ground&#10;&#10;Description automatically generated">
            <a:extLst>
              <a:ext uri="{FF2B5EF4-FFF2-40B4-BE49-F238E27FC236}">
                <a16:creationId xmlns:a16="http://schemas.microsoft.com/office/drawing/2014/main" id="{3FBDF32D-4CB7-4370-A573-4832AE38D9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0" y="1433101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8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4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Callout 11"/>
          <p:cNvSpPr/>
          <p:nvPr/>
        </p:nvSpPr>
        <p:spPr>
          <a:xfrm>
            <a:off x="1733564" y="517001"/>
            <a:ext cx="8724871" cy="1569660"/>
          </a:xfrm>
          <a:prstGeom prst="downArrowCallout">
            <a:avLst>
              <a:gd name="adj1" fmla="val 24193"/>
              <a:gd name="adj2" fmla="val 164516"/>
              <a:gd name="adj3" fmla="val 25000"/>
              <a:gd name="adj4" fmla="val 6497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</a:t>
            </a:r>
            <a:endParaRPr lang="en-US" sz="8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E5BD73-43D4-4DAE-914A-C903B898084F}"/>
              </a:ext>
            </a:extLst>
          </p:cNvPr>
          <p:cNvSpPr txBox="1"/>
          <p:nvPr/>
        </p:nvSpPr>
        <p:spPr>
          <a:xfrm>
            <a:off x="3049172" y="2640653"/>
            <a:ext cx="60983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কৃষিতে প্রযুক্তি।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  <p:bldP spid="6" grpId="1"/>
      <p:bldP spid="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041781" y="459447"/>
            <a:ext cx="48912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dirty="0"/>
          </a:p>
        </p:txBody>
      </p:sp>
      <p:sp>
        <p:nvSpPr>
          <p:cNvPr id="17" name="Round Diagonal Corner Rectangle 16"/>
          <p:cNvSpPr/>
          <p:nvPr/>
        </p:nvSpPr>
        <p:spPr>
          <a:xfrm>
            <a:off x="763155" y="2784764"/>
            <a:ext cx="10665691" cy="124691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শিক্ষার্থীরা...... </a:t>
            </a:r>
          </a:p>
          <a:p>
            <a:r>
              <a:rPr lang="bn-IN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১০.২.১ প্রযুক্তির বিকাশ ও ব্যবহারের মাধ্যমে জীবনযাপনের মান উন্নয়নের বর্ণনা করতে পারবে।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199292" y="5631603"/>
            <a:ext cx="11705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লাঙল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46860" y="355944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14995" y="5605517"/>
            <a:ext cx="11384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শাবল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78" y="1357745"/>
            <a:ext cx="5175039" cy="4247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26" y="1357745"/>
            <a:ext cx="5514338" cy="4273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989151" y="329858"/>
            <a:ext cx="46265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কৃষি প্রযুক্তি।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0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053418" y="5631603"/>
            <a:ext cx="1462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কোদাল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1560" y="360848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418578" y="5453112"/>
            <a:ext cx="7312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মই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45" y="1145651"/>
            <a:ext cx="2964873" cy="4485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36" y="1357745"/>
            <a:ext cx="6026728" cy="4095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625520" y="343605"/>
            <a:ext cx="46265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কৃষি প্রযুক্তি।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0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229748" y="5631603"/>
            <a:ext cx="11095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ট্রাক্টর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14579" y="348069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89773" y="5453112"/>
            <a:ext cx="15888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সেচ পাম্প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52" y="1260764"/>
            <a:ext cx="5438275" cy="4192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73" y="1260764"/>
            <a:ext cx="5250871" cy="410606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25475" y="434355"/>
            <a:ext cx="57470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যান্ত্রিক কৃষি প্রযুক্তি।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0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7645543" y="5734935"/>
            <a:ext cx="33698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ধান মাড়াইয়ের যন্ত্র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22396" y="336994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99485" y="5685385"/>
            <a:ext cx="32736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ধান কাটার মেশিন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796" y="1208321"/>
            <a:ext cx="5361709" cy="4474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3" r="12116"/>
          <a:stretch/>
        </p:blipFill>
        <p:spPr>
          <a:xfrm>
            <a:off x="678871" y="1174086"/>
            <a:ext cx="5527964" cy="4406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333292" y="269343"/>
            <a:ext cx="57470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যান্ত্রিক কৃষি প্রযুক্তি।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0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4129</TotalTime>
  <Words>293</Words>
  <Application>Microsoft Office PowerPoint</Application>
  <PresentationFormat>Widescreen</PresentationFormat>
  <Paragraphs>79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Abdullah Al Mamun</cp:lastModifiedBy>
  <cp:revision>1790</cp:revision>
  <dcterms:created xsi:type="dcterms:W3CDTF">2017-07-12T02:49:00Z</dcterms:created>
  <dcterms:modified xsi:type="dcterms:W3CDTF">2021-08-04T18:43:39Z</dcterms:modified>
</cp:coreProperties>
</file>