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70" r:id="rId7"/>
    <p:sldId id="271" r:id="rId8"/>
    <p:sldId id="265" r:id="rId9"/>
    <p:sldId id="266" r:id="rId10"/>
    <p:sldId id="267" r:id="rId11"/>
    <p:sldId id="263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014" autoAdjust="0"/>
  </p:normalViewPr>
  <p:slideViewPr>
    <p:cSldViewPr snapToGrid="0">
      <p:cViewPr varScale="1">
        <p:scale>
          <a:sx n="67" d="100"/>
          <a:sy n="67" d="100"/>
        </p:scale>
        <p:origin x="-82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5" d="100"/>
        <a:sy n="5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6E63-855F-478F-81C1-A6B2F95A936D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EA1F5-9D7C-445A-9CCD-D053AF34F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166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6E63-855F-478F-81C1-A6B2F95A936D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EA1F5-9D7C-445A-9CCD-D053AF34F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103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6E63-855F-478F-81C1-A6B2F95A936D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EA1F5-9D7C-445A-9CCD-D053AF34F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553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6E63-855F-478F-81C1-A6B2F95A936D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EA1F5-9D7C-445A-9CCD-D053AF34F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970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6E63-855F-478F-81C1-A6B2F95A936D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EA1F5-9D7C-445A-9CCD-D053AF34F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1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6E63-855F-478F-81C1-A6B2F95A936D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EA1F5-9D7C-445A-9CCD-D053AF34F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820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6E63-855F-478F-81C1-A6B2F95A936D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EA1F5-9D7C-445A-9CCD-D053AF34F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32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6E63-855F-478F-81C1-A6B2F95A936D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EA1F5-9D7C-445A-9CCD-D053AF34F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563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6E63-855F-478F-81C1-A6B2F95A936D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EA1F5-9D7C-445A-9CCD-D053AF34F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497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6E63-855F-478F-81C1-A6B2F95A936D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EA1F5-9D7C-445A-9CCD-D053AF34F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240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6E63-855F-478F-81C1-A6B2F95A936D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EA1F5-9D7C-445A-9CCD-D053AF34F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187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66E63-855F-478F-81C1-A6B2F95A936D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EA1F5-9D7C-445A-9CCD-D053AF34F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475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60368" y="636934"/>
            <a:ext cx="6534589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r>
              <a:rPr lang="en-US" sz="6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60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1551" y="2162905"/>
            <a:ext cx="5172222" cy="3879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350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2135651" y="4199867"/>
            <a:ext cx="8298180" cy="2217420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36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চক্র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৫টি </a:t>
            </a:r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</a:p>
          <a:p>
            <a:pPr algn="ctr"/>
            <a:endParaRPr lang="en-US" sz="5400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3998741" y="0"/>
            <a:ext cx="4572000" cy="13716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39496" y="2167537"/>
            <a:ext cx="9451951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৪/৫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দিবো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-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365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/>
          <p:cNvSpPr/>
          <p:nvPr/>
        </p:nvSpPr>
        <p:spPr>
          <a:xfrm>
            <a:off x="5654994" y="1432468"/>
            <a:ext cx="6416040" cy="3086100"/>
          </a:xfrm>
          <a:prstGeom prst="cloud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51487" y="3131261"/>
            <a:ext cx="4922520" cy="13849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মেঘে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বৃষ্টির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কোথা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আসে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IN" sz="2800" dirty="0" smtClean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২।পানি কয়টি অবস্থায় থাকে?</a:t>
            </a:r>
          </a:p>
          <a:p>
            <a:pPr algn="ctr"/>
            <a:r>
              <a:rPr lang="bn-IN" sz="280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পানি বাষ্প হয়ে কোথায় যায়? 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6126474" y="4360985"/>
            <a:ext cx="5646427" cy="2381285"/>
            <a:chOff x="6126474" y="2441735"/>
            <a:chExt cx="5646427" cy="4300535"/>
          </a:xfrm>
        </p:grpSpPr>
        <p:sp>
          <p:nvSpPr>
            <p:cNvPr id="3" name="Teardrop 2"/>
            <p:cNvSpPr/>
            <p:nvPr/>
          </p:nvSpPr>
          <p:spPr>
            <a:xfrm>
              <a:off x="7100888" y="3529013"/>
              <a:ext cx="485775" cy="865821"/>
            </a:xfrm>
            <a:prstGeom prst="teardrop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ardrop 11"/>
            <p:cNvSpPr/>
            <p:nvPr/>
          </p:nvSpPr>
          <p:spPr>
            <a:xfrm>
              <a:off x="7396154" y="4757737"/>
              <a:ext cx="485775" cy="865821"/>
            </a:xfrm>
            <a:prstGeom prst="teardrop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ardrop 15"/>
            <p:cNvSpPr/>
            <p:nvPr/>
          </p:nvSpPr>
          <p:spPr>
            <a:xfrm>
              <a:off x="7948614" y="3756184"/>
              <a:ext cx="485775" cy="865821"/>
            </a:xfrm>
            <a:prstGeom prst="teardrop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ardrop 16"/>
            <p:cNvSpPr/>
            <p:nvPr/>
          </p:nvSpPr>
          <p:spPr>
            <a:xfrm>
              <a:off x="8620127" y="4689869"/>
              <a:ext cx="485775" cy="865821"/>
            </a:xfrm>
            <a:prstGeom prst="teardrop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ardrop 17"/>
            <p:cNvSpPr/>
            <p:nvPr/>
          </p:nvSpPr>
          <p:spPr>
            <a:xfrm>
              <a:off x="9105902" y="3280648"/>
              <a:ext cx="485775" cy="865821"/>
            </a:xfrm>
            <a:prstGeom prst="teardrop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ardrop 18"/>
            <p:cNvSpPr/>
            <p:nvPr/>
          </p:nvSpPr>
          <p:spPr>
            <a:xfrm>
              <a:off x="11225214" y="4037647"/>
              <a:ext cx="485775" cy="865821"/>
            </a:xfrm>
            <a:prstGeom prst="teardrop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ardrop 19"/>
            <p:cNvSpPr/>
            <p:nvPr/>
          </p:nvSpPr>
          <p:spPr>
            <a:xfrm>
              <a:off x="11287126" y="2441735"/>
              <a:ext cx="485775" cy="865821"/>
            </a:xfrm>
            <a:prstGeom prst="teardrop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ardrop 20"/>
            <p:cNvSpPr/>
            <p:nvPr/>
          </p:nvSpPr>
          <p:spPr>
            <a:xfrm>
              <a:off x="9210675" y="5876449"/>
              <a:ext cx="485775" cy="865821"/>
            </a:xfrm>
            <a:prstGeom prst="teardrop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ardrop 21"/>
            <p:cNvSpPr/>
            <p:nvPr/>
          </p:nvSpPr>
          <p:spPr>
            <a:xfrm>
              <a:off x="9891713" y="4536281"/>
              <a:ext cx="485775" cy="865821"/>
            </a:xfrm>
            <a:prstGeom prst="teardrop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ardrop 22"/>
            <p:cNvSpPr/>
            <p:nvPr/>
          </p:nvSpPr>
          <p:spPr>
            <a:xfrm>
              <a:off x="10153651" y="3055650"/>
              <a:ext cx="485775" cy="865821"/>
            </a:xfrm>
            <a:prstGeom prst="teardrop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ardrop 23"/>
            <p:cNvSpPr/>
            <p:nvPr/>
          </p:nvSpPr>
          <p:spPr>
            <a:xfrm>
              <a:off x="7976235" y="5693569"/>
              <a:ext cx="485775" cy="865821"/>
            </a:xfrm>
            <a:prstGeom prst="teardrop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ardrop 24"/>
            <p:cNvSpPr/>
            <p:nvPr/>
          </p:nvSpPr>
          <p:spPr>
            <a:xfrm>
              <a:off x="6367456" y="4707013"/>
              <a:ext cx="485775" cy="865821"/>
            </a:xfrm>
            <a:prstGeom prst="teardrop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ardrop 25"/>
            <p:cNvSpPr/>
            <p:nvPr/>
          </p:nvSpPr>
          <p:spPr>
            <a:xfrm>
              <a:off x="6126474" y="3182543"/>
              <a:ext cx="485775" cy="865821"/>
            </a:xfrm>
            <a:prstGeom prst="teardrop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Oval 26"/>
          <p:cNvSpPr/>
          <p:nvPr/>
        </p:nvSpPr>
        <p:spPr>
          <a:xfrm>
            <a:off x="3890010" y="60868"/>
            <a:ext cx="4572000" cy="13716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6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7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</a:t>
            </a:r>
            <a:endParaRPr lang="en-US" sz="4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991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5" grpId="0" animBg="1"/>
      <p:bldP spid="2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03190" y="886265"/>
            <a:ext cx="3615396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 </a:t>
            </a:r>
            <a:r>
              <a:rPr lang="en-US" sz="3600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2620" y="2178608"/>
            <a:ext cx="6099005" cy="4061220"/>
          </a:xfrm>
          <a:prstGeom prst="rect">
            <a:avLst/>
          </a:prstGeom>
          <a:effectLst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val="280130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71890" y="436098"/>
            <a:ext cx="4126523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8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3062" y="2618264"/>
            <a:ext cx="5754858" cy="193899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মো.মোস্তাফিজুর রহমান</a:t>
            </a:r>
            <a:b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  <a:b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মহেশপুর সরকারি প্রাথমিক বিদ্যালয় </a:t>
            </a:r>
            <a:b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ফুলবাড়ি,দিনাজপুর।</a:t>
            </a: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E-mail:mostafizpst@gmail.com</a:t>
            </a:r>
            <a:endParaRPr lang="bn-IN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35584" y="2463521"/>
            <a:ext cx="4339076" cy="29238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pPr algn="ctr"/>
            <a:r>
              <a:rPr lang="en-US" sz="2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2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৫ম</a:t>
            </a:r>
          </a:p>
          <a:p>
            <a:pPr algn="ctr"/>
            <a:r>
              <a:rPr lang="en-US" sz="2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2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endParaRPr lang="en-US" sz="2400" dirty="0" smtClean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en-US" sz="2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জীবনের</a:t>
            </a:r>
            <a:r>
              <a:rPr lang="en-US" sz="2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2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endParaRPr lang="en-US" sz="24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চক্র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2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৪০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24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0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469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3852789" y="415499"/>
            <a:ext cx="4526280" cy="1554480"/>
          </a:xfrm>
          <a:prstGeom prst="flowChartPunchedTap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শিখনফলঃ</a:t>
            </a:r>
            <a:r>
              <a:rPr lang="en-US" sz="60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07534" y="2952457"/>
            <a:ext cx="548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endParaRPr lang="en-US" sz="4800" dirty="0">
              <a:solidFill>
                <a:schemeClr val="bg2">
                  <a:lumMod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30225" y="5368583"/>
            <a:ext cx="9921240" cy="52322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৩.২.১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চক্র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ব্যাখ্যাসহ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solidFill>
                <a:schemeClr val="accent1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987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706528" y="3194685"/>
            <a:ext cx="6917055" cy="138499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মেঘ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কীভাবে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২।মেঘ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কীভাবে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বৃষ্টি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ভূপৃষ্ঠে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নেমে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আসে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ভূপৃষ্ঠ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কোথায়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3998521" y="393895"/>
            <a:ext cx="4586288" cy="14311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6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চক্র</a:t>
            </a:r>
            <a:r>
              <a:rPr lang="en-US" sz="6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60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488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9706" y="737283"/>
            <a:ext cx="6872589" cy="407193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TextBox 5"/>
          <p:cNvSpPr txBox="1"/>
          <p:nvPr/>
        </p:nvSpPr>
        <p:spPr>
          <a:xfrm>
            <a:off x="576776" y="5466725"/>
            <a:ext cx="10466362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প্রক্রিয়ায়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অবস্থায়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পরিবর্তিত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ভূপৃষ্ঠ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বায়ুমন্ডলের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সর্বত্র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ছড়িয়ে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পড়ে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চক্র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 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583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Box 41"/>
          <p:cNvSpPr txBox="1"/>
          <p:nvPr/>
        </p:nvSpPr>
        <p:spPr>
          <a:xfrm>
            <a:off x="119707" y="6001142"/>
            <a:ext cx="11901268" cy="52322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ক্রমাগত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সূর্যের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তাপে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বাষ্পে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পরিণত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তরল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বাষ্পে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পরিণত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হওয়ার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প্রক্রিয়াকে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বাষ্পীভবন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2382" y="258388"/>
            <a:ext cx="2466975" cy="1847850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532" y="2468147"/>
            <a:ext cx="5813712" cy="2568087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9238" y="2468147"/>
            <a:ext cx="5621115" cy="2568087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085716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40187" y="5716871"/>
            <a:ext cx="5802526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বাষ্প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তরলে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পরিণত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হওয়ার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প্রক্রিয়াকে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ঘনীভবন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   </a:t>
            </a:r>
            <a:endParaRPr lang="en-US" sz="2400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1508" y="1139483"/>
            <a:ext cx="7216726" cy="3351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406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mond 1"/>
          <p:cNvSpPr/>
          <p:nvPr/>
        </p:nvSpPr>
        <p:spPr>
          <a:xfrm>
            <a:off x="0" y="0"/>
            <a:ext cx="3246120" cy="3634740"/>
          </a:xfrm>
          <a:prstGeom prst="diamond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নজরে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চক্রের</a:t>
            </a:r>
            <a:endParaRPr lang="en-US" sz="3200" dirty="0" smtClean="0">
              <a:solidFill>
                <a:schemeClr val="accent1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ধাপ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200" dirty="0">
              <a:solidFill>
                <a:schemeClr val="accent1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4247323" y="351350"/>
            <a:ext cx="7012511" cy="5749930"/>
            <a:chOff x="4750243" y="122750"/>
            <a:chExt cx="7012511" cy="5749930"/>
          </a:xfrm>
        </p:grpSpPr>
        <p:sp>
          <p:nvSpPr>
            <p:cNvPr id="14" name="Flowchart: Connector 13"/>
            <p:cNvSpPr/>
            <p:nvPr/>
          </p:nvSpPr>
          <p:spPr>
            <a:xfrm>
              <a:off x="7063740" y="2053590"/>
              <a:ext cx="2263140" cy="1950720"/>
            </a:xfrm>
            <a:prstGeom prst="flowChartConnector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 </a:t>
              </a:r>
              <a:r>
                <a:rPr lang="en-US" sz="4800" dirty="0" err="1" smtClean="0">
                  <a:solidFill>
                    <a:schemeClr val="accent2">
                      <a:lumMod val="7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পানি</a:t>
              </a:r>
              <a:r>
                <a:rPr lang="en-US" sz="4800" dirty="0" smtClean="0">
                  <a:solidFill>
                    <a:schemeClr val="accent2">
                      <a:lumMod val="7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 smtClean="0">
                  <a:solidFill>
                    <a:schemeClr val="accent2">
                      <a:lumMod val="7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চক্র</a:t>
              </a:r>
              <a:r>
                <a:rPr lang="en-US" sz="4800" dirty="0" smtClean="0">
                  <a:solidFill>
                    <a:schemeClr val="accent2">
                      <a:lumMod val="7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2800" dirty="0"/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4750243" y="122750"/>
              <a:ext cx="7012511" cy="5749930"/>
              <a:chOff x="4750243" y="122750"/>
              <a:chExt cx="7012511" cy="5749930"/>
            </a:xfrm>
          </p:grpSpPr>
          <p:sp>
            <p:nvSpPr>
              <p:cNvPr id="10" name="Flowchart: Connector 9"/>
              <p:cNvSpPr/>
              <p:nvPr/>
            </p:nvSpPr>
            <p:spPr>
              <a:xfrm>
                <a:off x="7063740" y="122750"/>
                <a:ext cx="1965960" cy="1211580"/>
              </a:xfrm>
              <a:prstGeom prst="flowChartConnector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 </a:t>
                </a:r>
                <a:r>
                  <a:rPr lang="en-US" sz="3200" dirty="0" err="1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ঘনীভবন</a:t>
                </a:r>
                <a:r>
                  <a:rPr lang="en-US" sz="3200" dirty="0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en-US" dirty="0"/>
              </a:p>
            </p:txBody>
          </p:sp>
          <p:sp>
            <p:nvSpPr>
              <p:cNvPr id="11" name="Flowchart: Connector 10"/>
              <p:cNvSpPr/>
              <p:nvPr/>
            </p:nvSpPr>
            <p:spPr>
              <a:xfrm>
                <a:off x="7305054" y="4661100"/>
                <a:ext cx="1965960" cy="1211580"/>
              </a:xfrm>
              <a:prstGeom prst="flowChartConnector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err="1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পুকুরের</a:t>
                </a:r>
                <a:endParaRPr lang="en-US" sz="3200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algn="ctr"/>
                <a:r>
                  <a:rPr lang="en-US" sz="3200" dirty="0" err="1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পানি</a:t>
                </a:r>
                <a:r>
                  <a:rPr lang="en-US" sz="3200" dirty="0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en-US" sz="32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12" name="Flowchart: Connector 11"/>
              <p:cNvSpPr/>
              <p:nvPr/>
            </p:nvSpPr>
            <p:spPr>
              <a:xfrm>
                <a:off x="9796794" y="2336815"/>
                <a:ext cx="1965960" cy="1211580"/>
              </a:xfrm>
              <a:prstGeom prst="flowChartConnector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বাষ্পীভবন</a:t>
                </a:r>
                <a:r>
                  <a:rPr lang="en-US" sz="2800" dirty="0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en-US" sz="28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13" name="Flowchart: Connector 12"/>
              <p:cNvSpPr/>
              <p:nvPr/>
            </p:nvSpPr>
            <p:spPr>
              <a:xfrm>
                <a:off x="4750243" y="2401172"/>
                <a:ext cx="1965960" cy="1211580"/>
              </a:xfrm>
              <a:prstGeom prst="flowChartConnector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  <a:r>
                  <a:rPr lang="en-US" sz="3200" dirty="0" err="1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বৃষ্টিপাত</a:t>
                </a:r>
                <a:r>
                  <a:rPr lang="en-US" sz="3200" dirty="0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en-US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15" name="Right Arrow 14"/>
              <p:cNvSpPr/>
              <p:nvPr/>
            </p:nvSpPr>
            <p:spPr>
              <a:xfrm rot="18382090">
                <a:off x="9257560" y="3984488"/>
                <a:ext cx="1443860" cy="696435"/>
              </a:xfrm>
              <a:prstGeom prst="rightArrow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ight Arrow 15"/>
              <p:cNvSpPr/>
              <p:nvPr/>
            </p:nvSpPr>
            <p:spPr>
              <a:xfrm rot="12990251">
                <a:off x="9178592" y="1236422"/>
                <a:ext cx="1443860" cy="696435"/>
              </a:xfrm>
              <a:prstGeom prst="rightArrow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Right Arrow 16"/>
              <p:cNvSpPr/>
              <p:nvPr/>
            </p:nvSpPr>
            <p:spPr>
              <a:xfrm rot="3247147">
                <a:off x="5895579" y="4248112"/>
                <a:ext cx="1443860" cy="696435"/>
              </a:xfrm>
              <a:prstGeom prst="rightArrow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Right Arrow 17"/>
              <p:cNvSpPr/>
              <p:nvPr/>
            </p:nvSpPr>
            <p:spPr>
              <a:xfrm rot="8234307">
                <a:off x="5777745" y="1280218"/>
                <a:ext cx="1443860" cy="696435"/>
              </a:xfrm>
              <a:prstGeom prst="rightArrow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82450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xagon 1"/>
          <p:cNvSpPr/>
          <p:nvPr/>
        </p:nvSpPr>
        <p:spPr>
          <a:xfrm>
            <a:off x="1332114" y="192693"/>
            <a:ext cx="3931574" cy="1050320"/>
          </a:xfrm>
          <a:prstGeom prst="hexagon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বইয়ের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সংযোগঃ</a:t>
            </a:r>
            <a:endParaRPr lang="en-US" sz="28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১৯-২০ </a:t>
            </a:r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পৃষ্ঠা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খোলো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- </a:t>
            </a:r>
            <a:endParaRPr lang="en-US" sz="2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960" y="1318308"/>
            <a:ext cx="3992728" cy="5384595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6814" y="464155"/>
            <a:ext cx="5649371" cy="7092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336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</TotalTime>
  <Words>182</Words>
  <Application>Microsoft Office PowerPoint</Application>
  <PresentationFormat>Custom</PresentationFormat>
  <Paragraphs>40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Active560</cp:lastModifiedBy>
  <cp:revision>91</cp:revision>
  <dcterms:created xsi:type="dcterms:W3CDTF">2019-05-31T13:38:53Z</dcterms:created>
  <dcterms:modified xsi:type="dcterms:W3CDTF">2021-08-05T17:50:40Z</dcterms:modified>
</cp:coreProperties>
</file>