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258" r:id="rId3"/>
    <p:sldId id="275" r:id="rId4"/>
    <p:sldId id="261" r:id="rId5"/>
    <p:sldId id="283" r:id="rId6"/>
    <p:sldId id="317" r:id="rId7"/>
    <p:sldId id="319" r:id="rId8"/>
    <p:sldId id="263" r:id="rId9"/>
    <p:sldId id="305" r:id="rId10"/>
    <p:sldId id="279" r:id="rId11"/>
    <p:sldId id="281" r:id="rId12"/>
    <p:sldId id="306" r:id="rId13"/>
    <p:sldId id="307" r:id="rId14"/>
    <p:sldId id="312" r:id="rId15"/>
    <p:sldId id="315" r:id="rId16"/>
    <p:sldId id="316" r:id="rId17"/>
    <p:sldId id="309" r:id="rId18"/>
    <p:sldId id="313" r:id="rId19"/>
    <p:sldId id="314" r:id="rId20"/>
    <p:sldId id="273" r:id="rId21"/>
    <p:sldId id="269" r:id="rId22"/>
    <p:sldId id="270" r:id="rId23"/>
    <p:sldId id="304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73E27-765F-4E07-A198-FB6F16A30FD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A330C-566B-47AF-8C01-67E5788501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F1DFAD-CF1E-4499-9F53-55A9FCE1B0F8}" type="parTrans" cxnId="{9142833B-6D27-4570-B37D-A1FC020A24EF}">
      <dgm:prSet/>
      <dgm:spPr/>
      <dgm:t>
        <a:bodyPr/>
        <a:lstStyle/>
        <a:p>
          <a:endParaRPr lang="en-US"/>
        </a:p>
      </dgm:t>
    </dgm:pt>
    <dgm:pt modelId="{C4748330-F7C5-4F06-9A2E-C4F2E919004E}" type="sibTrans" cxnId="{9142833B-6D27-4570-B37D-A1FC020A24EF}">
      <dgm:prSet/>
      <dgm:spPr/>
      <dgm:t>
        <a:bodyPr/>
        <a:lstStyle/>
        <a:p>
          <a:endParaRPr lang="en-US"/>
        </a:p>
      </dgm:t>
    </dgm:pt>
    <dgm:pt modelId="{D5C3237E-4C27-4FDD-8710-04EB35F70BD7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4DA61F5F-52F4-4D06-8A97-E48929317C15}" type="parTrans" cxnId="{C774CE62-AC91-4992-9096-D8C6FAB8E441}">
      <dgm:prSet/>
      <dgm:spPr/>
      <dgm:t>
        <a:bodyPr/>
        <a:lstStyle/>
        <a:p>
          <a:endParaRPr lang="en-US"/>
        </a:p>
      </dgm:t>
    </dgm:pt>
    <dgm:pt modelId="{D3A4A222-7968-4C4F-8058-F2FBE17A9D3F}" type="sibTrans" cxnId="{C774CE62-AC91-4992-9096-D8C6FAB8E441}">
      <dgm:prSet/>
      <dgm:spPr/>
      <dgm:t>
        <a:bodyPr/>
        <a:lstStyle/>
        <a:p>
          <a:endParaRPr lang="en-US"/>
        </a:p>
      </dgm:t>
    </dgm:pt>
    <dgm:pt modelId="{D8BF36AE-0A9F-4878-9216-9AF11BEF4B7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rgbClr val="FFFF00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r>
            <a:rPr lang="en-US" sz="2000" b="1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। </a:t>
          </a:r>
        </a:p>
      </dgm:t>
    </dgm:pt>
    <dgm:pt modelId="{4568EABC-9DCC-46B6-95D4-1889B74A5E9A}" type="parTrans" cxnId="{EE6AC155-CCC1-4B5C-B8D3-DBE66681AF8D}">
      <dgm:prSet/>
      <dgm:spPr/>
      <dgm:t>
        <a:bodyPr/>
        <a:lstStyle/>
        <a:p>
          <a:endParaRPr lang="en-US"/>
        </a:p>
      </dgm:t>
    </dgm:pt>
    <dgm:pt modelId="{6049703E-D5EC-4006-9FF1-C6E36C750223}" type="sibTrans" cxnId="{EE6AC155-CCC1-4B5C-B8D3-DBE66681AF8D}">
      <dgm:prSet/>
      <dgm:spPr/>
      <dgm:t>
        <a:bodyPr/>
        <a:lstStyle/>
        <a:p>
          <a:endParaRPr lang="en-US"/>
        </a:p>
      </dgm:t>
    </dgm:pt>
    <dgm:pt modelId="{773D4DEE-4A00-47AC-9A03-EED5E29BD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352F6F-837B-4EE1-8DCB-A6DEEBBC95B3}" type="parTrans" cxnId="{EBAA2D0A-A651-44AA-AA4E-19B4D958C1D0}">
      <dgm:prSet/>
      <dgm:spPr/>
      <dgm:t>
        <a:bodyPr/>
        <a:lstStyle/>
        <a:p>
          <a:endParaRPr lang="en-US"/>
        </a:p>
      </dgm:t>
    </dgm:pt>
    <dgm:pt modelId="{ECF6772B-1732-4724-B128-4D7326B00ACD}" type="sibTrans" cxnId="{EBAA2D0A-A651-44AA-AA4E-19B4D958C1D0}">
      <dgm:prSet/>
      <dgm:spPr/>
      <dgm:t>
        <a:bodyPr/>
        <a:lstStyle/>
        <a:p>
          <a:endParaRPr lang="en-US"/>
        </a:p>
      </dgm:t>
    </dgm:pt>
    <dgm:pt modelId="{0BA59B1B-CCC0-4554-B148-BF771A2E6C3D}">
      <dgm:prSet/>
      <dgm:spPr>
        <a:solidFill>
          <a:schemeClr val="accent3">
            <a:lumMod val="75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0FD57E0A-7D93-4331-8027-76EF8A2E2936}" type="parTrans" cxnId="{A32C9986-921E-43BB-9717-657A1A78A3C5}">
      <dgm:prSet/>
      <dgm:spPr/>
      <dgm:t>
        <a:bodyPr/>
        <a:lstStyle/>
        <a:p>
          <a:endParaRPr lang="en-US"/>
        </a:p>
      </dgm:t>
    </dgm:pt>
    <dgm:pt modelId="{222209D2-22DA-411C-9096-DA3ABFEEB93A}" type="sibTrans" cxnId="{A32C9986-921E-43BB-9717-657A1A78A3C5}">
      <dgm:prSet/>
      <dgm:spPr/>
      <dgm:t>
        <a:bodyPr/>
        <a:lstStyle/>
        <a:p>
          <a:endParaRPr lang="en-US"/>
        </a:p>
      </dgm:t>
    </dgm:pt>
    <dgm:pt modelId="{BD2CB23D-FCF4-4304-91C0-378E56AD19C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CBB9A85C-755D-475A-92B3-F3B4F538C3DD}" type="parTrans" cxnId="{536F0781-EEF6-473C-A001-B21AD77A96BA}">
      <dgm:prSet/>
      <dgm:spPr/>
      <dgm:t>
        <a:bodyPr/>
        <a:lstStyle/>
        <a:p>
          <a:endParaRPr lang="en-US"/>
        </a:p>
      </dgm:t>
    </dgm:pt>
    <dgm:pt modelId="{0920DF92-C660-499C-8F67-C1DAA615A258}" type="sibTrans" cxnId="{536F0781-EEF6-473C-A001-B21AD77A96BA}">
      <dgm:prSet/>
      <dgm:spPr/>
      <dgm:t>
        <a:bodyPr/>
        <a:lstStyle/>
        <a:p>
          <a:endParaRPr lang="en-US"/>
        </a:p>
      </dgm:t>
    </dgm:pt>
    <dgm:pt modelId="{E2D9D7DB-A632-4EE3-8459-EAEA7B1F8632}">
      <dgm:prSet/>
      <dgm:spPr>
        <a:solidFill>
          <a:schemeClr val="bg1">
            <a:lumMod val="50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b="1" dirty="0"/>
        </a:p>
      </dgm:t>
    </dgm:pt>
    <dgm:pt modelId="{156A62E1-DFD8-4BC8-95D8-82F750A60E73}" type="parTrans" cxnId="{FA3F24F9-5895-4D9E-A580-832B30D1C3D3}">
      <dgm:prSet/>
      <dgm:spPr/>
      <dgm:t>
        <a:bodyPr/>
        <a:lstStyle/>
        <a:p>
          <a:endParaRPr lang="en-US"/>
        </a:p>
      </dgm:t>
    </dgm:pt>
    <dgm:pt modelId="{252AC2A3-1378-44F2-9341-35B96A6BC6F8}" type="sibTrans" cxnId="{FA3F24F9-5895-4D9E-A580-832B30D1C3D3}">
      <dgm:prSet/>
      <dgm:spPr/>
      <dgm:t>
        <a:bodyPr/>
        <a:lstStyle/>
        <a:p>
          <a:endParaRPr lang="en-US"/>
        </a:p>
      </dgm:t>
    </dgm:pt>
    <dgm:pt modelId="{BDACA440-5E31-4F34-BB0A-356E4709C0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tx1">
            <a:lumMod val="75000"/>
            <a:lumOff val="25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E964FE9-6281-4F5C-9697-5E2D87002B40}" type="parTrans" cxnId="{4A329212-702C-4948-9962-E94BD0234DDD}">
      <dgm:prSet/>
      <dgm:spPr/>
      <dgm:t>
        <a:bodyPr/>
        <a:lstStyle/>
        <a:p>
          <a:endParaRPr lang="en-US"/>
        </a:p>
      </dgm:t>
    </dgm:pt>
    <dgm:pt modelId="{9281DF41-6E9A-4C71-B6C0-12BADCBBC889}" type="sibTrans" cxnId="{4A329212-702C-4948-9962-E94BD0234DDD}">
      <dgm:prSet/>
      <dgm:spPr/>
      <dgm:t>
        <a:bodyPr/>
        <a:lstStyle/>
        <a:p>
          <a:endParaRPr lang="en-US"/>
        </a:p>
      </dgm:t>
    </dgm:pt>
    <dgm:pt modelId="{63B24A1A-9DC7-4D4A-8D3A-3BC73B4A35A7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1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sz="1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846DE2-5E0F-49FC-BBD3-B8800B421918}" type="parTrans" cxnId="{C2877291-25ED-476B-A234-DCDB3EB4FFF5}">
      <dgm:prSet/>
      <dgm:spPr/>
      <dgm:t>
        <a:bodyPr/>
        <a:lstStyle/>
        <a:p>
          <a:endParaRPr lang="en-US"/>
        </a:p>
      </dgm:t>
    </dgm:pt>
    <dgm:pt modelId="{81523A92-8CA0-4C93-9B0D-8CBEDED65D28}" type="sibTrans" cxnId="{C2877291-25ED-476B-A234-DCDB3EB4FFF5}">
      <dgm:prSet/>
      <dgm:spPr/>
      <dgm:t>
        <a:bodyPr/>
        <a:lstStyle/>
        <a:p>
          <a:endParaRPr lang="en-US"/>
        </a:p>
      </dgm:t>
    </dgm:pt>
    <dgm:pt modelId="{ED371ABF-CC85-48AD-A127-4504559F743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FAAE9F2-CA09-43EA-AE60-61CF13B5EF6F}" type="parTrans" cxnId="{1BC79B07-3984-4460-AB05-08CC86D25158}">
      <dgm:prSet/>
      <dgm:spPr/>
      <dgm:t>
        <a:bodyPr/>
        <a:lstStyle/>
        <a:p>
          <a:endParaRPr lang="en-US"/>
        </a:p>
      </dgm:t>
    </dgm:pt>
    <dgm:pt modelId="{32619FC3-433C-4EA9-8744-87AFCA3A0433}" type="sibTrans" cxnId="{1BC79B07-3984-4460-AB05-08CC86D25158}">
      <dgm:prSet/>
      <dgm:spPr/>
      <dgm:t>
        <a:bodyPr/>
        <a:lstStyle/>
        <a:p>
          <a:endParaRPr lang="en-US"/>
        </a:p>
      </dgm:t>
    </dgm:pt>
    <dgm:pt modelId="{8B790BC4-7A16-4FCD-98BF-BAE92E0DB846}" type="pres">
      <dgm:prSet presAssocID="{C1F73E27-765F-4E07-A198-FB6F16A30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21FFF-79A4-4B82-A0FA-7B8DD28923B6}" type="pres">
      <dgm:prSet presAssocID="{BADA330C-566B-47AF-8C01-67E57885018A}" presName="centerShape" presStyleLbl="node0" presStyleIdx="0" presStyleCnt="1" custScaleX="221339" custScaleY="130709"/>
      <dgm:spPr/>
      <dgm:t>
        <a:bodyPr/>
        <a:lstStyle/>
        <a:p>
          <a:endParaRPr lang="en-US"/>
        </a:p>
      </dgm:t>
    </dgm:pt>
    <dgm:pt modelId="{29764270-BA30-495D-921F-808C2375E97B}" type="pres">
      <dgm:prSet presAssocID="{10846DE2-5E0F-49FC-BBD3-B8800B421918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EBE7213-2D0F-420D-8E71-0574E8DF26E8}" type="pres">
      <dgm:prSet presAssocID="{10846DE2-5E0F-49FC-BBD3-B8800B421918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03B774D-8D34-4E46-A39D-52231AE960D4}" type="pres">
      <dgm:prSet presAssocID="{63B24A1A-9DC7-4D4A-8D3A-3BC73B4A35A7}" presName="node" presStyleLbl="node1" presStyleIdx="0" presStyleCnt="9" custScaleX="19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F56E-A0BB-4BAE-AF26-1388024EBE24}" type="pres">
      <dgm:prSet presAssocID="{3E964FE9-6281-4F5C-9697-5E2D87002B40}" presName="parTrans" presStyleLbl="sibTrans2D1" presStyleIdx="1" presStyleCnt="9" custScaleX="160285"/>
      <dgm:spPr/>
      <dgm:t>
        <a:bodyPr/>
        <a:lstStyle/>
        <a:p>
          <a:endParaRPr lang="en-US"/>
        </a:p>
      </dgm:t>
    </dgm:pt>
    <dgm:pt modelId="{61752EAF-8385-42D9-AAD1-0F289B5885A6}" type="pres">
      <dgm:prSet presAssocID="{3E964FE9-6281-4F5C-9697-5E2D87002B40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5B6C0C32-73FA-4257-8AA9-55F8AFE93B27}" type="pres">
      <dgm:prSet presAssocID="{BDACA440-5E31-4F34-BB0A-356E4709C053}" presName="node" presStyleLbl="node1" presStyleIdx="1" presStyleCnt="9" custScaleX="178567" custRadScaleRad="106059" custRadScaleInc="70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BB2C5-95A2-497E-B4F9-6D66D8D182C7}" type="pres">
      <dgm:prSet presAssocID="{4FAAE9F2-CA09-43EA-AE60-61CF13B5EF6F}" presName="parTrans" presStyleLbl="sibTrans2D1" presStyleIdx="2" presStyleCnt="9" custScaleX="173801"/>
      <dgm:spPr/>
      <dgm:t>
        <a:bodyPr/>
        <a:lstStyle/>
        <a:p>
          <a:endParaRPr lang="en-US"/>
        </a:p>
      </dgm:t>
    </dgm:pt>
    <dgm:pt modelId="{EF4512EC-4484-4C3B-A19D-016DFD75F40C}" type="pres">
      <dgm:prSet presAssocID="{4FAAE9F2-CA09-43EA-AE60-61CF13B5EF6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939EE97-66FF-4E40-98DF-A113177F426D}" type="pres">
      <dgm:prSet presAssocID="{ED371ABF-CC85-48AD-A127-4504559F743A}" presName="node" presStyleLbl="node1" presStyleIdx="2" presStyleCnt="9" custScaleX="184596" custScaleY="126632" custRadScaleRad="124858" custRadScaleInc="40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870E-7D22-4AD6-819D-84A19562E965}" type="pres">
      <dgm:prSet presAssocID="{0FD57E0A-7D93-4331-8027-76EF8A2E293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8CC55471-3AF8-4649-9B76-BBE785993EDC}" type="pres">
      <dgm:prSet presAssocID="{0FD57E0A-7D93-4331-8027-76EF8A2E293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7307A5D-B40C-47D6-84C2-525FC9911CF3}" type="pres">
      <dgm:prSet presAssocID="{0BA59B1B-CCC0-4554-B148-BF771A2E6C3D}" presName="node" presStyleLbl="node1" presStyleIdx="3" presStyleCnt="9" custScaleX="151734" custScaleY="100377" custRadScaleRad="124759" custRadScaleInc="1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255E4-27E9-4D49-9A1B-8C77BF65F50D}" type="pres">
      <dgm:prSet presAssocID="{C2352F6F-837B-4EE1-8DCB-A6DEEBBC95B3}" presName="parTrans" presStyleLbl="sibTrans2D1" presStyleIdx="4" presStyleCnt="9"/>
      <dgm:spPr/>
      <dgm:t>
        <a:bodyPr/>
        <a:lstStyle/>
        <a:p>
          <a:endParaRPr lang="en-US"/>
        </a:p>
      </dgm:t>
    </dgm:pt>
    <dgm:pt modelId="{D9346AFD-4D51-461E-B6E5-FDF518CCAFBD}" type="pres">
      <dgm:prSet presAssocID="{C2352F6F-837B-4EE1-8DCB-A6DEEBBC95B3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BC3AEAAB-0663-4E3A-8A6B-6F670BA4A66D}" type="pres">
      <dgm:prSet presAssocID="{773D4DEE-4A00-47AC-9A03-EED5E29BDE9F}" presName="node" presStyleLbl="node1" presStyleIdx="4" presStyleCnt="9" custScaleX="186703" custRadScaleRad="86158" custRadScaleInc="43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A4135-E42B-4082-89B1-563584A3BA1A}" type="pres">
      <dgm:prSet presAssocID="{CBB9A85C-755D-475A-92B3-F3B4F538C3DD}" presName="parTrans" presStyleLbl="sibTrans2D1" presStyleIdx="5" presStyleCnt="9"/>
      <dgm:spPr/>
      <dgm:t>
        <a:bodyPr/>
        <a:lstStyle/>
        <a:p>
          <a:endParaRPr lang="en-US"/>
        </a:p>
      </dgm:t>
    </dgm:pt>
    <dgm:pt modelId="{E5412554-8972-4E75-B422-2F351E464BE0}" type="pres">
      <dgm:prSet presAssocID="{CBB9A85C-755D-475A-92B3-F3B4F538C3DD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7264448F-5AE9-428A-AAC4-6422337CC462}" type="pres">
      <dgm:prSet presAssocID="{BD2CB23D-FCF4-4304-91C0-378E56AD19C0}" presName="node" presStyleLbl="node1" presStyleIdx="5" presStyleCnt="9" custScaleX="166495" custRadScaleRad="110967" custRadScaleInc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4553-6131-49B3-B001-90BF53FB0022}" type="pres">
      <dgm:prSet presAssocID="{156A62E1-DFD8-4BC8-95D8-82F750A60E7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3D9A45F-DDFC-4357-B98A-9DC31B325A64}" type="pres">
      <dgm:prSet presAssocID="{156A62E1-DFD8-4BC8-95D8-82F750A60E7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8B1A8AE-2D45-4EF2-82AE-8DEBB0017A65}" type="pres">
      <dgm:prSet presAssocID="{E2D9D7DB-A632-4EE3-8459-EAEA7B1F8632}" presName="node" presStyleLbl="node1" presStyleIdx="6" presStyleCnt="9" custScaleX="148794" custScaleY="124812" custRadScaleRad="126295" custRadScaleInc="9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115D4-12DB-40E2-ADC7-2D195F46B3F0}" type="pres">
      <dgm:prSet presAssocID="{4568EABC-9DCC-46B6-95D4-1889B74A5E9A}" presName="parTrans" presStyleLbl="sibTrans2D1" presStyleIdx="7" presStyleCnt="9"/>
      <dgm:spPr/>
      <dgm:t>
        <a:bodyPr/>
        <a:lstStyle/>
        <a:p>
          <a:endParaRPr lang="en-US"/>
        </a:p>
      </dgm:t>
    </dgm:pt>
    <dgm:pt modelId="{8C6083DA-DC99-4DA9-979A-B8BA7CB81D4E}" type="pres">
      <dgm:prSet presAssocID="{4568EABC-9DCC-46B6-95D4-1889B74A5E9A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56156C7-2C7B-4826-893E-D161AA4D6F32}" type="pres">
      <dgm:prSet presAssocID="{D8BF36AE-0A9F-4878-9216-9AF11BEF4B72}" presName="node" presStyleLbl="node1" presStyleIdx="7" presStyleCnt="9" custScaleX="191817" custRadScaleRad="140963" custRadScaleInc="28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16AEF-D96C-485D-BF04-8A75026551B3}" type="pres">
      <dgm:prSet presAssocID="{4DA61F5F-52F4-4D06-8A97-E48929317C1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022D0938-BC9C-4BEE-94DF-956289984D04}" type="pres">
      <dgm:prSet presAssocID="{4DA61F5F-52F4-4D06-8A97-E48929317C1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397BD5FD-1468-4610-BC93-6230938775DF}" type="pres">
      <dgm:prSet presAssocID="{D5C3237E-4C27-4FDD-8710-04EB35F70BD7}" presName="node" presStyleLbl="node1" presStyleIdx="8" presStyleCnt="9" custScaleX="143526" custRadScaleRad="136817" custRadScaleInc="-3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C6474-BD20-4454-999F-CCF247764C1B}" type="presOf" srcId="{C2352F6F-837B-4EE1-8DCB-A6DEEBBC95B3}" destId="{CA5255E4-27E9-4D49-9A1B-8C77BF65F50D}" srcOrd="0" destOrd="0" presId="urn:microsoft.com/office/officeart/2005/8/layout/radial5"/>
    <dgm:cxn modelId="{DE970024-9601-49E5-A196-7332ADE61F91}" type="presOf" srcId="{10846DE2-5E0F-49FC-BBD3-B8800B421918}" destId="{29764270-BA30-495D-921F-808C2375E97B}" srcOrd="0" destOrd="0" presId="urn:microsoft.com/office/officeart/2005/8/layout/radial5"/>
    <dgm:cxn modelId="{EBAA2D0A-A651-44AA-AA4E-19B4D958C1D0}" srcId="{BADA330C-566B-47AF-8C01-67E57885018A}" destId="{773D4DEE-4A00-47AC-9A03-EED5E29BDE9F}" srcOrd="4" destOrd="0" parTransId="{C2352F6F-837B-4EE1-8DCB-A6DEEBBC95B3}" sibTransId="{ECF6772B-1732-4724-B128-4D7326B00ACD}"/>
    <dgm:cxn modelId="{3FBA34F7-9DE6-4B82-8179-F51681B1F959}" type="presOf" srcId="{156A62E1-DFD8-4BC8-95D8-82F750A60E73}" destId="{13D9A45F-DDFC-4357-B98A-9DC31B325A64}" srcOrd="1" destOrd="0" presId="urn:microsoft.com/office/officeart/2005/8/layout/radial5"/>
    <dgm:cxn modelId="{536F0781-EEF6-473C-A001-B21AD77A96BA}" srcId="{BADA330C-566B-47AF-8C01-67E57885018A}" destId="{BD2CB23D-FCF4-4304-91C0-378E56AD19C0}" srcOrd="5" destOrd="0" parTransId="{CBB9A85C-755D-475A-92B3-F3B4F538C3DD}" sibTransId="{0920DF92-C660-499C-8F67-C1DAA615A258}"/>
    <dgm:cxn modelId="{FB822652-FF0A-4F7D-8BC5-31145BEC95F9}" type="presOf" srcId="{0BA59B1B-CCC0-4554-B148-BF771A2E6C3D}" destId="{E7307A5D-B40C-47D6-84C2-525FC9911CF3}" srcOrd="0" destOrd="0" presId="urn:microsoft.com/office/officeart/2005/8/layout/radial5"/>
    <dgm:cxn modelId="{8402153F-8645-48A7-A77F-4761799E6923}" type="presOf" srcId="{4DA61F5F-52F4-4D06-8A97-E48929317C15}" destId="{022D0938-BC9C-4BEE-94DF-956289984D04}" srcOrd="1" destOrd="0" presId="urn:microsoft.com/office/officeart/2005/8/layout/radial5"/>
    <dgm:cxn modelId="{4E19455A-F82C-4D2B-B944-EE86F7644765}" type="presOf" srcId="{CBB9A85C-755D-475A-92B3-F3B4F538C3DD}" destId="{47DA4135-E42B-4082-89B1-563584A3BA1A}" srcOrd="0" destOrd="0" presId="urn:microsoft.com/office/officeart/2005/8/layout/radial5"/>
    <dgm:cxn modelId="{4A329212-702C-4948-9962-E94BD0234DDD}" srcId="{BADA330C-566B-47AF-8C01-67E57885018A}" destId="{BDACA440-5E31-4F34-BB0A-356E4709C053}" srcOrd="1" destOrd="0" parTransId="{3E964FE9-6281-4F5C-9697-5E2D87002B40}" sibTransId="{9281DF41-6E9A-4C71-B6C0-12BADCBBC889}"/>
    <dgm:cxn modelId="{2A30E262-7350-4ED4-B715-766199A52B05}" type="presOf" srcId="{0FD57E0A-7D93-4331-8027-76EF8A2E2936}" destId="{8CC55471-3AF8-4649-9B76-BBE785993EDC}" srcOrd="1" destOrd="0" presId="urn:microsoft.com/office/officeart/2005/8/layout/radial5"/>
    <dgm:cxn modelId="{D7A19E3C-7544-4543-A417-19A49AF16A79}" type="presOf" srcId="{63B24A1A-9DC7-4D4A-8D3A-3BC73B4A35A7}" destId="{F03B774D-8D34-4E46-A39D-52231AE960D4}" srcOrd="0" destOrd="0" presId="urn:microsoft.com/office/officeart/2005/8/layout/radial5"/>
    <dgm:cxn modelId="{B4402B1A-8C0B-4CE8-B982-9E431416FB96}" type="presOf" srcId="{3E964FE9-6281-4F5C-9697-5E2D87002B40}" destId="{61752EAF-8385-42D9-AAD1-0F289B5885A6}" srcOrd="1" destOrd="0" presId="urn:microsoft.com/office/officeart/2005/8/layout/radial5"/>
    <dgm:cxn modelId="{43AAC770-45D8-478F-B9FA-1C593B1CCAA6}" type="presOf" srcId="{D5C3237E-4C27-4FDD-8710-04EB35F70BD7}" destId="{397BD5FD-1468-4610-BC93-6230938775DF}" srcOrd="0" destOrd="0" presId="urn:microsoft.com/office/officeart/2005/8/layout/radial5"/>
    <dgm:cxn modelId="{5DFD63F6-9D1B-46F1-A29A-D99DD0D023C2}" type="presOf" srcId="{4DA61F5F-52F4-4D06-8A97-E48929317C15}" destId="{F3516AEF-D96C-485D-BF04-8A75026551B3}" srcOrd="0" destOrd="0" presId="urn:microsoft.com/office/officeart/2005/8/layout/radial5"/>
    <dgm:cxn modelId="{8FF2847B-3E0D-4277-A3E1-45A77EF08863}" type="presOf" srcId="{D8BF36AE-0A9F-4878-9216-9AF11BEF4B72}" destId="{D56156C7-2C7B-4826-893E-D161AA4D6F32}" srcOrd="0" destOrd="0" presId="urn:microsoft.com/office/officeart/2005/8/layout/radial5"/>
    <dgm:cxn modelId="{817CAEC6-3F7F-4662-A1B4-C1B0EE123C38}" type="presOf" srcId="{CBB9A85C-755D-475A-92B3-F3B4F538C3DD}" destId="{E5412554-8972-4E75-B422-2F351E464BE0}" srcOrd="1" destOrd="0" presId="urn:microsoft.com/office/officeart/2005/8/layout/radial5"/>
    <dgm:cxn modelId="{1F1363AF-E16B-408B-AD59-8D5FD20326CF}" type="presOf" srcId="{BDACA440-5E31-4F34-BB0A-356E4709C053}" destId="{5B6C0C32-73FA-4257-8AA9-55F8AFE93B27}" srcOrd="0" destOrd="0" presId="urn:microsoft.com/office/officeart/2005/8/layout/radial5"/>
    <dgm:cxn modelId="{C2877291-25ED-476B-A234-DCDB3EB4FFF5}" srcId="{BADA330C-566B-47AF-8C01-67E57885018A}" destId="{63B24A1A-9DC7-4D4A-8D3A-3BC73B4A35A7}" srcOrd="0" destOrd="0" parTransId="{10846DE2-5E0F-49FC-BBD3-B8800B421918}" sibTransId="{81523A92-8CA0-4C93-9B0D-8CBEDED65D28}"/>
    <dgm:cxn modelId="{B2078B28-493A-4F62-B15B-3BADB769975A}" type="presOf" srcId="{156A62E1-DFD8-4BC8-95D8-82F750A60E73}" destId="{2CAD4553-6131-49B3-B001-90BF53FB0022}" srcOrd="0" destOrd="0" presId="urn:microsoft.com/office/officeart/2005/8/layout/radial5"/>
    <dgm:cxn modelId="{7AA0D5DB-9229-44A2-A4FB-918B2967971D}" type="presOf" srcId="{C1F73E27-765F-4E07-A198-FB6F16A30FD4}" destId="{8B790BC4-7A16-4FCD-98BF-BAE92E0DB846}" srcOrd="0" destOrd="0" presId="urn:microsoft.com/office/officeart/2005/8/layout/radial5"/>
    <dgm:cxn modelId="{507F8B9C-1606-4BAB-A922-8AA80872AF00}" type="presOf" srcId="{E2D9D7DB-A632-4EE3-8459-EAEA7B1F8632}" destId="{B8B1A8AE-2D45-4EF2-82AE-8DEBB0017A65}" srcOrd="0" destOrd="0" presId="urn:microsoft.com/office/officeart/2005/8/layout/radial5"/>
    <dgm:cxn modelId="{5BEB7A78-6943-479C-9BD6-E87CD7706096}" type="presOf" srcId="{4568EABC-9DCC-46B6-95D4-1889B74A5E9A}" destId="{E67115D4-12DB-40E2-ADC7-2D195F46B3F0}" srcOrd="0" destOrd="0" presId="urn:microsoft.com/office/officeart/2005/8/layout/radial5"/>
    <dgm:cxn modelId="{CE1031CF-D780-4AB2-9E1C-C3FA00C64743}" type="presOf" srcId="{4FAAE9F2-CA09-43EA-AE60-61CF13B5EF6F}" destId="{FF5BB2C5-95A2-497E-B4F9-6D66D8D182C7}" srcOrd="0" destOrd="0" presId="urn:microsoft.com/office/officeart/2005/8/layout/radial5"/>
    <dgm:cxn modelId="{9142833B-6D27-4570-B37D-A1FC020A24EF}" srcId="{C1F73E27-765F-4E07-A198-FB6F16A30FD4}" destId="{BADA330C-566B-47AF-8C01-67E57885018A}" srcOrd="0" destOrd="0" parTransId="{4FF1DFAD-CF1E-4499-9F53-55A9FCE1B0F8}" sibTransId="{C4748330-F7C5-4F06-9A2E-C4F2E919004E}"/>
    <dgm:cxn modelId="{64157F37-3DDE-4D0A-9605-E45C81ED1320}" type="presOf" srcId="{ED371ABF-CC85-48AD-A127-4504559F743A}" destId="{D939EE97-66FF-4E40-98DF-A113177F426D}" srcOrd="0" destOrd="0" presId="urn:microsoft.com/office/officeart/2005/8/layout/radial5"/>
    <dgm:cxn modelId="{31E774BE-F655-4461-B0E3-3C28588B9E09}" type="presOf" srcId="{4568EABC-9DCC-46B6-95D4-1889B74A5E9A}" destId="{8C6083DA-DC99-4DA9-979A-B8BA7CB81D4E}" srcOrd="1" destOrd="0" presId="urn:microsoft.com/office/officeart/2005/8/layout/radial5"/>
    <dgm:cxn modelId="{A32C9986-921E-43BB-9717-657A1A78A3C5}" srcId="{BADA330C-566B-47AF-8C01-67E57885018A}" destId="{0BA59B1B-CCC0-4554-B148-BF771A2E6C3D}" srcOrd="3" destOrd="0" parTransId="{0FD57E0A-7D93-4331-8027-76EF8A2E2936}" sibTransId="{222209D2-22DA-411C-9096-DA3ABFEEB93A}"/>
    <dgm:cxn modelId="{1BC79B07-3984-4460-AB05-08CC86D25158}" srcId="{BADA330C-566B-47AF-8C01-67E57885018A}" destId="{ED371ABF-CC85-48AD-A127-4504559F743A}" srcOrd="2" destOrd="0" parTransId="{4FAAE9F2-CA09-43EA-AE60-61CF13B5EF6F}" sibTransId="{32619FC3-433C-4EA9-8744-87AFCA3A0433}"/>
    <dgm:cxn modelId="{87197728-FED2-42D3-9449-1ED3CA0EB284}" type="presOf" srcId="{4FAAE9F2-CA09-43EA-AE60-61CF13B5EF6F}" destId="{EF4512EC-4484-4C3B-A19D-016DFD75F40C}" srcOrd="1" destOrd="0" presId="urn:microsoft.com/office/officeart/2005/8/layout/radial5"/>
    <dgm:cxn modelId="{48883587-E78F-424F-9B79-3B76877B6496}" type="presOf" srcId="{BD2CB23D-FCF4-4304-91C0-378E56AD19C0}" destId="{7264448F-5AE9-428A-AAC4-6422337CC462}" srcOrd="0" destOrd="0" presId="urn:microsoft.com/office/officeart/2005/8/layout/radial5"/>
    <dgm:cxn modelId="{1ABE6438-35FA-488C-9C3E-CEE1C5E8CFFC}" type="presOf" srcId="{C2352F6F-837B-4EE1-8DCB-A6DEEBBC95B3}" destId="{D9346AFD-4D51-461E-B6E5-FDF518CCAFBD}" srcOrd="1" destOrd="0" presId="urn:microsoft.com/office/officeart/2005/8/layout/radial5"/>
    <dgm:cxn modelId="{FA3F24F9-5895-4D9E-A580-832B30D1C3D3}" srcId="{BADA330C-566B-47AF-8C01-67E57885018A}" destId="{E2D9D7DB-A632-4EE3-8459-EAEA7B1F8632}" srcOrd="6" destOrd="0" parTransId="{156A62E1-DFD8-4BC8-95D8-82F750A60E73}" sibTransId="{252AC2A3-1378-44F2-9341-35B96A6BC6F8}"/>
    <dgm:cxn modelId="{CB48618F-4C0B-4FC5-AD20-046553586906}" type="presOf" srcId="{BADA330C-566B-47AF-8C01-67E57885018A}" destId="{9CC21FFF-79A4-4B82-A0FA-7B8DD28923B6}" srcOrd="0" destOrd="0" presId="urn:microsoft.com/office/officeart/2005/8/layout/radial5"/>
    <dgm:cxn modelId="{459D41B7-286E-4604-BC70-ED6BF60B6387}" type="presOf" srcId="{773D4DEE-4A00-47AC-9A03-EED5E29BDE9F}" destId="{BC3AEAAB-0663-4E3A-8A6B-6F670BA4A66D}" srcOrd="0" destOrd="0" presId="urn:microsoft.com/office/officeart/2005/8/layout/radial5"/>
    <dgm:cxn modelId="{66FD6E59-953A-41FB-A331-D2ECE91ACF7B}" type="presOf" srcId="{3E964FE9-6281-4F5C-9697-5E2D87002B40}" destId="{AD42F56E-A0BB-4BAE-AF26-1388024EBE24}" srcOrd="0" destOrd="0" presId="urn:microsoft.com/office/officeart/2005/8/layout/radial5"/>
    <dgm:cxn modelId="{A5D4D81B-8C00-43B7-AA2D-1452909C441A}" type="presOf" srcId="{0FD57E0A-7D93-4331-8027-76EF8A2E2936}" destId="{1458870E-7D22-4AD6-819D-84A19562E965}" srcOrd="0" destOrd="0" presId="urn:microsoft.com/office/officeart/2005/8/layout/radial5"/>
    <dgm:cxn modelId="{54FB604E-0A8A-4093-860E-4B5D9B1DA319}" type="presOf" srcId="{10846DE2-5E0F-49FC-BBD3-B8800B421918}" destId="{EEBE7213-2D0F-420D-8E71-0574E8DF26E8}" srcOrd="1" destOrd="0" presId="urn:microsoft.com/office/officeart/2005/8/layout/radial5"/>
    <dgm:cxn modelId="{EE6AC155-CCC1-4B5C-B8D3-DBE66681AF8D}" srcId="{BADA330C-566B-47AF-8C01-67E57885018A}" destId="{D8BF36AE-0A9F-4878-9216-9AF11BEF4B72}" srcOrd="7" destOrd="0" parTransId="{4568EABC-9DCC-46B6-95D4-1889B74A5E9A}" sibTransId="{6049703E-D5EC-4006-9FF1-C6E36C750223}"/>
    <dgm:cxn modelId="{C774CE62-AC91-4992-9096-D8C6FAB8E441}" srcId="{BADA330C-566B-47AF-8C01-67E57885018A}" destId="{D5C3237E-4C27-4FDD-8710-04EB35F70BD7}" srcOrd="8" destOrd="0" parTransId="{4DA61F5F-52F4-4D06-8A97-E48929317C15}" sibTransId="{D3A4A222-7968-4C4F-8058-F2FBE17A9D3F}"/>
    <dgm:cxn modelId="{FDC9DA79-2C68-4989-9BE7-7F4185D1478C}" type="presParOf" srcId="{8B790BC4-7A16-4FCD-98BF-BAE92E0DB846}" destId="{9CC21FFF-79A4-4B82-A0FA-7B8DD28923B6}" srcOrd="0" destOrd="0" presId="urn:microsoft.com/office/officeart/2005/8/layout/radial5"/>
    <dgm:cxn modelId="{945A6D86-4A9C-4C7B-B57A-8F8B70E7B714}" type="presParOf" srcId="{8B790BC4-7A16-4FCD-98BF-BAE92E0DB846}" destId="{29764270-BA30-495D-921F-808C2375E97B}" srcOrd="1" destOrd="0" presId="urn:microsoft.com/office/officeart/2005/8/layout/radial5"/>
    <dgm:cxn modelId="{3B8F7464-65C9-42A8-8E7F-05D2B0324F59}" type="presParOf" srcId="{29764270-BA30-495D-921F-808C2375E97B}" destId="{EEBE7213-2D0F-420D-8E71-0574E8DF26E8}" srcOrd="0" destOrd="0" presId="urn:microsoft.com/office/officeart/2005/8/layout/radial5"/>
    <dgm:cxn modelId="{69806975-DCAD-4361-9118-13F7E45AAEFF}" type="presParOf" srcId="{8B790BC4-7A16-4FCD-98BF-BAE92E0DB846}" destId="{F03B774D-8D34-4E46-A39D-52231AE960D4}" srcOrd="2" destOrd="0" presId="urn:microsoft.com/office/officeart/2005/8/layout/radial5"/>
    <dgm:cxn modelId="{DBD62FC6-4955-405F-9071-941CAF0B9A6B}" type="presParOf" srcId="{8B790BC4-7A16-4FCD-98BF-BAE92E0DB846}" destId="{AD42F56E-A0BB-4BAE-AF26-1388024EBE24}" srcOrd="3" destOrd="0" presId="urn:microsoft.com/office/officeart/2005/8/layout/radial5"/>
    <dgm:cxn modelId="{BAABB33F-A27C-4442-B04C-186CB792A776}" type="presParOf" srcId="{AD42F56E-A0BB-4BAE-AF26-1388024EBE24}" destId="{61752EAF-8385-42D9-AAD1-0F289B5885A6}" srcOrd="0" destOrd="0" presId="urn:microsoft.com/office/officeart/2005/8/layout/radial5"/>
    <dgm:cxn modelId="{5D7467A3-D992-46B3-AE04-81185F698819}" type="presParOf" srcId="{8B790BC4-7A16-4FCD-98BF-BAE92E0DB846}" destId="{5B6C0C32-73FA-4257-8AA9-55F8AFE93B27}" srcOrd="4" destOrd="0" presId="urn:microsoft.com/office/officeart/2005/8/layout/radial5"/>
    <dgm:cxn modelId="{B48D21DB-9334-4FE8-BA95-C6319BE2B0C8}" type="presParOf" srcId="{8B790BC4-7A16-4FCD-98BF-BAE92E0DB846}" destId="{FF5BB2C5-95A2-497E-B4F9-6D66D8D182C7}" srcOrd="5" destOrd="0" presId="urn:microsoft.com/office/officeart/2005/8/layout/radial5"/>
    <dgm:cxn modelId="{D840ACDC-3C2A-4A7C-8B61-05512446D1DC}" type="presParOf" srcId="{FF5BB2C5-95A2-497E-B4F9-6D66D8D182C7}" destId="{EF4512EC-4484-4C3B-A19D-016DFD75F40C}" srcOrd="0" destOrd="0" presId="urn:microsoft.com/office/officeart/2005/8/layout/radial5"/>
    <dgm:cxn modelId="{881B0E5B-6718-4FEC-93E3-1C80CA73B0AD}" type="presParOf" srcId="{8B790BC4-7A16-4FCD-98BF-BAE92E0DB846}" destId="{D939EE97-66FF-4E40-98DF-A113177F426D}" srcOrd="6" destOrd="0" presId="urn:microsoft.com/office/officeart/2005/8/layout/radial5"/>
    <dgm:cxn modelId="{7438872D-A0D6-4CDE-B9FD-59359BD988F6}" type="presParOf" srcId="{8B790BC4-7A16-4FCD-98BF-BAE92E0DB846}" destId="{1458870E-7D22-4AD6-819D-84A19562E965}" srcOrd="7" destOrd="0" presId="urn:microsoft.com/office/officeart/2005/8/layout/radial5"/>
    <dgm:cxn modelId="{56BA1091-44B2-40BC-8E3B-FEA845959A47}" type="presParOf" srcId="{1458870E-7D22-4AD6-819D-84A19562E965}" destId="{8CC55471-3AF8-4649-9B76-BBE785993EDC}" srcOrd="0" destOrd="0" presId="urn:microsoft.com/office/officeart/2005/8/layout/radial5"/>
    <dgm:cxn modelId="{1802C36D-6BBA-4095-905E-4EFF4A9BACF1}" type="presParOf" srcId="{8B790BC4-7A16-4FCD-98BF-BAE92E0DB846}" destId="{E7307A5D-B40C-47D6-84C2-525FC9911CF3}" srcOrd="8" destOrd="0" presId="urn:microsoft.com/office/officeart/2005/8/layout/radial5"/>
    <dgm:cxn modelId="{DD6E5104-2FEA-41CD-85C5-924E2C2C0C20}" type="presParOf" srcId="{8B790BC4-7A16-4FCD-98BF-BAE92E0DB846}" destId="{CA5255E4-27E9-4D49-9A1B-8C77BF65F50D}" srcOrd="9" destOrd="0" presId="urn:microsoft.com/office/officeart/2005/8/layout/radial5"/>
    <dgm:cxn modelId="{2EC56D0B-0A3A-4FF0-865D-7FFC3C06C916}" type="presParOf" srcId="{CA5255E4-27E9-4D49-9A1B-8C77BF65F50D}" destId="{D9346AFD-4D51-461E-B6E5-FDF518CCAFBD}" srcOrd="0" destOrd="0" presId="urn:microsoft.com/office/officeart/2005/8/layout/radial5"/>
    <dgm:cxn modelId="{0EBCEC40-1CBB-47A5-904C-78403A4C0D94}" type="presParOf" srcId="{8B790BC4-7A16-4FCD-98BF-BAE92E0DB846}" destId="{BC3AEAAB-0663-4E3A-8A6B-6F670BA4A66D}" srcOrd="10" destOrd="0" presId="urn:microsoft.com/office/officeart/2005/8/layout/radial5"/>
    <dgm:cxn modelId="{DD77D3BC-2D3A-4C07-8D15-D9B7BF1A7E69}" type="presParOf" srcId="{8B790BC4-7A16-4FCD-98BF-BAE92E0DB846}" destId="{47DA4135-E42B-4082-89B1-563584A3BA1A}" srcOrd="11" destOrd="0" presId="urn:microsoft.com/office/officeart/2005/8/layout/radial5"/>
    <dgm:cxn modelId="{CF73FF51-E003-4F7C-AAB4-C1AE32EE7CCB}" type="presParOf" srcId="{47DA4135-E42B-4082-89B1-563584A3BA1A}" destId="{E5412554-8972-4E75-B422-2F351E464BE0}" srcOrd="0" destOrd="0" presId="urn:microsoft.com/office/officeart/2005/8/layout/radial5"/>
    <dgm:cxn modelId="{091B0CEA-2A1A-4FA0-BA72-DB27D52C9FC0}" type="presParOf" srcId="{8B790BC4-7A16-4FCD-98BF-BAE92E0DB846}" destId="{7264448F-5AE9-428A-AAC4-6422337CC462}" srcOrd="12" destOrd="0" presId="urn:microsoft.com/office/officeart/2005/8/layout/radial5"/>
    <dgm:cxn modelId="{A2ECF884-3089-4607-8CFA-BCF60F2946FA}" type="presParOf" srcId="{8B790BC4-7A16-4FCD-98BF-BAE92E0DB846}" destId="{2CAD4553-6131-49B3-B001-90BF53FB0022}" srcOrd="13" destOrd="0" presId="urn:microsoft.com/office/officeart/2005/8/layout/radial5"/>
    <dgm:cxn modelId="{B0DFB734-1CDB-4AAD-AAF1-4147D18DED3B}" type="presParOf" srcId="{2CAD4553-6131-49B3-B001-90BF53FB0022}" destId="{13D9A45F-DDFC-4357-B98A-9DC31B325A64}" srcOrd="0" destOrd="0" presId="urn:microsoft.com/office/officeart/2005/8/layout/radial5"/>
    <dgm:cxn modelId="{AD92D987-07F6-462B-BE76-58149A74CEB3}" type="presParOf" srcId="{8B790BC4-7A16-4FCD-98BF-BAE92E0DB846}" destId="{B8B1A8AE-2D45-4EF2-82AE-8DEBB0017A65}" srcOrd="14" destOrd="0" presId="urn:microsoft.com/office/officeart/2005/8/layout/radial5"/>
    <dgm:cxn modelId="{A3F49FE8-30CF-44DF-AF5E-635F08693DA7}" type="presParOf" srcId="{8B790BC4-7A16-4FCD-98BF-BAE92E0DB846}" destId="{E67115D4-12DB-40E2-ADC7-2D195F46B3F0}" srcOrd="15" destOrd="0" presId="urn:microsoft.com/office/officeart/2005/8/layout/radial5"/>
    <dgm:cxn modelId="{A19630C6-EEAE-4692-A2DD-CD90501AAECD}" type="presParOf" srcId="{E67115D4-12DB-40E2-ADC7-2D195F46B3F0}" destId="{8C6083DA-DC99-4DA9-979A-B8BA7CB81D4E}" srcOrd="0" destOrd="0" presId="urn:microsoft.com/office/officeart/2005/8/layout/radial5"/>
    <dgm:cxn modelId="{F66FCA84-55A8-484E-9FCF-33C51DA25462}" type="presParOf" srcId="{8B790BC4-7A16-4FCD-98BF-BAE92E0DB846}" destId="{D56156C7-2C7B-4826-893E-D161AA4D6F32}" srcOrd="16" destOrd="0" presId="urn:microsoft.com/office/officeart/2005/8/layout/radial5"/>
    <dgm:cxn modelId="{DDC6DD30-CE4E-4A95-88C4-0F026D41EAE3}" type="presParOf" srcId="{8B790BC4-7A16-4FCD-98BF-BAE92E0DB846}" destId="{F3516AEF-D96C-485D-BF04-8A75026551B3}" srcOrd="17" destOrd="0" presId="urn:microsoft.com/office/officeart/2005/8/layout/radial5"/>
    <dgm:cxn modelId="{3E512EAA-EDB2-4A8A-81CD-1AE8EE85F87B}" type="presParOf" srcId="{F3516AEF-D96C-485D-BF04-8A75026551B3}" destId="{022D0938-BC9C-4BEE-94DF-956289984D04}" srcOrd="0" destOrd="0" presId="urn:microsoft.com/office/officeart/2005/8/layout/radial5"/>
    <dgm:cxn modelId="{DF7637BD-3668-46E5-8825-1D01D1655067}" type="presParOf" srcId="{8B790BC4-7A16-4FCD-98BF-BAE92E0DB846}" destId="{397BD5FD-1468-4610-BC93-6230938775DF}" srcOrd="18" destOrd="0" presId="urn:microsoft.com/office/officeart/2005/8/layout/radial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21FFF-79A4-4B82-A0FA-7B8DD28923B6}">
      <dsp:nvSpPr>
        <dsp:cNvPr id="0" name=""/>
        <dsp:cNvSpPr/>
      </dsp:nvSpPr>
      <dsp:spPr>
        <a:xfrm>
          <a:off x="3410452" y="2225842"/>
          <a:ext cx="2138090" cy="126262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মুয়াবিয়া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23568" y="2410749"/>
        <a:ext cx="1511858" cy="892808"/>
      </dsp:txXfrm>
    </dsp:sp>
    <dsp:sp modelId="{29764270-BA30-495D-921F-808C2375E97B}">
      <dsp:nvSpPr>
        <dsp:cNvPr id="0" name=""/>
        <dsp:cNvSpPr/>
      </dsp:nvSpPr>
      <dsp:spPr>
        <a:xfrm rot="16200000">
          <a:off x="4210641" y="1569567"/>
          <a:ext cx="537713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59906" y="1684519"/>
        <a:ext cx="439183" cy="197059"/>
      </dsp:txXfrm>
    </dsp:sp>
    <dsp:sp modelId="{F03B774D-8D34-4E46-A39D-52231AE960D4}">
      <dsp:nvSpPr>
        <dsp:cNvPr id="0" name=""/>
        <dsp:cNvSpPr/>
      </dsp:nvSpPr>
      <dsp:spPr>
        <a:xfrm>
          <a:off x="3327035" y="3814"/>
          <a:ext cx="2304925" cy="12074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আবু</a:t>
          </a:r>
          <a:r>
            <a:rPr lang="en-US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সুফিয়ান</a:t>
          </a:r>
          <a:endParaRPr lang="en-US" sz="1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64583" y="180645"/>
        <a:ext cx="1629829" cy="853813"/>
      </dsp:txXfrm>
    </dsp:sp>
    <dsp:sp modelId="{AD42F56E-A0BB-4BAE-AF26-1388024EBE24}">
      <dsp:nvSpPr>
        <dsp:cNvPr id="0" name=""/>
        <dsp:cNvSpPr/>
      </dsp:nvSpPr>
      <dsp:spPr>
        <a:xfrm rot="19445748">
          <a:off x="5131684" y="1994007"/>
          <a:ext cx="626398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41044" y="2088585"/>
        <a:ext cx="527868" cy="197059"/>
      </dsp:txXfrm>
    </dsp:sp>
    <dsp:sp modelId="{5B6C0C32-73FA-4257-8AA9-55F8AFE93B27}">
      <dsp:nvSpPr>
        <dsp:cNvPr id="0" name=""/>
        <dsp:cNvSpPr/>
      </dsp:nvSpPr>
      <dsp:spPr>
        <a:xfrm>
          <a:off x="5334002" y="854245"/>
          <a:ext cx="2156152" cy="1207475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38100" cap="flat" cmpd="sng" algn="ctr">
          <a:solidFill>
            <a:srgbClr val="FFFF0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sz="16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নামঃ</a:t>
          </a:r>
          <a:r>
            <a:rPr lang="en-US" sz="16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হিন্দা</a:t>
          </a:r>
          <a:endParaRPr lang="en-US" sz="16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649763" y="1031076"/>
        <a:ext cx="1524630" cy="853813"/>
      </dsp:txXfrm>
    </dsp:sp>
    <dsp:sp modelId="{FF5BB2C5-95A2-497E-B4F9-6D66D8D182C7}">
      <dsp:nvSpPr>
        <dsp:cNvPr id="0" name=""/>
        <dsp:cNvSpPr/>
      </dsp:nvSpPr>
      <dsp:spPr>
        <a:xfrm rot="21483228">
          <a:off x="5561922" y="2646340"/>
          <a:ext cx="577705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561950" y="2713700"/>
        <a:ext cx="479175" cy="197059"/>
      </dsp:txXfrm>
    </dsp:sp>
    <dsp:sp modelId="{D939EE97-66FF-4E40-98DF-A113177F426D}">
      <dsp:nvSpPr>
        <dsp:cNvPr id="0" name=""/>
        <dsp:cNvSpPr/>
      </dsp:nvSpPr>
      <dsp:spPr>
        <a:xfrm>
          <a:off x="6172211" y="1997239"/>
          <a:ext cx="2228950" cy="1529049"/>
        </a:xfrm>
        <a:prstGeom prst="ellipse">
          <a:avLst/>
        </a:prstGeom>
        <a:solidFill>
          <a:schemeClr val="bg2"/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বংশঃ</a:t>
          </a:r>
          <a:r>
            <a:rPr lang="en-US" sz="1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কুরাইশ</a:t>
          </a:r>
          <a:r>
            <a:rPr lang="en-US" sz="1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বংশের</a:t>
          </a:r>
          <a:r>
            <a:rPr lang="en-US" sz="1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উমাইয়া</a:t>
          </a:r>
          <a:r>
            <a:rPr lang="en-US" sz="1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গোত্রে</a:t>
          </a:r>
          <a:r>
            <a:rPr lang="en-US" sz="16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6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498633" y="2221163"/>
        <a:ext cx="1576106" cy="1081201"/>
      </dsp:txXfrm>
    </dsp:sp>
    <dsp:sp modelId="{1458870E-7D22-4AD6-819D-84A19562E965}">
      <dsp:nvSpPr>
        <dsp:cNvPr id="0" name=""/>
        <dsp:cNvSpPr/>
      </dsp:nvSpPr>
      <dsp:spPr>
        <a:xfrm rot="1952088">
          <a:off x="5373066" y="3459570"/>
          <a:ext cx="616386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80797" y="3498762"/>
        <a:ext cx="517856" cy="197059"/>
      </dsp:txXfrm>
    </dsp:sp>
    <dsp:sp modelId="{E7307A5D-B40C-47D6-84C2-525FC9911CF3}">
      <dsp:nvSpPr>
        <dsp:cNvPr id="0" name=""/>
        <dsp:cNvSpPr/>
      </dsp:nvSpPr>
      <dsp:spPr>
        <a:xfrm>
          <a:off x="5929553" y="3760553"/>
          <a:ext cx="1832150" cy="121202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জন্মঃ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৬০৬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6197865" y="3938050"/>
        <a:ext cx="1295526" cy="857033"/>
      </dsp:txXfrm>
    </dsp:sp>
    <dsp:sp modelId="{CA5255E4-27E9-4D49-9A1B-8C77BF65F50D}">
      <dsp:nvSpPr>
        <dsp:cNvPr id="0" name=""/>
        <dsp:cNvSpPr/>
      </dsp:nvSpPr>
      <dsp:spPr>
        <a:xfrm rot="4722948">
          <a:off x="4487789" y="3646535"/>
          <a:ext cx="363965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527414" y="3663909"/>
        <a:ext cx="265435" cy="197059"/>
      </dsp:txXfrm>
    </dsp:sp>
    <dsp:sp modelId="{BC3AEAAB-0663-4E3A-8A6B-6F670BA4A66D}">
      <dsp:nvSpPr>
        <dsp:cNvPr id="0" name=""/>
        <dsp:cNvSpPr/>
      </dsp:nvSpPr>
      <dsp:spPr>
        <a:xfrm>
          <a:off x="3731562" y="4154161"/>
          <a:ext cx="2254392" cy="1207475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ইসলাম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ধর্মগ্রহণ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৬৩০খ্রিঃ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61710" y="4330992"/>
        <a:ext cx="1594096" cy="853813"/>
      </dsp:txXfrm>
    </dsp:sp>
    <dsp:sp modelId="{47DA4135-E42B-4082-89B1-563584A3BA1A}">
      <dsp:nvSpPr>
        <dsp:cNvPr id="0" name=""/>
        <dsp:cNvSpPr/>
      </dsp:nvSpPr>
      <dsp:spPr>
        <a:xfrm rot="8142264">
          <a:off x="3321938" y="3567244"/>
          <a:ext cx="522972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406464" y="3598526"/>
        <a:ext cx="424442" cy="197059"/>
      </dsp:txXfrm>
    </dsp:sp>
    <dsp:sp modelId="{7264448F-5AE9-428A-AAC4-6422337CC462}">
      <dsp:nvSpPr>
        <dsp:cNvPr id="0" name=""/>
        <dsp:cNvSpPr/>
      </dsp:nvSpPr>
      <dsp:spPr>
        <a:xfrm>
          <a:off x="1687575" y="3996745"/>
          <a:ext cx="2010385" cy="1207475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সিংহাসন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লাভঃ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৬৬১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1981989" y="4173576"/>
        <a:ext cx="1421557" cy="853813"/>
      </dsp:txXfrm>
    </dsp:sp>
    <dsp:sp modelId="{2CAD4553-6131-49B3-B001-90BF53FB0022}">
      <dsp:nvSpPr>
        <dsp:cNvPr id="0" name=""/>
        <dsp:cNvSpPr/>
      </dsp:nvSpPr>
      <dsp:spPr>
        <a:xfrm rot="10127976">
          <a:off x="2786930" y="2979990"/>
          <a:ext cx="485798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884522" y="3036108"/>
        <a:ext cx="387268" cy="197059"/>
      </dsp:txXfrm>
    </dsp:sp>
    <dsp:sp modelId="{B8B1A8AE-2D45-4EF2-82AE-8DEBB0017A65}">
      <dsp:nvSpPr>
        <dsp:cNvPr id="0" name=""/>
        <dsp:cNvSpPr/>
      </dsp:nvSpPr>
      <dsp:spPr>
        <a:xfrm>
          <a:off x="794149" y="2655482"/>
          <a:ext cx="1796650" cy="1507073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উমাইয়া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খিলাফতের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প্রতিষ্ঠাতা</a:t>
          </a:r>
          <a:endParaRPr lang="en-US" sz="1600" b="1" kern="1200" dirty="0"/>
        </a:p>
      </dsp:txBody>
      <dsp:txXfrm>
        <a:off x="1057262" y="2876188"/>
        <a:ext cx="1270424" cy="1065661"/>
      </dsp:txXfrm>
    </dsp:sp>
    <dsp:sp modelId="{E67115D4-12DB-40E2-ADC7-2D195F46B3F0}">
      <dsp:nvSpPr>
        <dsp:cNvPr id="0" name=""/>
        <dsp:cNvSpPr/>
      </dsp:nvSpPr>
      <dsp:spPr>
        <a:xfrm rot="11737620">
          <a:off x="2702038" y="2277906"/>
          <a:ext cx="587368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798747" y="2356864"/>
        <a:ext cx="488838" cy="197059"/>
      </dsp:txXfrm>
    </dsp:sp>
    <dsp:sp modelId="{D56156C7-2C7B-4826-893E-D161AA4D6F32}">
      <dsp:nvSpPr>
        <dsp:cNvPr id="0" name=""/>
        <dsp:cNvSpPr/>
      </dsp:nvSpPr>
      <dsp:spPr>
        <a:xfrm>
          <a:off x="267537" y="1399203"/>
          <a:ext cx="2316142" cy="120747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rgbClr val="FFFF00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রাজত্বকালঃ</a:t>
          </a:r>
          <a:endParaRPr lang="en-US" sz="20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(৬৬১-৬৮০)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২০ </a:t>
          </a:r>
          <a:r>
            <a:rPr lang="en-US" sz="2000" b="1" kern="1200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606728" y="1576034"/>
        <a:ext cx="1637760" cy="853813"/>
      </dsp:txXfrm>
    </dsp:sp>
    <dsp:sp modelId="{F3516AEF-D96C-485D-BF04-8A75026551B3}">
      <dsp:nvSpPr>
        <dsp:cNvPr id="0" name=""/>
        <dsp:cNvSpPr/>
      </dsp:nvSpPr>
      <dsp:spPr>
        <a:xfrm rot="13402260">
          <a:off x="2930449" y="1627796"/>
          <a:ext cx="843101" cy="3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015526" y="1727314"/>
        <a:ext cx="744571" cy="197059"/>
      </dsp:txXfrm>
    </dsp:sp>
    <dsp:sp modelId="{397BD5FD-1468-4610-BC93-6230938775DF}">
      <dsp:nvSpPr>
        <dsp:cNvPr id="0" name=""/>
        <dsp:cNvSpPr/>
      </dsp:nvSpPr>
      <dsp:spPr>
        <a:xfrm>
          <a:off x="1375627" y="139804"/>
          <a:ext cx="1733040" cy="1207475"/>
        </a:xfrm>
        <a:prstGeom prst="ellipse">
          <a:avLst/>
        </a:prstGeom>
        <a:solidFill>
          <a:schemeClr val="dk1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NikoshBAN" pitchFamily="2" charset="0"/>
              <a:cs typeface="NikoshBAN" pitchFamily="2" charset="0"/>
            </a:rPr>
            <a:t>৬৮০ </a:t>
          </a:r>
          <a:r>
            <a:rPr lang="en-US" sz="1600" b="1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1629425" y="316635"/>
        <a:ext cx="1225444" cy="85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উদ্দীন</a:t>
            </a:r>
            <a:r>
              <a:rPr lang="en-US" baseline="0" dirty="0" smtClean="0"/>
              <a:t>  , 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হাফছা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মজুমদার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মহিলা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ডিগ্রী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কলেজ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মোবাইলঃ</a:t>
            </a:r>
            <a:r>
              <a:rPr lang="en-US" baseline="0" dirty="0" smtClean="0"/>
              <a:t> ০১৭৫১২৩২১৯৮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1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6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8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6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6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3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4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7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4F9F-31F4-451F-93EB-0FC745A5F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kunuddin1983@gmail.co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mdrokun98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ফুল জিপ\4dca3f1462809a247c8ef84820ec0e8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54E91-F748-4317-A023-C838847309AA}"/>
              </a:ext>
            </a:extLst>
          </p:cNvPr>
          <p:cNvSpPr txBox="1"/>
          <p:nvPr/>
        </p:nvSpPr>
        <p:spPr>
          <a:xfrm>
            <a:off x="28689" y="215250"/>
            <a:ext cx="8880231" cy="1200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</a:rPr>
              <a:t>আসসালামু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আলাইকুম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854E91-F748-4317-A023-C838847309AA}"/>
              </a:ext>
            </a:extLst>
          </p:cNvPr>
          <p:cNvSpPr txBox="1"/>
          <p:nvPr/>
        </p:nvSpPr>
        <p:spPr>
          <a:xfrm>
            <a:off x="-228600" y="4867461"/>
            <a:ext cx="8880231" cy="1200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8800" b="1" dirty="0" smtClean="0">
                <a:solidFill>
                  <a:srgbClr val="FFFF00"/>
                </a:solidFill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</a:rPr>
              <a:t>ক্লাসে</a:t>
            </a:r>
            <a:r>
              <a:rPr lang="en-US" sz="8800" b="1" dirty="0" smtClean="0">
                <a:solidFill>
                  <a:srgbClr val="FFFF00"/>
                </a:solidFill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8800" b="1" dirty="0" smtClean="0">
                <a:solidFill>
                  <a:srgbClr val="FFFF00"/>
                </a:solidFill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</a:rPr>
              <a:t>স্বাগতম</a:t>
            </a:r>
            <a:endParaRPr lang="en-US" sz="88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152400"/>
            <a:ext cx="96774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99B72E-4F26-456B-AFA0-7AEB85EF5285}"/>
              </a:ext>
            </a:extLst>
          </p:cNvPr>
          <p:cNvSpPr/>
          <p:nvPr/>
        </p:nvSpPr>
        <p:spPr>
          <a:xfrm>
            <a:off x="58615" y="728345"/>
            <a:ext cx="9009185" cy="5943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2" y="17537"/>
            <a:ext cx="88936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755" y="1066800"/>
            <a:ext cx="8309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আরোহণের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খুলাফায়ে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রাশেদিনের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হয়।মুয়াবিয়া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বংশানুক্রিক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304800"/>
            <a:ext cx="9144000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576011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-76200" y="183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967933"/>
            <a:ext cx="8915400" cy="1880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buNone/>
            </a:pP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48709"/>
            <a:ext cx="8915400" cy="3809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93430" y="1143000"/>
            <a:ext cx="872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উত্তরঃ-গণতন্ত্র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7" y="-152399"/>
            <a:ext cx="9459943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763000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839200" cy="1817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883877"/>
            <a:ext cx="8868508" cy="35411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854" y="0"/>
            <a:ext cx="580901" cy="52607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59" y="-76200"/>
            <a:ext cx="9510636" cy="693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354" y="979438"/>
            <a:ext cx="8728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বংশানুক্রমিকভাবে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।'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8305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50" y="-152400"/>
            <a:ext cx="98933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295400"/>
            <a:ext cx="77724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সচিবালয়ের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 rot="762473">
            <a:off x="3573322" y="1721420"/>
            <a:ext cx="512767" cy="2458437"/>
            <a:chOff x="3353665" y="1080326"/>
            <a:chExt cx="255604" cy="674501"/>
          </a:xfrm>
        </p:grpSpPr>
        <p:sp>
          <p:nvSpPr>
            <p:cNvPr id="10" name="Left-Right Arrow 9"/>
            <p:cNvSpPr/>
            <p:nvPr/>
          </p:nvSpPr>
          <p:spPr>
            <a:xfrm rot="17523121">
              <a:off x="3144216" y="1289775"/>
              <a:ext cx="674501" cy="255604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eft-Right Arrow 4"/>
            <p:cNvSpPr/>
            <p:nvPr/>
          </p:nvSpPr>
          <p:spPr>
            <a:xfrm rot="17523121">
              <a:off x="3220897" y="1340896"/>
              <a:ext cx="521139" cy="153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 rot="21274100">
            <a:off x="5148604" y="1638646"/>
            <a:ext cx="545176" cy="2548703"/>
            <a:chOff x="3987031" y="-168547"/>
            <a:chExt cx="1202263" cy="1860791"/>
          </a:xfrm>
        </p:grpSpPr>
        <p:sp>
          <p:nvSpPr>
            <p:cNvPr id="13" name="Left-Right Arrow 12"/>
            <p:cNvSpPr/>
            <p:nvPr/>
          </p:nvSpPr>
          <p:spPr>
            <a:xfrm rot="3578443">
              <a:off x="3657767" y="160717"/>
              <a:ext cx="1860791" cy="1202263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eft-Right Arrow 4"/>
            <p:cNvSpPr/>
            <p:nvPr/>
          </p:nvSpPr>
          <p:spPr>
            <a:xfrm rot="3578443">
              <a:off x="4018446" y="401170"/>
              <a:ext cx="1139433" cy="721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1" y="3992195"/>
            <a:ext cx="3657600" cy="394841"/>
            <a:chOff x="3182182" y="1128857"/>
            <a:chExt cx="866889" cy="394841"/>
          </a:xfrm>
        </p:grpSpPr>
        <p:sp>
          <p:nvSpPr>
            <p:cNvPr id="16" name="Rounded Rectangle 15"/>
            <p:cNvSpPr/>
            <p:nvPr/>
          </p:nvSpPr>
          <p:spPr>
            <a:xfrm>
              <a:off x="3182182" y="1128857"/>
              <a:ext cx="866889" cy="39484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193746" y="1140421"/>
              <a:ext cx="843761" cy="371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কেন্দ্রীয়</a:t>
              </a:r>
              <a:endPara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3970413"/>
            <a:ext cx="3733799" cy="461516"/>
            <a:chOff x="3783120" y="1062113"/>
            <a:chExt cx="968159" cy="461516"/>
          </a:xfrm>
        </p:grpSpPr>
        <p:sp>
          <p:nvSpPr>
            <p:cNvPr id="19" name="Rounded Rectangle 18"/>
            <p:cNvSpPr/>
            <p:nvPr/>
          </p:nvSpPr>
          <p:spPr>
            <a:xfrm>
              <a:off x="3783120" y="1062113"/>
              <a:ext cx="968159" cy="46151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796637" y="1075630"/>
              <a:ext cx="941125" cy="4344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প্রাদেশিক</a:t>
              </a:r>
              <a:endParaRPr lang="en-US" sz="36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7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Damesk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295402"/>
            <a:ext cx="3352800" cy="3581401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2"/>
            <a:ext cx="3562350" cy="351551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52400" y="4953000"/>
            <a:ext cx="4191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8215" y="4914900"/>
            <a:ext cx="46482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দামেস্ক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32004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94565"/>
            <a:ext cx="6096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user\Downloads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0" y="1066800"/>
            <a:ext cx="2360735" cy="21717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user\Downloads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094641"/>
            <a:ext cx="3209192" cy="50775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user\Downloads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4641"/>
            <a:ext cx="2705100" cy="2334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user\Downloads\images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3657600"/>
            <a:ext cx="2734408" cy="2514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user\Downloads\images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57" y="3429001"/>
            <a:ext cx="2285999" cy="2743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35342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</a:t>
            </a:r>
            <a:r>
              <a:rPr lang="en-US" sz="3200" b="1" dirty="0" err="1" smtClean="0"/>
              <a:t>উমাইয়া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খিলাফতের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আমলের</a:t>
            </a:r>
            <a:r>
              <a:rPr lang="en-US" sz="3200" b="1" dirty="0"/>
              <a:t> </a:t>
            </a:r>
            <a:r>
              <a:rPr lang="en-US" sz="3200" b="1" dirty="0" err="1" smtClean="0"/>
              <a:t>মুদ্রা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ব্যবস্থা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-26377" y="0"/>
            <a:ext cx="908538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077200" cy="707886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</a:t>
            </a:r>
            <a:r>
              <a:rPr lang="en-US" sz="4000" b="1" dirty="0" err="1" smtClean="0">
                <a:solidFill>
                  <a:srgbClr val="C00000"/>
                </a:solidFill>
              </a:rPr>
              <a:t>উমাইয়া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খিলাফতের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বৈশিষ্ট্য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83820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7030A0"/>
              </a:solidFill>
            </a:endParaRPr>
          </a:p>
          <a:p>
            <a:r>
              <a:rPr lang="en-US" sz="3600" b="1" dirty="0" smtClean="0">
                <a:solidFill>
                  <a:srgbClr val="7030A0"/>
                </a:solidFill>
              </a:rPr>
              <a:t>ক. </a:t>
            </a:r>
            <a:r>
              <a:rPr lang="en-US" sz="3600" b="1" dirty="0" err="1" smtClean="0">
                <a:solidFill>
                  <a:srgbClr val="7030A0"/>
                </a:solidFill>
              </a:rPr>
              <a:t>রাজতন্ত্র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প্রতিষ্ঠা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খ. </a:t>
            </a:r>
            <a:r>
              <a:rPr lang="en-US" sz="3600" b="1" dirty="0" err="1" smtClean="0">
                <a:solidFill>
                  <a:srgbClr val="7030A0"/>
                </a:solidFill>
              </a:rPr>
              <a:t>মজলিশ-উশ-শূরার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বিলুপ্তি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গ. </a:t>
            </a:r>
            <a:r>
              <a:rPr lang="en-US" sz="3600" b="1" dirty="0" err="1" smtClean="0">
                <a:solidFill>
                  <a:srgbClr val="7030A0"/>
                </a:solidFill>
              </a:rPr>
              <a:t>বায়তুল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মালের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ব্যাক্তিগত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ব্যাবহার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ঘ. </a:t>
            </a:r>
            <a:r>
              <a:rPr lang="en-US" sz="3600" b="1" dirty="0" err="1" smtClean="0">
                <a:solidFill>
                  <a:srgbClr val="7030A0"/>
                </a:solidFill>
              </a:rPr>
              <a:t>হিমারীয়</a:t>
            </a:r>
            <a:r>
              <a:rPr lang="en-US" sz="3600" b="1" dirty="0" smtClean="0">
                <a:solidFill>
                  <a:srgbClr val="7030A0"/>
                </a:solidFill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</a:rPr>
              <a:t>মুদারীয়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দ্বন্দ্ব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ঙ. </a:t>
            </a:r>
            <a:r>
              <a:rPr lang="en-US" sz="3600" b="1" dirty="0" err="1" smtClean="0">
                <a:solidFill>
                  <a:srgbClr val="7030A0"/>
                </a:solidFill>
              </a:rPr>
              <a:t>আরব-অনারব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দ্বন্দ্ব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চ. </a:t>
            </a:r>
            <a:r>
              <a:rPr lang="en-US" sz="3600" b="1" dirty="0" err="1" smtClean="0">
                <a:solidFill>
                  <a:srgbClr val="7030A0"/>
                </a:solidFill>
              </a:rPr>
              <a:t>দামেস্কে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রাজধানী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স্থানান্তর</a:t>
            </a:r>
            <a:r>
              <a:rPr lang="en-US" sz="36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ছ. </a:t>
            </a:r>
            <a:r>
              <a:rPr lang="en-US" sz="3600" b="1" dirty="0" err="1" smtClean="0">
                <a:solidFill>
                  <a:srgbClr val="7030A0"/>
                </a:solidFill>
              </a:rPr>
              <a:t>অনৈসলামিক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কার্যাবলির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অনুপ্রবেশ</a:t>
            </a:r>
            <a:r>
              <a:rPr lang="en-US" sz="3600" b="1" dirty="0" smtClean="0">
                <a:solidFill>
                  <a:srgbClr val="7030A0"/>
                </a:solidFill>
              </a:rPr>
              <a:t>:</a:t>
            </a:r>
          </a:p>
          <a:p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001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1060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দিওয়ান-আল-খাতাম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রেজিস্ট্রি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দিওয়ান-আল-খারাজ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দিওয়ান-আল-বারিদ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গুপ্তচর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পুনঃপ্রতিষ্ঠাঃ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জাহাজনির্মাণ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স্থাপনঃ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None/>
            </a:pP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ধর্মনিরপেক্ষ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6862" y="88703"/>
            <a:ext cx="908538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467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2900" y="1524000"/>
            <a:ext cx="8496300" cy="449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হিসেবে মুয়াবিয়াঃ-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উদারতা ও সহিষ্ণুতাঃ-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দূরদৃষ্টিসম্পন্ন রাজনীতিবিদ ও বিচক্ষণ কূটনীতিবিদঃ-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smtClean="0">
                <a:latin typeface="NikoshBAN" pitchFamily="2" charset="0"/>
                <a:cs typeface="NikoshBAN" pitchFamily="2" charset="0"/>
              </a:rPr>
              <a:t>ধর্মনিরপেক্ষতাঃ-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smtClean="0">
                <a:latin typeface="NikoshBAN" pitchFamily="2" charset="0"/>
                <a:cs typeface="NikoshBAN" pitchFamily="2" charset="0"/>
              </a:rPr>
              <a:t>দৈনন্দিন জীবনযাপনঃ-</a:t>
            </a:r>
          </a:p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8"/>
            <a:ext cx="1219200" cy="12653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0"/>
            <a:ext cx="7366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মুয়াবিয়ার কৃতিত্ব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770815" cy="510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মুয়াবিয়াঃ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শাসনতান্ত্রিক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সংস্কারঃ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বিজেতা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পৃষ্ঠপোষকঃ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8"/>
            <a:ext cx="1143000" cy="14177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81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latin typeface="NikoshBAN" pitchFamily="2" charset="0"/>
              </a:rPr>
              <a:t>প্রভাষক</a:t>
            </a:r>
            <a:endParaRPr lang="en-GB" sz="2400" b="1" dirty="0">
              <a:solidFill>
                <a:srgbClr val="0070C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4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1828800"/>
            <a:ext cx="3415144" cy="46482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800600" cy="4602163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33800" cy="46482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325562"/>
          </a:xfr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76800" cy="474345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খ-দল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  <a:defRPr/>
            </a:pP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 algn="ctr">
              <a:buNone/>
              <a:defRPr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457200" lvl="1" indent="0" algn="ctr"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657600" cy="48196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4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518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lvl="2" algn="just"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2" algn="just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lvl="2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>
              <a:buNone/>
            </a:pPr>
            <a:r>
              <a:rPr lang="en-US" sz="2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>
              <a:buNone/>
            </a:pPr>
            <a:r>
              <a:rPr lang="en-US" sz="2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>
              <a:buNone/>
            </a:pPr>
            <a:r>
              <a:rPr lang="en-US" sz="2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lvl="2">
              <a:buNone/>
            </a:pPr>
            <a:r>
              <a:rPr lang="en-US" sz="26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নৌ-বাহিনী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6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lvl="6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657600" cy="5105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287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মূল্যায়নের 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৬৬১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খ্রিঃ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উত্তরঃ </a:t>
            </a:r>
            <a:r>
              <a:rPr lang="en-US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057400"/>
            <a:ext cx="3429000" cy="3581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D:\করোনা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18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-16042"/>
            <a:ext cx="914400" cy="11590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করোনা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1905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বিভিন্ন লোগো\giphy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2949">
            <a:off x="-228600" y="3657600"/>
            <a:ext cx="3962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203201"/>
            <a:ext cx="8784770" cy="13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76200" y="1295400"/>
            <a:ext cx="9067800" cy="5410199"/>
          </a:xfrm>
          <a:prstGeom prst="parallelogram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1" y="1371600"/>
            <a:ext cx="4533900" cy="50183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১ম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উমাইয়া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 ৪৫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তারিখ-১০/৭/২০২১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degree  p\১ম পত্র.১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7669"/>
            <a:ext cx="3562904" cy="549274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559800" cy="590550"/>
          </a:xfrm>
          <a:solidFill>
            <a:schemeClr val="bg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762000" cy="57952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SHAKHAWAT\Downloads\Saudi Arabi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 t="19608"/>
          <a:stretch>
            <a:fillRect/>
          </a:stretch>
        </p:blipFill>
        <p:spPr bwMode="auto">
          <a:xfrm>
            <a:off x="228600" y="2133600"/>
            <a:ext cx="8534400" cy="44958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sq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838200"/>
            <a:ext cx="8610600" cy="120454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76200"/>
            <a:ext cx="9210914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94619"/>
            <a:ext cx="79248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8534400" cy="5638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52400"/>
            <a:ext cx="9165388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err="1" smtClean="0"/>
              <a:t>ম্যাপ</a:t>
            </a:r>
            <a:endParaRPr lang="en-US" dirty="0"/>
          </a:p>
        </p:txBody>
      </p:sp>
      <p:pic>
        <p:nvPicPr>
          <p:cNvPr id="3074" name="Picture 2" descr="C:\Users\user\Downloads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49530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19600" cy="49530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0" y="441158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65279" y="1767081"/>
            <a:ext cx="2814693" cy="37856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48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মুয়াবিয়ার</a:t>
            </a:r>
            <a:r>
              <a:rPr lang="en-US" sz="48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8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BD" sz="48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800" b="1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65310" y="1676009"/>
            <a:ext cx="1607315" cy="403647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39" name="Rounded Rectangle 38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solidFill>
              <a:srgbClr val="C8F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2637" y="319958"/>
            <a:ext cx="37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8/5/2021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651309" y="1676007"/>
            <a:ext cx="1680147" cy="4036476"/>
            <a:chOff x="5879778" y="1938416"/>
            <a:chExt cx="2117492" cy="4024973"/>
          </a:xfrm>
          <a:solidFill>
            <a:schemeClr val="bg1"/>
          </a:solidFill>
        </p:grpSpPr>
        <p:sp>
          <p:nvSpPr>
            <p:cNvPr id="42" name="Rounded Rectangle 41"/>
            <p:cNvSpPr/>
            <p:nvPr/>
          </p:nvSpPr>
          <p:spPr>
            <a:xfrm rot="5400000">
              <a:off x="3932650" y="3885544"/>
              <a:ext cx="4024973" cy="130718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solidFill>
              <a:srgbClr val="C8F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11072" y="-1"/>
            <a:ext cx="1121719" cy="1767082"/>
            <a:chOff x="-14763" y="-1"/>
            <a:chExt cx="1495625" cy="176708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9" name="Freeform 48"/>
            <p:cNvSpPr/>
            <p:nvPr/>
          </p:nvSpPr>
          <p:spPr>
            <a:xfrm rot="16200000" flipV="1">
              <a:off x="-398466" y="7993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V="1">
              <a:off x="92731" y="2095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V="1">
              <a:off x="416581" y="-264182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16200000" flipV="1">
              <a:off x="-550866" y="646934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16200000" flipV="1">
              <a:off x="-59669" y="57149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16200000" flipV="1">
              <a:off x="333000" y="-347763"/>
              <a:ext cx="647700" cy="1343225"/>
            </a:xfrm>
            <a:custGeom>
              <a:avLst/>
              <a:gdLst>
                <a:gd name="connsiteX0" fmla="*/ 647700 w 647700"/>
                <a:gd name="connsiteY0" fmla="*/ 1343225 h 1343225"/>
                <a:gd name="connsiteX1" fmla="*/ 647700 w 647700"/>
                <a:gd name="connsiteY1" fmla="*/ 0 h 1343225"/>
                <a:gd name="connsiteX2" fmla="*/ 511935 w 647700"/>
                <a:gd name="connsiteY2" fmla="*/ 38313 h 1343225"/>
                <a:gd name="connsiteX3" fmla="*/ 0 w 647700"/>
                <a:gd name="connsiteY3" fmla="*/ 740431 h 1343225"/>
                <a:gd name="connsiteX4" fmla="*/ 305027 w 647700"/>
                <a:gd name="connsiteY4" fmla="*/ 1328428 h 1343225"/>
                <a:gd name="connsiteX5" fmla="*/ 327921 w 647700"/>
                <a:gd name="connsiteY5" fmla="*/ 1343225 h 13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1343225">
                  <a:moveTo>
                    <a:pt x="647700" y="1343225"/>
                  </a:moveTo>
                  <a:lnTo>
                    <a:pt x="647700" y="0"/>
                  </a:lnTo>
                  <a:lnTo>
                    <a:pt x="511935" y="38313"/>
                  </a:lnTo>
                  <a:cubicBezTo>
                    <a:pt x="211092" y="153991"/>
                    <a:pt x="0" y="424801"/>
                    <a:pt x="0" y="740431"/>
                  </a:cubicBezTo>
                  <a:cubicBezTo>
                    <a:pt x="0" y="977154"/>
                    <a:pt x="118739" y="1188666"/>
                    <a:pt x="305027" y="1328428"/>
                  </a:cubicBezTo>
                  <a:lnTo>
                    <a:pt x="327921" y="1343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43418" y="5410201"/>
            <a:ext cx="1657350" cy="1588485"/>
            <a:chOff x="10061246" y="5362408"/>
            <a:chExt cx="2209800" cy="158848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6" name="Footer Placeholder 3"/>
            <p:cNvSpPr txBox="1">
              <a:spLocks/>
            </p:cNvSpPr>
            <p:nvPr/>
          </p:nvSpPr>
          <p:spPr>
            <a:xfrm>
              <a:off x="10061246" y="6585768"/>
              <a:ext cx="2209800" cy="365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Abdul </a:t>
              </a:r>
              <a:r>
                <a:rPr lang="en-US" dirty="0" err="1" smtClean="0">
                  <a:solidFill>
                    <a:schemeClr val="tx1"/>
                  </a:solidFill>
                </a:rPr>
                <a:t>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 rot="16200000" flipV="1">
              <a:off x="10543827" y="5226680"/>
              <a:ext cx="1495625" cy="1767082"/>
              <a:chOff x="-14763" y="-1"/>
              <a:chExt cx="1495625" cy="1767082"/>
            </a:xfrm>
            <a:grpFill/>
          </p:grpSpPr>
          <p:sp>
            <p:nvSpPr>
              <p:cNvPr id="58" name="Freeform 57"/>
              <p:cNvSpPr/>
              <p:nvPr/>
            </p:nvSpPr>
            <p:spPr>
              <a:xfrm rot="16200000" flipV="1">
                <a:off x="-398466" y="7993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16200000" flipV="1">
                <a:off x="92731" y="2095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16200000" flipV="1">
                <a:off x="416581" y="-264182"/>
                <a:ext cx="647700" cy="1480862"/>
              </a:xfrm>
              <a:custGeom>
                <a:avLst/>
                <a:gdLst>
                  <a:gd name="connsiteX0" fmla="*/ 647700 w 647700"/>
                  <a:gd name="connsiteY0" fmla="*/ 0 h 1480862"/>
                  <a:gd name="connsiteX1" fmla="*/ 647700 w 647700"/>
                  <a:gd name="connsiteY1" fmla="*/ 1480862 h 1480862"/>
                  <a:gd name="connsiteX2" fmla="*/ 511935 w 647700"/>
                  <a:gd name="connsiteY2" fmla="*/ 1442550 h 1480862"/>
                  <a:gd name="connsiteX3" fmla="*/ 0 w 647700"/>
                  <a:gd name="connsiteY3" fmla="*/ 740431 h 1480862"/>
                  <a:gd name="connsiteX4" fmla="*/ 511935 w 647700"/>
                  <a:gd name="connsiteY4" fmla="*/ 38313 h 148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700" h="1480862">
                    <a:moveTo>
                      <a:pt x="647700" y="0"/>
                    </a:moveTo>
                    <a:lnTo>
                      <a:pt x="647700" y="1480862"/>
                    </a:lnTo>
                    <a:lnTo>
                      <a:pt x="511935" y="1442550"/>
                    </a:lnTo>
                    <a:cubicBezTo>
                      <a:pt x="211092" y="1326872"/>
                      <a:pt x="0" y="1056062"/>
                      <a:pt x="0" y="740431"/>
                    </a:cubicBezTo>
                    <a:cubicBezTo>
                      <a:pt x="0" y="424801"/>
                      <a:pt x="211092" y="153991"/>
                      <a:pt x="511935" y="383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 flipV="1">
                <a:off x="-550867" y="646934"/>
                <a:ext cx="1516094" cy="419400"/>
              </a:xfrm>
              <a:custGeom>
                <a:avLst/>
                <a:gdLst>
                  <a:gd name="connsiteX0" fmla="*/ 758047 w 1516094"/>
                  <a:gd name="connsiteY0" fmla="*/ 0 h 419400"/>
                  <a:gd name="connsiteX1" fmla="*/ 1453096 w 1516094"/>
                  <a:gd name="connsiteY1" fmla="*/ 319161 h 419400"/>
                  <a:gd name="connsiteX2" fmla="*/ 1516094 w 1516094"/>
                  <a:gd name="connsiteY2" fmla="*/ 419400 h 419400"/>
                  <a:gd name="connsiteX3" fmla="*/ 0 w 1516094"/>
                  <a:gd name="connsiteY3" fmla="*/ 419400 h 419400"/>
                  <a:gd name="connsiteX4" fmla="*/ 62998 w 1516094"/>
                  <a:gd name="connsiteY4" fmla="*/ 319161 h 419400"/>
                  <a:gd name="connsiteX5" fmla="*/ 758047 w 1516094"/>
                  <a:gd name="connsiteY5" fmla="*/ 0 h 4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094" h="419400">
                    <a:moveTo>
                      <a:pt x="758047" y="0"/>
                    </a:moveTo>
                    <a:cubicBezTo>
                      <a:pt x="1047375" y="0"/>
                      <a:pt x="1302465" y="126602"/>
                      <a:pt x="1453096" y="319161"/>
                    </a:cubicBezTo>
                    <a:lnTo>
                      <a:pt x="1516094" y="419400"/>
                    </a:lnTo>
                    <a:lnTo>
                      <a:pt x="0" y="419400"/>
                    </a:lnTo>
                    <a:lnTo>
                      <a:pt x="62998" y="319161"/>
                    </a:lnTo>
                    <a:cubicBezTo>
                      <a:pt x="213629" y="126602"/>
                      <a:pt x="468719" y="0"/>
                      <a:pt x="7580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6200000" flipV="1">
                <a:off x="-59669" y="57149"/>
                <a:ext cx="1295400" cy="1181100"/>
              </a:xfrm>
              <a:custGeom>
                <a:avLst/>
                <a:gdLst>
                  <a:gd name="connsiteX0" fmla="*/ 762000 w 1295400"/>
                  <a:gd name="connsiteY0" fmla="*/ 0 h 1181100"/>
                  <a:gd name="connsiteX1" fmla="*/ 1188042 w 1295400"/>
                  <a:gd name="connsiteY1" fmla="*/ 130138 h 1181100"/>
                  <a:gd name="connsiteX2" fmla="*/ 1295400 w 1295400"/>
                  <a:gd name="connsiteY2" fmla="*/ 218717 h 1181100"/>
                  <a:gd name="connsiteX3" fmla="*/ 1295400 w 1295400"/>
                  <a:gd name="connsiteY3" fmla="*/ 1181100 h 1181100"/>
                  <a:gd name="connsiteX4" fmla="*/ 126370 w 1295400"/>
                  <a:gd name="connsiteY4" fmla="*/ 1181100 h 1181100"/>
                  <a:gd name="connsiteX5" fmla="*/ 59882 w 1295400"/>
                  <a:gd name="connsiteY5" fmla="*/ 1058605 h 1181100"/>
                  <a:gd name="connsiteX6" fmla="*/ 0 w 1295400"/>
                  <a:gd name="connsiteY6" fmla="*/ 762000 h 1181100"/>
                  <a:gd name="connsiteX7" fmla="*/ 762000 w 1295400"/>
                  <a:gd name="connsiteY7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5400" h="1181100">
                    <a:moveTo>
                      <a:pt x="762000" y="0"/>
                    </a:moveTo>
                    <a:cubicBezTo>
                      <a:pt x="919815" y="0"/>
                      <a:pt x="1066426" y="47976"/>
                      <a:pt x="1188042" y="130138"/>
                    </a:cubicBezTo>
                    <a:lnTo>
                      <a:pt x="1295400" y="218717"/>
                    </a:lnTo>
                    <a:lnTo>
                      <a:pt x="1295400" y="1181100"/>
                    </a:lnTo>
                    <a:lnTo>
                      <a:pt x="126370" y="1181100"/>
                    </a:lnTo>
                    <a:lnTo>
                      <a:pt x="59882" y="1058605"/>
                    </a:lnTo>
                    <a:cubicBezTo>
                      <a:pt x="21322" y="967441"/>
                      <a:pt x="0" y="867211"/>
                      <a:pt x="0" y="762000"/>
                    </a:cubicBezTo>
                    <a:cubicBezTo>
                      <a:pt x="0" y="341159"/>
                      <a:pt x="341159" y="0"/>
                      <a:pt x="762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6200000" flipV="1">
                <a:off x="333000" y="-347763"/>
                <a:ext cx="647700" cy="1343225"/>
              </a:xfrm>
              <a:custGeom>
                <a:avLst/>
                <a:gdLst>
                  <a:gd name="connsiteX0" fmla="*/ 647700 w 647700"/>
                  <a:gd name="connsiteY0" fmla="*/ 1343225 h 1343225"/>
                  <a:gd name="connsiteX1" fmla="*/ 647700 w 647700"/>
                  <a:gd name="connsiteY1" fmla="*/ 0 h 1343225"/>
                  <a:gd name="connsiteX2" fmla="*/ 511935 w 647700"/>
                  <a:gd name="connsiteY2" fmla="*/ 38313 h 1343225"/>
                  <a:gd name="connsiteX3" fmla="*/ 0 w 647700"/>
                  <a:gd name="connsiteY3" fmla="*/ 740431 h 1343225"/>
                  <a:gd name="connsiteX4" fmla="*/ 305027 w 647700"/>
                  <a:gd name="connsiteY4" fmla="*/ 1328428 h 1343225"/>
                  <a:gd name="connsiteX5" fmla="*/ 327921 w 647700"/>
                  <a:gd name="connsiteY5" fmla="*/ 1343225 h 13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700" h="1343225">
                    <a:moveTo>
                      <a:pt x="647700" y="1343225"/>
                    </a:moveTo>
                    <a:lnTo>
                      <a:pt x="647700" y="0"/>
                    </a:lnTo>
                    <a:lnTo>
                      <a:pt x="511935" y="38313"/>
                    </a:lnTo>
                    <a:cubicBezTo>
                      <a:pt x="211092" y="153991"/>
                      <a:pt x="0" y="424801"/>
                      <a:pt x="0" y="740431"/>
                    </a:cubicBezTo>
                    <a:cubicBezTo>
                      <a:pt x="0" y="977154"/>
                      <a:pt x="118739" y="1188666"/>
                      <a:pt x="305027" y="1328428"/>
                    </a:cubicBezTo>
                    <a:lnTo>
                      <a:pt x="327921" y="13432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8587019" y="363848"/>
            <a:ext cx="556982" cy="683285"/>
            <a:chOff x="11449358" y="363847"/>
            <a:chExt cx="742643" cy="683285"/>
          </a:xfrm>
        </p:grpSpPr>
        <p:sp>
          <p:nvSpPr>
            <p:cNvPr id="71" name="Freeform 70"/>
            <p:cNvSpPr/>
            <p:nvPr/>
          </p:nvSpPr>
          <p:spPr>
            <a:xfrm>
              <a:off x="11449358" y="363847"/>
              <a:ext cx="742643" cy="588037"/>
            </a:xfrm>
            <a:custGeom>
              <a:avLst/>
              <a:gdLst>
                <a:gd name="connsiteX0" fmla="*/ 742643 w 742643"/>
                <a:gd name="connsiteY0" fmla="*/ 0 h 588037"/>
                <a:gd name="connsiteX1" fmla="*/ 742643 w 742643"/>
                <a:gd name="connsiteY1" fmla="*/ 89896 h 588037"/>
                <a:gd name="connsiteX2" fmla="*/ 0 w 742643"/>
                <a:gd name="connsiteY2" fmla="*/ 588037 h 588037"/>
                <a:gd name="connsiteX3" fmla="*/ 0 w 742643"/>
                <a:gd name="connsiteY3" fmla="*/ 498140 h 58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643" h="588037">
                  <a:moveTo>
                    <a:pt x="742643" y="0"/>
                  </a:moveTo>
                  <a:lnTo>
                    <a:pt x="742643" y="89896"/>
                  </a:lnTo>
                  <a:lnTo>
                    <a:pt x="0" y="588037"/>
                  </a:lnTo>
                  <a:lnTo>
                    <a:pt x="0" y="49814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621831" y="526975"/>
              <a:ext cx="570169" cy="520157"/>
            </a:xfrm>
            <a:custGeom>
              <a:avLst/>
              <a:gdLst>
                <a:gd name="connsiteX0" fmla="*/ 570169 w 570169"/>
                <a:gd name="connsiteY0" fmla="*/ 0 h 520157"/>
                <a:gd name="connsiteX1" fmla="*/ 570169 w 570169"/>
                <a:gd name="connsiteY1" fmla="*/ 143688 h 520157"/>
                <a:gd name="connsiteX2" fmla="*/ 0 w 570169"/>
                <a:gd name="connsiteY2" fmla="*/ 520157 h 520157"/>
                <a:gd name="connsiteX3" fmla="*/ 0 w 570169"/>
                <a:gd name="connsiteY3" fmla="*/ 376469 h 5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169" h="520157">
                  <a:moveTo>
                    <a:pt x="570169" y="0"/>
                  </a:moveTo>
                  <a:lnTo>
                    <a:pt x="570169" y="143688"/>
                  </a:lnTo>
                  <a:lnTo>
                    <a:pt x="0" y="520157"/>
                  </a:lnTo>
                  <a:lnTo>
                    <a:pt x="0" y="376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-37103" y="5911795"/>
            <a:ext cx="706860" cy="655331"/>
            <a:chOff x="-49471" y="5911794"/>
            <a:chExt cx="942480" cy="655331"/>
          </a:xfrm>
        </p:grpSpPr>
        <p:sp>
          <p:nvSpPr>
            <p:cNvPr id="74" name="Freeform 73"/>
            <p:cNvSpPr/>
            <p:nvPr/>
          </p:nvSpPr>
          <p:spPr>
            <a:xfrm rot="21414456">
              <a:off x="-49471" y="5911794"/>
              <a:ext cx="734814" cy="462008"/>
            </a:xfrm>
            <a:custGeom>
              <a:avLst/>
              <a:gdLst>
                <a:gd name="connsiteX0" fmla="*/ 734814 w 734814"/>
                <a:gd name="connsiteY0" fmla="*/ 0 h 462008"/>
                <a:gd name="connsiteX1" fmla="*/ 0 w 734814"/>
                <a:gd name="connsiteY1" fmla="*/ 462008 h 462008"/>
                <a:gd name="connsiteX2" fmla="*/ 5027 w 734814"/>
                <a:gd name="connsiteY2" fmla="*/ 368950 h 462008"/>
                <a:gd name="connsiteX3" fmla="*/ 591835 w 734814"/>
                <a:gd name="connsiteY3" fmla="*/ 0 h 4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14" h="462008">
                  <a:moveTo>
                    <a:pt x="734814" y="0"/>
                  </a:moveTo>
                  <a:lnTo>
                    <a:pt x="0" y="462008"/>
                  </a:lnTo>
                  <a:lnTo>
                    <a:pt x="5027" y="368950"/>
                  </a:lnTo>
                  <a:lnTo>
                    <a:pt x="59183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21414456">
              <a:off x="-21867" y="6000902"/>
              <a:ext cx="914876" cy="566223"/>
            </a:xfrm>
            <a:custGeom>
              <a:avLst/>
              <a:gdLst>
                <a:gd name="connsiteX0" fmla="*/ 914876 w 914876"/>
                <a:gd name="connsiteY0" fmla="*/ 0 h 566223"/>
                <a:gd name="connsiteX1" fmla="*/ 0 w 914876"/>
                <a:gd name="connsiteY1" fmla="*/ 566223 h 566223"/>
                <a:gd name="connsiteX2" fmla="*/ 8031 w 914876"/>
                <a:gd name="connsiteY2" fmla="*/ 417564 h 566223"/>
                <a:gd name="connsiteX3" fmla="*/ 682712 w 914876"/>
                <a:gd name="connsiteY3" fmla="*/ 0 h 56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76" h="566223">
                  <a:moveTo>
                    <a:pt x="914876" y="0"/>
                  </a:moveTo>
                  <a:lnTo>
                    <a:pt x="0" y="566223"/>
                  </a:lnTo>
                  <a:lnTo>
                    <a:pt x="8031" y="417564"/>
                  </a:lnTo>
                  <a:lnTo>
                    <a:pt x="68271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24" y="-273315"/>
            <a:ext cx="9771904" cy="73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মুয়াবিয়াকে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06279"/>
            <a:ext cx="914400" cy="91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73" y="-207706"/>
            <a:ext cx="9734973" cy="70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8612"/>
            <a:ext cx="77724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(রা) এর পরিচয়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3679584"/>
              </p:ext>
            </p:extLst>
          </p:nvPr>
        </p:nvGraphicFramePr>
        <p:xfrm>
          <a:off x="152400" y="898358"/>
          <a:ext cx="8915400" cy="557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0" y="-16042"/>
            <a:ext cx="914400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" y="-228600"/>
            <a:ext cx="9165388" cy="70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892</Words>
  <Application>Microsoft Office PowerPoint</Application>
  <PresentationFormat>On-screen Show (4:3)</PresentationFormat>
  <Paragraphs>186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নিজ পরিচিতি</vt:lpstr>
      <vt:lpstr>PowerPoint Presentation</vt:lpstr>
      <vt:lpstr>পুর্বজ্ঞান যাচাই</vt:lpstr>
      <vt:lpstr>PowerPoint Presentation</vt:lpstr>
      <vt:lpstr>ম্যাপ</vt:lpstr>
      <vt:lpstr>PowerPoint Presentation</vt:lpstr>
      <vt:lpstr>  শিখন ফল এই পাঠ শেষে শিক্ষার্থীরা-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রাজধানী স্থানান্তর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 </vt:lpstr>
      <vt:lpstr>মূল্যায়ণ  </vt:lpstr>
      <vt:lpstr>মূল্যায়নের সমাধান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142</cp:revision>
  <dcterms:created xsi:type="dcterms:W3CDTF">2021-01-06T03:48:42Z</dcterms:created>
  <dcterms:modified xsi:type="dcterms:W3CDTF">2021-08-05T00:54:37Z</dcterms:modified>
</cp:coreProperties>
</file>