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lTLySgBrxJYbyqu2VekcA4e2jtCS70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2" r:id="rId9"/>
    <p:sldId id="273" r:id="rId10"/>
    <p:sldId id="274" r:id="rId11"/>
    <p:sldId id="275" r:id="rId12"/>
    <p:sldId id="276" r:id="rId13"/>
    <p:sldId id="277" r:id="rId14"/>
    <p:sldId id="280" r:id="rId15"/>
    <p:sldId id="278" r:id="rId16"/>
    <p:sldId id="264" r:id="rId17"/>
    <p:sldId id="265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10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533F7A-9AC8-4800-AC09-2845B75A45AF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40332746-E89D-47BB-8505-8FB3F362A003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কাগজ তৈরিতে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8FA9B8-5A2E-4843-B396-1B320872C84C}" type="parTrans" cxnId="{1A9DC038-4424-4104-AD80-7EC30BB93DB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1CB420-1786-4995-8C1D-FC02A63FF703}" type="sibTrans" cxnId="{1A9DC038-4424-4104-AD80-7EC30BB93DB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C0843A-6B20-4466-9B60-F53E49A65B93}">
      <dgm:prSet phldrT="[Text]"/>
      <dgm:spPr>
        <a:solidFill>
          <a:srgbClr val="002060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পরিবেশের ভারসাম্য রক্ষায়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A67848-3F14-4F6B-8C30-A2F7AEA7D938}" type="parTrans" cxnId="{AD8DFD3D-2531-4902-A886-352AC0BD401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EF9565-7125-47AD-8727-210B1ECFEF83}" type="sibTrans" cxnId="{AD8DFD3D-2531-4902-A886-352AC0BD401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2FEA28-BC8F-4B75-B110-0BD1E8ED6697}">
      <dgm:prSet phldrT="[Text]"/>
      <dgm:spPr>
        <a:solidFill>
          <a:srgbClr val="C00000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আসবাবপত্র তৈরিতে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AB1478-BB39-4188-BCEA-401E30956D40}" type="parTrans" cxnId="{E90B892F-B435-49FC-BDEE-661F68A948D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8F0A25-0322-46DB-A1CE-A7AACCB7AA7F}" type="sibTrans" cxnId="{E90B892F-B435-49FC-BDEE-661F68A948D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3699BA-3D76-426C-B500-2CC087C1D9C9}" type="pres">
      <dgm:prSet presAssocID="{0A533F7A-9AC8-4800-AC09-2845B75A45AF}" presName="compositeShape" presStyleCnt="0">
        <dgm:presLayoutVars>
          <dgm:chMax val="7"/>
          <dgm:dir/>
          <dgm:resizeHandles val="exact"/>
        </dgm:presLayoutVars>
      </dgm:prSet>
      <dgm:spPr/>
    </dgm:pt>
    <dgm:pt modelId="{78E42D80-700C-4066-A44F-4E66684B84DF}" type="pres">
      <dgm:prSet presAssocID="{0A533F7A-9AC8-4800-AC09-2845B75A45AF}" presName="wedge1" presStyleLbl="node1" presStyleIdx="0" presStyleCnt="3" custLinFactNeighborX="-4940" custLinFactNeighborY="2964"/>
      <dgm:spPr/>
      <dgm:t>
        <a:bodyPr/>
        <a:lstStyle/>
        <a:p>
          <a:endParaRPr lang="en-US"/>
        </a:p>
      </dgm:t>
    </dgm:pt>
    <dgm:pt modelId="{F9001AB8-3A63-4215-9800-9A7D0DBD67C5}" type="pres">
      <dgm:prSet presAssocID="{0A533F7A-9AC8-4800-AC09-2845B75A45A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DFADF-F07A-4EDB-80C1-FAC45E36D91B}" type="pres">
      <dgm:prSet presAssocID="{0A533F7A-9AC8-4800-AC09-2845B75A45AF}" presName="wedge2" presStyleLbl="node1" presStyleIdx="1" presStyleCnt="3"/>
      <dgm:spPr/>
      <dgm:t>
        <a:bodyPr/>
        <a:lstStyle/>
        <a:p>
          <a:endParaRPr lang="en-US"/>
        </a:p>
      </dgm:t>
    </dgm:pt>
    <dgm:pt modelId="{8A346AA4-9DD0-431F-B3C8-C1C6843C7E6B}" type="pres">
      <dgm:prSet presAssocID="{0A533F7A-9AC8-4800-AC09-2845B75A45A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A30D6-F986-400F-BF84-B2EC4911B176}" type="pres">
      <dgm:prSet presAssocID="{0A533F7A-9AC8-4800-AC09-2845B75A45AF}" presName="wedge3" presStyleLbl="node1" presStyleIdx="2" presStyleCnt="3"/>
      <dgm:spPr/>
      <dgm:t>
        <a:bodyPr/>
        <a:lstStyle/>
        <a:p>
          <a:endParaRPr lang="en-US"/>
        </a:p>
      </dgm:t>
    </dgm:pt>
    <dgm:pt modelId="{8FDC7F25-E242-4818-BD59-4DEED332F383}" type="pres">
      <dgm:prSet presAssocID="{0A533F7A-9AC8-4800-AC09-2845B75A45A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3B4ECC-CF71-463D-AD25-5F89206B1836}" type="presOf" srcId="{BB2FEA28-BC8F-4B75-B110-0BD1E8ED6697}" destId="{A6EA30D6-F986-400F-BF84-B2EC4911B176}" srcOrd="0" destOrd="0" presId="urn:microsoft.com/office/officeart/2005/8/layout/chart3"/>
    <dgm:cxn modelId="{1A9DC038-4424-4104-AD80-7EC30BB93DBD}" srcId="{0A533F7A-9AC8-4800-AC09-2845B75A45AF}" destId="{40332746-E89D-47BB-8505-8FB3F362A003}" srcOrd="0" destOrd="0" parTransId="{B68FA9B8-5A2E-4843-B396-1B320872C84C}" sibTransId="{B21CB420-1786-4995-8C1D-FC02A63FF703}"/>
    <dgm:cxn modelId="{B49F27FB-EF32-41E4-B759-E9D3328369D7}" type="presOf" srcId="{0A533F7A-9AC8-4800-AC09-2845B75A45AF}" destId="{BD3699BA-3D76-426C-B500-2CC087C1D9C9}" srcOrd="0" destOrd="0" presId="urn:microsoft.com/office/officeart/2005/8/layout/chart3"/>
    <dgm:cxn modelId="{E90B892F-B435-49FC-BDEE-661F68A948DB}" srcId="{0A533F7A-9AC8-4800-AC09-2845B75A45AF}" destId="{BB2FEA28-BC8F-4B75-B110-0BD1E8ED6697}" srcOrd="2" destOrd="0" parTransId="{69AB1478-BB39-4188-BCEA-401E30956D40}" sibTransId="{878F0A25-0322-46DB-A1CE-A7AACCB7AA7F}"/>
    <dgm:cxn modelId="{D40C7194-B747-478D-B664-FEE8B6B3D701}" type="presOf" srcId="{40332746-E89D-47BB-8505-8FB3F362A003}" destId="{78E42D80-700C-4066-A44F-4E66684B84DF}" srcOrd="0" destOrd="0" presId="urn:microsoft.com/office/officeart/2005/8/layout/chart3"/>
    <dgm:cxn modelId="{AD8DFD3D-2531-4902-A886-352AC0BD401D}" srcId="{0A533F7A-9AC8-4800-AC09-2845B75A45AF}" destId="{2DC0843A-6B20-4466-9B60-F53E49A65B93}" srcOrd="1" destOrd="0" parTransId="{18A67848-3F14-4F6B-8C30-A2F7AEA7D938}" sibTransId="{B1EF9565-7125-47AD-8727-210B1ECFEF83}"/>
    <dgm:cxn modelId="{1A0C90CC-9ECC-4D0B-86D6-F2A76AC96B4B}" type="presOf" srcId="{BB2FEA28-BC8F-4B75-B110-0BD1E8ED6697}" destId="{8FDC7F25-E242-4818-BD59-4DEED332F383}" srcOrd="1" destOrd="0" presId="urn:microsoft.com/office/officeart/2005/8/layout/chart3"/>
    <dgm:cxn modelId="{975C7D4C-D410-4AFB-B22C-943EAA29EC70}" type="presOf" srcId="{40332746-E89D-47BB-8505-8FB3F362A003}" destId="{F9001AB8-3A63-4215-9800-9A7D0DBD67C5}" srcOrd="1" destOrd="0" presId="urn:microsoft.com/office/officeart/2005/8/layout/chart3"/>
    <dgm:cxn modelId="{E1B75791-64C8-491C-A4C8-E67EE95EF0BF}" type="presOf" srcId="{2DC0843A-6B20-4466-9B60-F53E49A65B93}" destId="{B72DFADF-F07A-4EDB-80C1-FAC45E36D91B}" srcOrd="0" destOrd="0" presId="urn:microsoft.com/office/officeart/2005/8/layout/chart3"/>
    <dgm:cxn modelId="{D984BB50-4741-4999-A79A-A5DBC037E335}" type="presOf" srcId="{2DC0843A-6B20-4466-9B60-F53E49A65B93}" destId="{8A346AA4-9DD0-431F-B3C8-C1C6843C7E6B}" srcOrd="1" destOrd="0" presId="urn:microsoft.com/office/officeart/2005/8/layout/chart3"/>
    <dgm:cxn modelId="{8FA8B614-B587-4006-B447-93150F0F7E77}" type="presParOf" srcId="{BD3699BA-3D76-426C-B500-2CC087C1D9C9}" destId="{78E42D80-700C-4066-A44F-4E66684B84DF}" srcOrd="0" destOrd="0" presId="urn:microsoft.com/office/officeart/2005/8/layout/chart3"/>
    <dgm:cxn modelId="{3157C4A5-2273-4D99-B4F5-4E12EFF61E29}" type="presParOf" srcId="{BD3699BA-3D76-426C-B500-2CC087C1D9C9}" destId="{F9001AB8-3A63-4215-9800-9A7D0DBD67C5}" srcOrd="1" destOrd="0" presId="urn:microsoft.com/office/officeart/2005/8/layout/chart3"/>
    <dgm:cxn modelId="{439E4400-0797-4A69-ADDF-90DE2A834438}" type="presParOf" srcId="{BD3699BA-3D76-426C-B500-2CC087C1D9C9}" destId="{B72DFADF-F07A-4EDB-80C1-FAC45E36D91B}" srcOrd="2" destOrd="0" presId="urn:microsoft.com/office/officeart/2005/8/layout/chart3"/>
    <dgm:cxn modelId="{59556950-0F72-40C0-A39B-F7B096EA62BF}" type="presParOf" srcId="{BD3699BA-3D76-426C-B500-2CC087C1D9C9}" destId="{8A346AA4-9DD0-431F-B3C8-C1C6843C7E6B}" srcOrd="3" destOrd="0" presId="urn:microsoft.com/office/officeart/2005/8/layout/chart3"/>
    <dgm:cxn modelId="{34413033-B714-41F4-AFC4-45EF3E5E7903}" type="presParOf" srcId="{BD3699BA-3D76-426C-B500-2CC087C1D9C9}" destId="{A6EA30D6-F986-400F-BF84-B2EC4911B176}" srcOrd="4" destOrd="0" presId="urn:microsoft.com/office/officeart/2005/8/layout/chart3"/>
    <dgm:cxn modelId="{DD203C6A-5DC8-4925-8DED-39250278B7E7}" type="presParOf" srcId="{BD3699BA-3D76-426C-B500-2CC087C1D9C9}" destId="{8FDC7F25-E242-4818-BD59-4DEED332F383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42D80-700C-4066-A44F-4E66684B84DF}">
      <dsp:nvSpPr>
        <dsp:cNvPr id="0" name=""/>
        <dsp:cNvSpPr/>
      </dsp:nvSpPr>
      <dsp:spPr>
        <a:xfrm>
          <a:off x="1702473" y="473688"/>
          <a:ext cx="4306373" cy="4306373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কাগজ তৈরিতে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43807" y="1268317"/>
        <a:ext cx="1461090" cy="1435457"/>
      </dsp:txXfrm>
    </dsp:sp>
    <dsp:sp modelId="{B72DFADF-F07A-4EDB-80C1-FAC45E36D91B}">
      <dsp:nvSpPr>
        <dsp:cNvPr id="0" name=""/>
        <dsp:cNvSpPr/>
      </dsp:nvSpPr>
      <dsp:spPr>
        <a:xfrm>
          <a:off x="1693224" y="474213"/>
          <a:ext cx="4306373" cy="4306373"/>
        </a:xfrm>
        <a:prstGeom prst="pie">
          <a:avLst>
            <a:gd name="adj1" fmla="val 1800000"/>
            <a:gd name="adj2" fmla="val 900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পরিবেশের ভারসাম্য রক্ষায়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72350" y="3191330"/>
        <a:ext cx="1948121" cy="1332925"/>
      </dsp:txXfrm>
    </dsp:sp>
    <dsp:sp modelId="{A6EA30D6-F986-400F-BF84-B2EC4911B176}">
      <dsp:nvSpPr>
        <dsp:cNvPr id="0" name=""/>
        <dsp:cNvSpPr/>
      </dsp:nvSpPr>
      <dsp:spPr>
        <a:xfrm>
          <a:off x="1693224" y="474213"/>
          <a:ext cx="4306373" cy="4306373"/>
        </a:xfrm>
        <a:prstGeom prst="pie">
          <a:avLst>
            <a:gd name="adj1" fmla="val 9000000"/>
            <a:gd name="adj2" fmla="val 1620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আসবাবপত্র তৈরিতে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54621" y="1320108"/>
        <a:ext cx="1461090" cy="1435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wbd/art/Anime-Style-Sky-Background-142106296" TargetMode="External"/><Relationship Id="rId7" Type="http://schemas.openxmlformats.org/officeDocument/2006/relationships/hyperlink" Target="http://www.pngall.com/water-color-flower-png" TargetMode="External"/><Relationship Id="rId2" Type="http://schemas.openxmlformats.org/officeDocument/2006/relationships/image" Target="../media/image1.tlTLySgBrxJYbyqu2VekcA4e2jtCS70d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s://www.freepngimg.com/png/13053-grass-png-image" TargetMode="Externa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C7D1DC-1EF2-4435-86E7-A8A93FA79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96ED6BC-B465-4882-BD6E-3BD7B500F7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5018CB-F192-46A0-8C86-89092A184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25A1-A6DC-4BB3-91D3-93AB9C4F888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62F7DB-14E1-4679-8AE5-3B085C15F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A64199-2090-4DB3-BBE0-742FB70D7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6C381-F457-4B64-9118-22D2AF94F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9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B4ED4F-C6FA-44F0-BB10-EA14F108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36C3470-429B-4006-B06C-AEEE73F68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52DFF84-56D2-4108-856E-82AAC8DE6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25A1-A6DC-4BB3-91D3-93AB9C4F888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833B07-85F6-4D86-B7CE-2B054AA92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639951-AA34-49C7-89D3-C627997C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6C381-F457-4B64-9118-22D2AF94F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1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AD6DE9D-2C1B-4C89-B115-711D44C675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C64F51E-5356-4E20-8000-CE1DD9253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1C55BD-4B6F-476F-ABA4-B3EB70F24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25A1-A6DC-4BB3-91D3-93AB9C4F888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95A4A7-6C2B-4EEA-A03C-0106BA22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3AF445-BDA8-4486-BBE0-D10A4438B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6C381-F457-4B64-9118-22D2AF94F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8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51192B-0A46-4C31-8D1D-B36D83512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39C28E-5D15-45D3-9962-3EB1BB5BB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F76D40-0F0C-4A9D-8B83-36ED0B656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25A1-A6DC-4BB3-91D3-93AB9C4F888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419209-84FD-4DFD-B5C0-210A6A485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A9F11D-2DB8-47BF-9C7E-509BBC105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6C381-F457-4B64-9118-22D2AF94F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4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6F582F-1A1D-40DC-A53F-0060AFA90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C67966B-3BA7-4492-88ED-E09E784D9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E273FE-C46F-44C6-B48A-7CD210F68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25A1-A6DC-4BB3-91D3-93AB9C4F888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99A53E-6A4E-4790-B4B6-9FA97EC70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BBEB11-56B4-461D-A653-2A3ACC4B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6C381-F457-4B64-9118-22D2AF94F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6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507711-47E2-406D-8878-398BFEF48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BFA190-E7AF-40A7-BC24-EC1B3E852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53A3B99-91EB-40F0-B138-017F52545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4FF999E-7DCC-4941-B83B-112B588A3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25A1-A6DC-4BB3-91D3-93AB9C4F888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4EF85DA-923C-466F-B2A4-9903DC13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0D904F-F8BF-4159-AC08-504B4CCF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6C381-F457-4B64-9118-22D2AF94F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9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F8B476-E8B1-4508-8D13-AA98349D9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F6FA619-7D90-4095-9C72-E5CAA4470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A7FE1B2-7390-4AFE-B139-44822F87E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C6E303C-C6E3-45B1-A531-763852EA0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D4F2FED-0C60-4D61-8444-06728D3DFD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554FE22-AC34-4913-9AF8-1D22963AA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25A1-A6DC-4BB3-91D3-93AB9C4F888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9FE1599-4B5A-47BD-971E-8986A357D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48048A2-0024-4288-A83C-946E4F22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6C381-F457-4B64-9118-22D2AF94F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4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3C11DB-B647-4419-B360-9479BCE3D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F0BAD90-900C-49AD-BA8D-B02A1BA3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25A1-A6DC-4BB3-91D3-93AB9C4F888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B46A00A-BE3F-4947-B2D4-BFB66A856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51E4A1-C3D2-49C7-AF13-CC1C54FE3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6C381-F457-4B64-9118-22D2AF94F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07B7251-A6F4-4244-B2A9-58BE2B5451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87544BA3-7543-4E8E-918E-C23496FC10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1" y="5172075"/>
            <a:ext cx="12191999" cy="1685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9D84199-3329-4C84-9CC4-D4FC31950EA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911861" y="4304718"/>
            <a:ext cx="2722098" cy="27220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D009E24-9EA2-4E36-8546-F25A05062C9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-441959" y="4304718"/>
            <a:ext cx="2722098" cy="27220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879E327E-2D18-4B1B-B028-E2EB4592FF60}"/>
              </a:ext>
            </a:extLst>
          </p:cNvPr>
          <p:cNvCxnSpPr>
            <a:cxnSpLocks/>
          </p:cNvCxnSpPr>
          <p:nvPr userDrawn="1"/>
        </p:nvCxnSpPr>
        <p:spPr>
          <a:xfrm flipV="1">
            <a:off x="295422" y="0"/>
            <a:ext cx="0" cy="4515730"/>
          </a:xfrm>
          <a:prstGeom prst="line">
            <a:avLst/>
          </a:prstGeom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AD1C97F2-6753-48D0-BB7B-D2EFB585F35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896578" y="0"/>
            <a:ext cx="0" cy="4515730"/>
          </a:xfrm>
          <a:prstGeom prst="line">
            <a:avLst/>
          </a:prstGeom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D9C55F2B-1354-4FEC-BB88-7F57755C64A2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330591"/>
            <a:ext cx="12192000" cy="0"/>
          </a:xfrm>
          <a:prstGeom prst="line">
            <a:avLst/>
          </a:prstGeom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53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7A515C-6FBB-4CEA-98F1-9736096F0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B5AC90F-B2C9-453C-B7BF-824AA796C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F35FE11-A772-4E00-904C-EC0031565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DECDAE8-07C1-446B-9F57-80A55B543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25A1-A6DC-4BB3-91D3-93AB9C4F888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FF4BAA0-43DA-4EED-9095-FA94F5284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AE7EFBF-AE8D-42F8-B089-C920468AE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6C381-F457-4B64-9118-22D2AF94F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2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DEA292-5545-4A10-8D00-2D5560BD3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B83647A-2FE5-476B-B87D-C6A201ACA1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B38AB06-3D5D-4337-A692-D59B01701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5B3131E-8EAE-4D27-9C37-2BABD08B1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25A1-A6DC-4BB3-91D3-93AB9C4F888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A833961-6353-44F2-8855-FBD44D0BA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07A2F85-1FB9-4FEA-A43A-9388970C6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6C381-F457-4B64-9118-22D2AF94F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3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8BFBDEC-E423-4078-BE79-9C992D587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970043-9150-47F2-866C-6A39DB088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A9D5BC-5BD0-4DC4-AB67-91644CD3FE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125A1-A6DC-4BB3-91D3-93AB9C4F888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68F93B-3998-4CED-8024-DD2497CD57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8BEB29-4898-4420-9E8C-D2E08175E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C381-F457-4B64-9118-22D2AF94F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2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microsoft.com/office/2007/relationships/hdphoto" Target="../media/hdphoto1.wdp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3" t="18324" r="18242" b="31049"/>
          <a:stretch/>
        </p:blipFill>
        <p:spPr>
          <a:xfrm>
            <a:off x="4102059" y="4940711"/>
            <a:ext cx="3987882" cy="1386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2" t="9463" r="24409" b="5806"/>
          <a:stretch/>
        </p:blipFill>
        <p:spPr>
          <a:xfrm>
            <a:off x="4311446" y="504658"/>
            <a:ext cx="3569109" cy="44360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7421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" t="16344" r="1505" b="10107"/>
          <a:stretch/>
        </p:blipFill>
        <p:spPr>
          <a:xfrm>
            <a:off x="2603974" y="1297821"/>
            <a:ext cx="6984052" cy="3948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819" r="22767" b="21822"/>
          <a:stretch/>
        </p:blipFill>
        <p:spPr>
          <a:xfrm>
            <a:off x="4687529" y="400030"/>
            <a:ext cx="2816943" cy="838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8969" r="26412" b="19846"/>
          <a:stretch/>
        </p:blipFill>
        <p:spPr>
          <a:xfrm>
            <a:off x="5152103" y="5349031"/>
            <a:ext cx="1887794" cy="8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9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485"/>
          <a:stretch/>
        </p:blipFill>
        <p:spPr>
          <a:xfrm>
            <a:off x="860020" y="2211610"/>
            <a:ext cx="2313947" cy="16046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04" b="67533" l="10000" r="90000"/>
                    </a14:imgEffect>
                  </a14:imgLayer>
                </a14:imgProps>
              </a:ext>
            </a:extLst>
          </a:blip>
          <a:srcRect b="24963"/>
          <a:stretch/>
        </p:blipFill>
        <p:spPr>
          <a:xfrm>
            <a:off x="3672364" y="2209619"/>
            <a:ext cx="2241755" cy="15919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2528" r="86512"/>
                    </a14:imgEffect>
                  </a14:imgLayer>
                </a14:imgProps>
              </a:ext>
            </a:extLst>
          </a:blip>
          <a:srcRect l="12264" t="6592" r="13752" b="5186"/>
          <a:stretch/>
        </p:blipFill>
        <p:spPr>
          <a:xfrm>
            <a:off x="6442006" y="2209619"/>
            <a:ext cx="2256503" cy="15795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8046" b="6346"/>
          <a:stretch/>
        </p:blipFill>
        <p:spPr>
          <a:xfrm>
            <a:off x="9310534" y="2209618"/>
            <a:ext cx="2134214" cy="16066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0059" y="716953"/>
            <a:ext cx="4828450" cy="10729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5533" y="4026296"/>
            <a:ext cx="2048434" cy="10729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02955" y="4026296"/>
            <a:ext cx="2042337" cy="10729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80217" y="4026296"/>
            <a:ext cx="2048434" cy="10729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10534" y="4026295"/>
            <a:ext cx="204843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6498"/>
          <a:stretch/>
        </p:blipFill>
        <p:spPr>
          <a:xfrm>
            <a:off x="6754776" y="1843595"/>
            <a:ext cx="2639962" cy="30752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9810"/>
          <a:stretch/>
        </p:blipFill>
        <p:spPr>
          <a:xfrm>
            <a:off x="2784517" y="1843594"/>
            <a:ext cx="2539652" cy="3075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059" y="599739"/>
            <a:ext cx="6358679" cy="1072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7052" y="5172088"/>
            <a:ext cx="3194581" cy="1072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17" y="5172087"/>
            <a:ext cx="318848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8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768" y="1206769"/>
            <a:ext cx="3363369" cy="44071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408" y="363359"/>
            <a:ext cx="6358679" cy="969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660" y="5691162"/>
            <a:ext cx="6645216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2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83305935"/>
              </p:ext>
            </p:extLst>
          </p:nvPr>
        </p:nvGraphicFramePr>
        <p:xfrm>
          <a:off x="2338466" y="1289154"/>
          <a:ext cx="7914806" cy="5126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356" y="509069"/>
            <a:ext cx="5639289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3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E42D80-700C-4066-A44F-4E66684B8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graphicEl>
                                              <a:dgm id="{78E42D80-700C-4066-A44F-4E66684B8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graphicEl>
                                              <a:dgm id="{78E42D80-700C-4066-A44F-4E66684B8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DFADF-F07A-4EDB-80C1-FAC45E36D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graphicEl>
                                              <a:dgm id="{B72DFADF-F07A-4EDB-80C1-FAC45E36D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graphicEl>
                                              <a:dgm id="{B72DFADF-F07A-4EDB-80C1-FAC45E36D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EA30D6-F986-400F-BF84-B2EC4911B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graphicEl>
                                              <a:dgm id="{A6EA30D6-F986-400F-BF84-B2EC4911B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graphicEl>
                                              <a:dgm id="{A6EA30D6-F986-400F-BF84-B2EC4911B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888" t="140" r="28275" b="35934"/>
          <a:stretch/>
        </p:blipFill>
        <p:spPr>
          <a:xfrm>
            <a:off x="4702265" y="412952"/>
            <a:ext cx="2787445" cy="75216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355443"/>
            <a:ext cx="11455377" cy="33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4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181" y="669624"/>
            <a:ext cx="6358679" cy="1182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87" y="2391293"/>
            <a:ext cx="10229975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1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547" y="1645318"/>
            <a:ext cx="4493334" cy="2852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4437"/>
          <a:stretch/>
        </p:blipFill>
        <p:spPr>
          <a:xfrm>
            <a:off x="2828168" y="640127"/>
            <a:ext cx="6358679" cy="893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247" y="4497470"/>
            <a:ext cx="9565453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2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" t="24516" r="45054" b="7957"/>
          <a:stretch/>
        </p:blipFill>
        <p:spPr>
          <a:xfrm>
            <a:off x="4313904" y="517017"/>
            <a:ext cx="3564193" cy="3730522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-9952" b="31866"/>
          <a:stretch/>
        </p:blipFill>
        <p:spPr>
          <a:xfrm>
            <a:off x="2916660" y="4247540"/>
            <a:ext cx="6358679" cy="150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7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13" y="2386767"/>
            <a:ext cx="5035732" cy="26154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26633"/>
          <a:stretch/>
        </p:blipFill>
        <p:spPr>
          <a:xfrm>
            <a:off x="1534218" y="780711"/>
            <a:ext cx="4718713" cy="11808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4974" y="1267454"/>
            <a:ext cx="3481523" cy="34815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215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655" r="5941" b="28384"/>
          <a:stretch/>
        </p:blipFill>
        <p:spPr>
          <a:xfrm>
            <a:off x="2100950" y="699212"/>
            <a:ext cx="3119976" cy="9526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75" y="625471"/>
            <a:ext cx="3923070" cy="5242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01" y="1994435"/>
            <a:ext cx="6017274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9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5684"/>
          <a:stretch/>
        </p:blipFill>
        <p:spPr>
          <a:xfrm>
            <a:off x="3268820" y="625378"/>
            <a:ext cx="4828450" cy="878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32" y="2144915"/>
            <a:ext cx="10987549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6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6" t="19355" r="7795" b="16128"/>
          <a:stretch/>
        </p:blipFill>
        <p:spPr>
          <a:xfrm>
            <a:off x="2458883" y="1238865"/>
            <a:ext cx="6592529" cy="3818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28745"/>
          <a:stretch/>
        </p:blipFill>
        <p:spPr>
          <a:xfrm>
            <a:off x="3413427" y="455143"/>
            <a:ext cx="4919410" cy="621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0483" y="5086433"/>
            <a:ext cx="482235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1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4437"/>
          <a:stretch/>
        </p:blipFill>
        <p:spPr>
          <a:xfrm>
            <a:off x="3684823" y="315663"/>
            <a:ext cx="4822354" cy="893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529" y="1696469"/>
            <a:ext cx="6248942" cy="4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3169" r="3210"/>
          <a:stretch/>
        </p:blipFill>
        <p:spPr>
          <a:xfrm>
            <a:off x="1341506" y="1283414"/>
            <a:ext cx="4233384" cy="3738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5" t="19570" r="7311" b="15699"/>
          <a:stretch/>
        </p:blipFill>
        <p:spPr>
          <a:xfrm>
            <a:off x="7093974" y="1283414"/>
            <a:ext cx="3952568" cy="37387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-612" t="-169" r="612" b="31444"/>
          <a:stretch/>
        </p:blipFill>
        <p:spPr>
          <a:xfrm>
            <a:off x="3670075" y="324464"/>
            <a:ext cx="4822354" cy="7374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551" y="5155283"/>
            <a:ext cx="4237087" cy="10729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8218" y="5111005"/>
            <a:ext cx="395055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6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8" t="21318" r="21490" b="15484"/>
          <a:stretch/>
        </p:blipFill>
        <p:spPr>
          <a:xfrm>
            <a:off x="6654323" y="1283110"/>
            <a:ext cx="4524955" cy="3923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t="21720" r="37912" b="15484"/>
          <a:stretch/>
        </p:blipFill>
        <p:spPr>
          <a:xfrm>
            <a:off x="958642" y="1272818"/>
            <a:ext cx="4734235" cy="3933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-612" t="-169" r="612" b="31444"/>
          <a:stretch/>
        </p:blipFill>
        <p:spPr>
          <a:xfrm>
            <a:off x="3670075" y="339212"/>
            <a:ext cx="4822354" cy="737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8192" r="25447" b="26192"/>
          <a:stretch/>
        </p:blipFill>
        <p:spPr>
          <a:xfrm>
            <a:off x="2507226" y="5299132"/>
            <a:ext cx="1961535" cy="7919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29301" r="28172" b="25467"/>
          <a:stretch/>
        </p:blipFill>
        <p:spPr>
          <a:xfrm>
            <a:off x="8200101" y="5190346"/>
            <a:ext cx="1799305" cy="79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1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16560" r="5215" b="13763"/>
          <a:stretch/>
        </p:blipFill>
        <p:spPr>
          <a:xfrm>
            <a:off x="2862070" y="1335771"/>
            <a:ext cx="6467860" cy="3769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971" r="19333" b="21822"/>
          <a:stretch/>
        </p:blipFill>
        <p:spPr>
          <a:xfrm>
            <a:off x="4584290" y="400028"/>
            <a:ext cx="3023421" cy="838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7813" t="16325" r="25019" b="24571"/>
          <a:stretch/>
        </p:blipFill>
        <p:spPr>
          <a:xfrm>
            <a:off x="4886632" y="5220927"/>
            <a:ext cx="2418736" cy="63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5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7</Words>
  <Application>Microsoft Office PowerPoint</Application>
  <PresentationFormat>Widescreen</PresentationFormat>
  <Paragraphs>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 hossan</dc:creator>
  <cp:lastModifiedBy>IMD</cp:lastModifiedBy>
  <cp:revision>115</cp:revision>
  <dcterms:created xsi:type="dcterms:W3CDTF">2021-07-24T03:02:17Z</dcterms:created>
  <dcterms:modified xsi:type="dcterms:W3CDTF">2021-08-05T14:32:10Z</dcterms:modified>
</cp:coreProperties>
</file>