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6" r:id="rId2"/>
    <p:sldId id="273" r:id="rId3"/>
    <p:sldId id="263" r:id="rId4"/>
    <p:sldId id="267" r:id="rId5"/>
    <p:sldId id="313" r:id="rId6"/>
    <p:sldId id="284" r:id="rId7"/>
    <p:sldId id="316" r:id="rId8"/>
    <p:sldId id="317" r:id="rId9"/>
    <p:sldId id="303" r:id="rId10"/>
    <p:sldId id="304" r:id="rId11"/>
    <p:sldId id="286" r:id="rId12"/>
    <p:sldId id="289" r:id="rId13"/>
    <p:sldId id="291" r:id="rId14"/>
    <p:sldId id="305" r:id="rId15"/>
    <p:sldId id="318" r:id="rId16"/>
    <p:sldId id="269" r:id="rId17"/>
    <p:sldId id="299" r:id="rId18"/>
    <p:sldId id="311" r:id="rId19"/>
    <p:sldId id="312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8050" autoAdjust="0"/>
  </p:normalViewPr>
  <p:slideViewPr>
    <p:cSldViewPr snapToGrid="0">
      <p:cViewPr varScale="1">
        <p:scale>
          <a:sx n="75" d="100"/>
          <a:sy n="75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A8EEB-9639-4025-B5BE-063A56039A2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01C6D-D7D4-414F-9BFD-F991DCA8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1C6D-D7D4-414F-9BFD-F991DCA8F2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6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1C6D-D7D4-414F-9BFD-F991DCA8F2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4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1C6D-D7D4-414F-9BFD-F991DCA8F2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1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F1B6-C024-44DA-A61C-565932FDD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0301B-F329-419F-BD8B-00E0868E2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49074-74DF-45B8-A0ED-259BAF0C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FB6-5E1F-4A81-B153-FEEEE9398FB5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C17D2-09E5-4380-A5A8-C14346E7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54BAA-2B4D-41FE-B588-FEC2CA7E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1A1-330F-4C46-BB04-6D23D91D8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6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F150-46EC-4874-91D2-998EE7D6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E6244-9ABE-4C7F-8E76-BC154AF18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74944-721F-4E67-8C6B-20DCAF8B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FB6-5E1F-4A81-B153-FEEEE9398FB5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5F351-8E2C-49D0-970D-9364BEF3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A6F11-4B8F-4429-A533-673CC6E4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1A1-330F-4C46-BB04-6D23D91D8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2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869568-1963-48E8-A657-67DAE5550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AA15D-72FB-48AE-A2C3-30C43666F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58F96-189B-418E-A98A-A9294BAC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FB6-5E1F-4A81-B153-FEEEE9398FB5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A4602-C381-44DE-BB30-440DF25C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BB7AD-18B7-4F89-A0C4-1AA03678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1A1-330F-4C46-BB04-6D23D91D8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9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710-2B39-4C86-B0F8-B94750FA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9FC4C-923A-455C-8535-BA1E90866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16A3C-ECF7-4060-8065-C06A8783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FB6-5E1F-4A81-B153-FEEEE9398FB5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51CAB-F57A-4D7D-A602-1D33095C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5E40E-58E8-462F-8CDD-1F88415C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1A1-330F-4C46-BB04-6D23D91D8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5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89AC-86F7-4733-B909-CFD4A2B3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28D99-1F12-4331-BB63-ADA1E83D9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EA9DA-5CBA-4677-8917-35F4285F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FB6-5E1F-4A81-B153-FEEEE9398FB5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78F91-B76E-4BE3-B81D-922D3C7F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F092-035F-4B0C-9C21-9475457A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1A1-330F-4C46-BB04-6D23D91D8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8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1967-6FAD-48C0-B84D-E77F9B01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C4933-BFCA-4368-9113-72736D0BB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23EE7-92D7-4B79-BC25-E8C479D44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39018-6A81-4931-8A48-E6E62D80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FB6-5E1F-4A81-B153-FEEEE9398FB5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C43F3-66E4-4345-ADA7-94CFA746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3F3E5-6591-4A4E-ADCE-ADE24BAC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1A1-330F-4C46-BB04-6D23D91D8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9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6944-B6CF-4193-A459-378BB2B3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9BCF3-3127-4F90-8E24-A9240EA97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55509-3977-45C0-B4FD-9C37252AD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BC9C5-76C2-44CC-83C3-13A747E04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7C84C-A652-492A-B4EF-5C0F992BC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532F1-575D-4F65-9178-E5BC561FD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FB6-5E1F-4A81-B153-FEEEE9398FB5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8B392-2EB8-4C04-9FD9-B526EDE5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BCD86A-DC9D-43C0-92E9-9A658644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1A1-330F-4C46-BB04-6D23D91D8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96AB-C318-446B-85EE-D489C3A8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18CBB-DD5F-4E36-AB1B-ADD9D1D1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FB6-5E1F-4A81-B153-FEEEE9398FB5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F4393-718C-4D57-9503-51349AD9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FD88F-6AE9-4AFF-AA8F-3BBA6FC6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1A1-330F-4C46-BB04-6D23D91D8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8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D5AE15-24C2-45F9-8036-ABFA1027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FB6-5E1F-4A81-B153-FEEEE9398FB5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26CF4-47B7-4A2D-89EF-692FBA01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75398-909B-4A03-B2FF-5249C7D8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1A1-330F-4C46-BB04-6D23D91D8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5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599A-AB49-43C6-B559-2809A53D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FBF71-E075-4A93-9160-F1C2D722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B02BC-375A-42AB-A7E2-234DE9C4F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18268-84D2-4F33-80B9-F51A004E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FB6-5E1F-4A81-B153-FEEEE9398FB5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A19F6-D798-44A4-95B0-3E494379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BCFCA-6CFD-4722-8F75-891C39A2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1A1-330F-4C46-BB04-6D23D91D8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F7F9-60DF-4CB7-AB11-23828D71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FB2CFE-0D46-4B74-BEBF-796206659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AAC5E-B16B-4272-9381-D4660FA4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40AE1-F9B6-4C23-BA20-4C0D215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7FB6-5E1F-4A81-B153-FEEEE9398FB5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A36ED-9A1C-4E4A-BB0D-A69C14B4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3B25F-92EF-4C01-8FDE-CEFAC34A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1A1-330F-4C46-BB04-6D23D91D8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8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E7A320-5C21-41D2-8493-D6895B60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8B837-7B16-4683-87A1-25D18EBEC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7E155-39A2-4B9C-94EE-B6DFC0562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97FB6-5E1F-4A81-B153-FEEEE9398FB5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D0E03-8869-4390-9AD7-923EB9BD5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BE57D-AAE1-45D9-A3F4-E452CFBDC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C1A1-330F-4C46-BB04-6D23D91D8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1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hyperlink" Target="https://pxhere.com/en/photo/565471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20,000+ Best Scenery Photos · 100% Free Download · Pexels Stock Photos">
            <a:extLst>
              <a:ext uri="{FF2B5EF4-FFF2-40B4-BE49-F238E27FC236}">
                <a16:creationId xmlns:a16="http://schemas.microsoft.com/office/drawing/2014/main" id="{AC727428-8F7F-4DDE-BBD9-D50029A7E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5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B0A8347-EE22-4B4D-B442-C19952475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2" y="0"/>
            <a:ext cx="11596996" cy="49727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0054B1-469D-6B4E-9A67-DBC7A9990625}"/>
              </a:ext>
            </a:extLst>
          </p:cNvPr>
          <p:cNvSpPr txBox="1"/>
          <p:nvPr/>
        </p:nvSpPr>
        <p:spPr>
          <a:xfrm>
            <a:off x="211963" y="5637787"/>
            <a:ext cx="11768074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 has breakfast  at seven o’clock </a:t>
            </a:r>
          </a:p>
        </p:txBody>
      </p:sp>
    </p:spTree>
    <p:extLst>
      <p:ext uri="{BB962C8B-B14F-4D97-AF65-F5344CB8AC3E}">
        <p14:creationId xmlns:p14="http://schemas.microsoft.com/office/powerpoint/2010/main" val="34335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6ED154B-FCEF-F24A-8FFC-3A6FDC0FA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1"/>
            <a:ext cx="6327321" cy="49171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BB36E5-9A9F-674D-99B6-4B72E9A4B004}"/>
              </a:ext>
            </a:extLst>
          </p:cNvPr>
          <p:cNvSpPr txBox="1"/>
          <p:nvPr/>
        </p:nvSpPr>
        <p:spPr>
          <a:xfrm>
            <a:off x="228600" y="5545011"/>
            <a:ext cx="11795166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 brushes her teeth and wash face.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5B44604-1849-D149-98DC-084E4A666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55" y="-1"/>
            <a:ext cx="5467845" cy="491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0551FC-A06D-DD40-B59A-D258797F15DF}"/>
              </a:ext>
            </a:extLst>
          </p:cNvPr>
          <p:cNvSpPr txBox="1"/>
          <p:nvPr/>
        </p:nvSpPr>
        <p:spPr>
          <a:xfrm>
            <a:off x="380999" y="5674897"/>
            <a:ext cx="11430001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 goes to school at nine o’clock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46DA5FD-8FCD-9E43-9AB7-C0198C5CA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59773"/>
            <a:ext cx="6477000" cy="5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 \Pictures\Pictures\221a876f41deae1b7d1ce2c4b27e4612.jpg">
            <a:extLst>
              <a:ext uri="{FF2B5EF4-FFF2-40B4-BE49-F238E27FC236}">
                <a16:creationId xmlns:a16="http://schemas.microsoft.com/office/drawing/2014/main" id="{C023E9DD-4877-644D-8A78-739250108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288" y="230827"/>
            <a:ext cx="4121280" cy="4816185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CF2F44D5-60E1-4D47-ACAF-8FC59E0E5B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3"/>
          <a:stretch/>
        </p:blipFill>
        <p:spPr>
          <a:xfrm>
            <a:off x="6096000" y="141252"/>
            <a:ext cx="3562272" cy="499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305976-4CB5-074F-A209-871C21F260E0}"/>
              </a:ext>
            </a:extLst>
          </p:cNvPr>
          <p:cNvSpPr txBox="1"/>
          <p:nvPr/>
        </p:nvSpPr>
        <p:spPr>
          <a:xfrm>
            <a:off x="204726" y="5703843"/>
            <a:ext cx="11782548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school she visits to grandfather.</a:t>
            </a:r>
          </a:p>
        </p:txBody>
      </p:sp>
    </p:spTree>
    <p:extLst>
      <p:ext uri="{BB962C8B-B14F-4D97-AF65-F5344CB8AC3E}">
        <p14:creationId xmlns:p14="http://schemas.microsoft.com/office/powerpoint/2010/main" val="297544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3CA24CF-1194-1547-A16D-7F66BBAE4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11" y="0"/>
            <a:ext cx="5696446" cy="488001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CBF422-CB2C-A744-A7DE-2FF9683B0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4" y="0"/>
            <a:ext cx="5478996" cy="54186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5B0F73-4F08-4141-B86A-2497DCD8D74B}"/>
              </a:ext>
            </a:extLst>
          </p:cNvPr>
          <p:cNvSpPr txBox="1"/>
          <p:nvPr/>
        </p:nvSpPr>
        <p:spPr>
          <a:xfrm>
            <a:off x="0" y="5641329"/>
            <a:ext cx="1202500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Mita return to home at five o’clock. </a:t>
            </a:r>
          </a:p>
        </p:txBody>
      </p:sp>
    </p:spTree>
    <p:extLst>
      <p:ext uri="{BB962C8B-B14F-4D97-AF65-F5344CB8AC3E}">
        <p14:creationId xmlns:p14="http://schemas.microsoft.com/office/powerpoint/2010/main" val="3446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6FEA9703-E3BB-4220-8C1C-A83F1227F27B}"/>
              </a:ext>
            </a:extLst>
          </p:cNvPr>
          <p:cNvSpPr/>
          <p:nvPr/>
        </p:nvSpPr>
        <p:spPr>
          <a:xfrm>
            <a:off x="8022024" y="1387710"/>
            <a:ext cx="2379277" cy="742011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Washes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F2BA7ED5-33D6-4837-872E-203EBBF5040D}"/>
              </a:ext>
            </a:extLst>
          </p:cNvPr>
          <p:cNvSpPr/>
          <p:nvPr/>
        </p:nvSpPr>
        <p:spPr>
          <a:xfrm>
            <a:off x="1252922" y="1522947"/>
            <a:ext cx="2379277" cy="74201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Face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1DEB9983-490F-4234-A4B5-81F815E94A02}"/>
              </a:ext>
            </a:extLst>
          </p:cNvPr>
          <p:cNvSpPr/>
          <p:nvPr/>
        </p:nvSpPr>
        <p:spPr>
          <a:xfrm>
            <a:off x="6312315" y="5496519"/>
            <a:ext cx="2379277" cy="742011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Breakfast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791D6A3-B211-4835-ABD6-EC4FE29E8FF7}"/>
              </a:ext>
            </a:extLst>
          </p:cNvPr>
          <p:cNvSpPr/>
          <p:nvPr/>
        </p:nvSpPr>
        <p:spPr>
          <a:xfrm>
            <a:off x="2442561" y="5335053"/>
            <a:ext cx="2379277" cy="742011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Grandmother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48FF482-3371-438C-A062-CC89A53AD655}"/>
              </a:ext>
            </a:extLst>
          </p:cNvPr>
          <p:cNvSpPr/>
          <p:nvPr/>
        </p:nvSpPr>
        <p:spPr>
          <a:xfrm>
            <a:off x="1241470" y="3282837"/>
            <a:ext cx="2379277" cy="742011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Visit</a:t>
            </a: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C7EC4A3E-3C46-412E-BE83-9783AD1B963F}"/>
              </a:ext>
            </a:extLst>
          </p:cNvPr>
          <p:cNvSpPr/>
          <p:nvPr/>
        </p:nvSpPr>
        <p:spPr>
          <a:xfrm>
            <a:off x="8334114" y="3282837"/>
            <a:ext cx="2379277" cy="742011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Return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A91FD92B-B9DC-49A1-8555-955645C2231B}"/>
              </a:ext>
            </a:extLst>
          </p:cNvPr>
          <p:cNvSpPr/>
          <p:nvPr/>
        </p:nvSpPr>
        <p:spPr>
          <a:xfrm>
            <a:off x="4280315" y="526113"/>
            <a:ext cx="2379277" cy="742011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Walk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1852B7-566D-48FB-93AF-B544074BD930}"/>
              </a:ext>
            </a:extLst>
          </p:cNvPr>
          <p:cNvSpPr/>
          <p:nvPr/>
        </p:nvSpPr>
        <p:spPr>
          <a:xfrm>
            <a:off x="4821838" y="2959100"/>
            <a:ext cx="2531462" cy="138430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Let’s play a game</a:t>
            </a:r>
          </a:p>
        </p:txBody>
      </p:sp>
    </p:spTree>
    <p:extLst>
      <p:ext uri="{BB962C8B-B14F-4D97-AF65-F5344CB8AC3E}">
        <p14:creationId xmlns:p14="http://schemas.microsoft.com/office/powerpoint/2010/main" val="14978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BD3CD3-04A7-4EC0-8A2D-4D71C0A47511}"/>
              </a:ext>
            </a:extLst>
          </p:cNvPr>
          <p:cNvSpPr/>
          <p:nvPr/>
        </p:nvSpPr>
        <p:spPr>
          <a:xfrm>
            <a:off x="4094813" y="194872"/>
            <a:ext cx="4002374" cy="6145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Word meaning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F4A18564-E964-4D93-93D7-852002502DB6}"/>
              </a:ext>
            </a:extLst>
          </p:cNvPr>
          <p:cNvSpPr/>
          <p:nvPr/>
        </p:nvSpPr>
        <p:spPr>
          <a:xfrm>
            <a:off x="620455" y="1249179"/>
            <a:ext cx="2358634" cy="768247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Washes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A193E67E-8367-4AE1-A71D-5E284FD6C403}"/>
              </a:ext>
            </a:extLst>
          </p:cNvPr>
          <p:cNvSpPr/>
          <p:nvPr/>
        </p:nvSpPr>
        <p:spPr>
          <a:xfrm>
            <a:off x="620454" y="2725710"/>
            <a:ext cx="2358634" cy="768247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Face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B8E42E94-2CDC-4F2D-87CC-96026EBD90EC}"/>
              </a:ext>
            </a:extLst>
          </p:cNvPr>
          <p:cNvSpPr/>
          <p:nvPr/>
        </p:nvSpPr>
        <p:spPr>
          <a:xfrm>
            <a:off x="752866" y="4336528"/>
            <a:ext cx="2358634" cy="76824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Breakfast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7F40AF23-EB24-4487-B60E-C35F558CEFE0}"/>
              </a:ext>
            </a:extLst>
          </p:cNvPr>
          <p:cNvSpPr/>
          <p:nvPr/>
        </p:nvSpPr>
        <p:spPr>
          <a:xfrm>
            <a:off x="752867" y="5853658"/>
            <a:ext cx="2358634" cy="768247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Grandmother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45034B8-CC06-493C-9A5C-B151727046B8}"/>
              </a:ext>
            </a:extLst>
          </p:cNvPr>
          <p:cNvSpPr/>
          <p:nvPr/>
        </p:nvSpPr>
        <p:spPr>
          <a:xfrm>
            <a:off x="3305332" y="1663335"/>
            <a:ext cx="1952468" cy="29095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F40D482-8E35-4A9E-A39C-E707DBA6EB32}"/>
              </a:ext>
            </a:extLst>
          </p:cNvPr>
          <p:cNvSpPr/>
          <p:nvPr/>
        </p:nvSpPr>
        <p:spPr>
          <a:xfrm>
            <a:off x="3305332" y="3292891"/>
            <a:ext cx="1952468" cy="29095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7E127CB-9C8B-4D5C-96AE-B6C4EFCBB4D2}"/>
              </a:ext>
            </a:extLst>
          </p:cNvPr>
          <p:cNvSpPr/>
          <p:nvPr/>
        </p:nvSpPr>
        <p:spPr>
          <a:xfrm>
            <a:off x="3305332" y="4761614"/>
            <a:ext cx="1952468" cy="29095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E08AD77-4246-4ADC-8C63-013282717CB0}"/>
              </a:ext>
            </a:extLst>
          </p:cNvPr>
          <p:cNvSpPr/>
          <p:nvPr/>
        </p:nvSpPr>
        <p:spPr>
          <a:xfrm>
            <a:off x="3305332" y="6063262"/>
            <a:ext cx="1952468" cy="29095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E9E2A8-57F6-49E1-8F64-AF8118C50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82" y="1477274"/>
            <a:ext cx="1600703" cy="7731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CECC4B-A540-43B2-AAA6-7A1995D18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44" y="2992487"/>
            <a:ext cx="1600704" cy="7731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27AA14-6658-4FDE-9C39-FCCBDB4E6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44" y="4595842"/>
            <a:ext cx="1319966" cy="6224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A299BF-7F4E-4787-AE05-D155BF6BC4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-1075" r="22686" b="1075"/>
          <a:stretch/>
        </p:blipFill>
        <p:spPr>
          <a:xfrm>
            <a:off x="5584044" y="5838147"/>
            <a:ext cx="1502556" cy="6342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5DF720F5-A187-466D-A37A-F62630CEE513}"/>
              </a:ext>
            </a:extLst>
          </p:cNvPr>
          <p:cNvSpPr/>
          <p:nvPr/>
        </p:nvSpPr>
        <p:spPr>
          <a:xfrm>
            <a:off x="7802705" y="1468515"/>
            <a:ext cx="2611022" cy="773115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Clean something with water and soap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F8A6F15B-002F-43A9-B359-840D3D70A07A}"/>
              </a:ext>
            </a:extLst>
          </p:cNvPr>
          <p:cNvSpPr/>
          <p:nvPr/>
        </p:nvSpPr>
        <p:spPr>
          <a:xfrm>
            <a:off x="7787168" y="3193507"/>
            <a:ext cx="2459846" cy="614597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mouth</a:t>
            </a: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001171B8-75D9-4248-9F13-82FCE4A72E44}"/>
              </a:ext>
            </a:extLst>
          </p:cNvPr>
          <p:cNvSpPr/>
          <p:nvPr/>
        </p:nvSpPr>
        <p:spPr>
          <a:xfrm>
            <a:off x="7953881" y="4603742"/>
            <a:ext cx="2459846" cy="61459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Morning meal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7C5232BA-CA33-4C8E-8A39-56EDEFA92C64}"/>
              </a:ext>
            </a:extLst>
          </p:cNvPr>
          <p:cNvSpPr/>
          <p:nvPr/>
        </p:nvSpPr>
        <p:spPr>
          <a:xfrm>
            <a:off x="7938956" y="5857805"/>
            <a:ext cx="2459846" cy="614597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Mother of father</a:t>
            </a:r>
          </a:p>
        </p:txBody>
      </p:sp>
    </p:spTree>
    <p:extLst>
      <p:ext uri="{BB962C8B-B14F-4D97-AF65-F5344CB8AC3E}">
        <p14:creationId xmlns:p14="http://schemas.microsoft.com/office/powerpoint/2010/main" val="39685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65B1FC-86C5-7F43-A5D9-888675988262}"/>
              </a:ext>
            </a:extLst>
          </p:cNvPr>
          <p:cNvSpPr txBox="1"/>
          <p:nvPr/>
        </p:nvSpPr>
        <p:spPr>
          <a:xfrm>
            <a:off x="1203158" y="336885"/>
            <a:ext cx="658127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Pair work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D8E0DE-B39F-49BC-BEF9-57D0D1B3BB0A}"/>
              </a:ext>
            </a:extLst>
          </p:cNvPr>
          <p:cNvSpPr/>
          <p:nvPr/>
        </p:nvSpPr>
        <p:spPr>
          <a:xfrm>
            <a:off x="898358" y="2235200"/>
            <a:ext cx="7902742" cy="3215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</a:rPr>
              <a:t>Complete the sentences with time in numbers. Use </a:t>
            </a:r>
            <a:r>
              <a:rPr lang="en-US" sz="2800" dirty="0" err="1">
                <a:solidFill>
                  <a:srgbClr val="002060"/>
                </a:solidFill>
              </a:rPr>
              <a:t>a.m</a:t>
            </a:r>
            <a:r>
              <a:rPr lang="en-US" sz="2800" dirty="0">
                <a:solidFill>
                  <a:srgbClr val="002060"/>
                </a:solidFill>
              </a:rPr>
              <a:t> or p.m.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solidFill>
                  <a:srgbClr val="002060"/>
                </a:solidFill>
              </a:rPr>
              <a:t>Mita</a:t>
            </a:r>
            <a:r>
              <a:rPr lang="en-US" sz="2800" dirty="0">
                <a:solidFill>
                  <a:srgbClr val="002060"/>
                </a:solidFill>
              </a:rPr>
              <a:t> gets up at -----------.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She has breakfast at -------.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She goes to school at ------.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She visits her grandmother at -----.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She returns home at-------’</a:t>
            </a:r>
          </a:p>
        </p:txBody>
      </p:sp>
    </p:spTree>
    <p:extLst>
      <p:ext uri="{BB962C8B-B14F-4D97-AF65-F5344CB8AC3E}">
        <p14:creationId xmlns:p14="http://schemas.microsoft.com/office/powerpoint/2010/main" val="20259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929BBA-318E-431C-AFF4-ACBA9076EBA7}"/>
              </a:ext>
            </a:extLst>
          </p:cNvPr>
          <p:cNvSpPr/>
          <p:nvPr/>
        </p:nvSpPr>
        <p:spPr>
          <a:xfrm>
            <a:off x="733924" y="2069432"/>
            <a:ext cx="10022308" cy="4559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800" dirty="0">
                <a:solidFill>
                  <a:srgbClr val="002060"/>
                </a:solidFill>
              </a:rPr>
              <a:t>What time does </a:t>
            </a:r>
            <a:r>
              <a:rPr lang="en-US" sz="4800" dirty="0" err="1">
                <a:solidFill>
                  <a:srgbClr val="002060"/>
                </a:solidFill>
              </a:rPr>
              <a:t>Mita</a:t>
            </a:r>
            <a:r>
              <a:rPr lang="en-US" sz="4800" dirty="0">
                <a:solidFill>
                  <a:srgbClr val="002060"/>
                </a:solidFill>
              </a:rPr>
              <a:t> get up ?</a:t>
            </a:r>
          </a:p>
          <a:p>
            <a:pPr marL="342900" indent="-342900">
              <a:buAutoNum type="arabicPeriod"/>
            </a:pPr>
            <a:r>
              <a:rPr lang="en-US" sz="4800" dirty="0">
                <a:solidFill>
                  <a:srgbClr val="002060"/>
                </a:solidFill>
              </a:rPr>
              <a:t>When does she have breakfast ?</a:t>
            </a:r>
          </a:p>
          <a:p>
            <a:pPr marL="342900" indent="-342900">
              <a:buAutoNum type="arabicPeriod"/>
            </a:pPr>
            <a:r>
              <a:rPr lang="en-US" sz="4800" dirty="0">
                <a:solidFill>
                  <a:srgbClr val="002060"/>
                </a:solidFill>
              </a:rPr>
              <a:t>What time does she go to school ?</a:t>
            </a:r>
          </a:p>
          <a:p>
            <a:pPr marL="342900" indent="-342900">
              <a:buAutoNum type="arabicPeriod"/>
            </a:pPr>
            <a:r>
              <a:rPr lang="en-US" sz="4800" dirty="0">
                <a:solidFill>
                  <a:srgbClr val="002060"/>
                </a:solidFill>
              </a:rPr>
              <a:t>When does she return home ?</a:t>
            </a:r>
          </a:p>
          <a:p>
            <a:pPr marL="342900" indent="-342900">
              <a:buAutoNum type="arabicPeriod"/>
            </a:pPr>
            <a:r>
              <a:rPr lang="en-US" sz="4800" dirty="0">
                <a:solidFill>
                  <a:srgbClr val="002060"/>
                </a:solidFill>
              </a:rPr>
              <a:t>What time does she go to bed 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A2507A-51BD-4F04-81FF-3B76E2D34730}"/>
              </a:ext>
            </a:extLst>
          </p:cNvPr>
          <p:cNvSpPr/>
          <p:nvPr/>
        </p:nvSpPr>
        <p:spPr>
          <a:xfrm>
            <a:off x="2695073" y="517358"/>
            <a:ext cx="4427622" cy="155207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Group work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/>
              <a:t>Answer the following question. </a:t>
            </a:r>
          </a:p>
        </p:txBody>
      </p:sp>
    </p:spTree>
    <p:extLst>
      <p:ext uri="{BB962C8B-B14F-4D97-AF65-F5344CB8AC3E}">
        <p14:creationId xmlns:p14="http://schemas.microsoft.com/office/powerpoint/2010/main" val="356804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7EFF9-FCA7-4F79-B6DD-B080D1C3DB1D}"/>
              </a:ext>
            </a:extLst>
          </p:cNvPr>
          <p:cNvSpPr/>
          <p:nvPr/>
        </p:nvSpPr>
        <p:spPr>
          <a:xfrm>
            <a:off x="974560" y="3176337"/>
            <a:ext cx="9637293" cy="14197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Write 5 sentences about your daily routine. 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9BACE1EF-522F-4F3F-A637-0A312928C394}"/>
              </a:ext>
            </a:extLst>
          </p:cNvPr>
          <p:cNvSpPr/>
          <p:nvPr/>
        </p:nvSpPr>
        <p:spPr>
          <a:xfrm>
            <a:off x="974560" y="1022683"/>
            <a:ext cx="3356810" cy="1419728"/>
          </a:xfrm>
          <a:prstGeom prst="wav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Home work </a:t>
            </a:r>
          </a:p>
        </p:txBody>
      </p:sp>
      <p:pic>
        <p:nvPicPr>
          <p:cNvPr id="4" name="Picture 2" descr="প্রকৃত &amp;#39;দরিদ্রদের&amp;#39; হাতেই সরকারি ঘর তুলে দিতে নতুন করে সমীক্ষা করবে  পঞ্চায়েত দপ্তর – প্রিয় বন্ধু বাংলা">
            <a:extLst>
              <a:ext uri="{FF2B5EF4-FFF2-40B4-BE49-F238E27FC236}">
                <a16:creationId xmlns:a16="http://schemas.microsoft.com/office/drawing/2014/main" id="{55E48695-6F51-4FD1-BDE5-64092353D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9753" r="18085" b="9779"/>
          <a:stretch/>
        </p:blipFill>
        <p:spPr bwMode="auto">
          <a:xfrm>
            <a:off x="10962249" y="-102772"/>
            <a:ext cx="1229751" cy="92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প্রকৃত &amp;#39;দরিদ্রদের&amp;#39; হাতেই সরকারি ঘর তুলে দিতে নতুন করে সমীক্ষা করবে  পঞ্চায়েত দপ্তর – প্রিয় বন্ধু বাংলা">
            <a:extLst>
              <a:ext uri="{FF2B5EF4-FFF2-40B4-BE49-F238E27FC236}">
                <a16:creationId xmlns:a16="http://schemas.microsoft.com/office/drawing/2014/main" id="{A4549BED-634F-4A73-A09C-4F530AE45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9753" r="18085" b="9779"/>
          <a:stretch/>
        </p:blipFill>
        <p:spPr bwMode="auto">
          <a:xfrm>
            <a:off x="0" y="0"/>
            <a:ext cx="1229751" cy="92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প্রকৃত &amp;#39;দরিদ্রদের&amp;#39; হাতেই সরকারি ঘর তুলে দিতে নতুন করে সমীক্ষা করবে  পঞ্চায়েত দপ্তর – প্রিয় বন্ধু বাংলা">
            <a:extLst>
              <a:ext uri="{FF2B5EF4-FFF2-40B4-BE49-F238E27FC236}">
                <a16:creationId xmlns:a16="http://schemas.microsoft.com/office/drawing/2014/main" id="{0F56A29C-058D-4758-A001-92C8B7D7D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9753" r="18085" b="9779"/>
          <a:stretch/>
        </p:blipFill>
        <p:spPr bwMode="auto">
          <a:xfrm>
            <a:off x="0" y="5835317"/>
            <a:ext cx="1229751" cy="92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প্রকৃত &amp;#39;দরিদ্রদের&amp;#39; হাতেই সরকারি ঘর তুলে দিতে নতুন করে সমীক্ষা করবে  পঞ্চায়েত দপ্তর – প্রিয় বন্ধু বাংলা">
            <a:extLst>
              <a:ext uri="{FF2B5EF4-FFF2-40B4-BE49-F238E27FC236}">
                <a16:creationId xmlns:a16="http://schemas.microsoft.com/office/drawing/2014/main" id="{69E0542C-682C-4AC7-A6D6-B674F770F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9753" r="18085" b="9779"/>
          <a:stretch/>
        </p:blipFill>
        <p:spPr bwMode="auto">
          <a:xfrm>
            <a:off x="10962248" y="5929533"/>
            <a:ext cx="1229751" cy="92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EC0CF0-3999-4D71-B261-263CDDA7D789}"/>
              </a:ext>
            </a:extLst>
          </p:cNvPr>
          <p:cNvSpPr/>
          <p:nvPr/>
        </p:nvSpPr>
        <p:spPr>
          <a:xfrm>
            <a:off x="0" y="-96253"/>
            <a:ext cx="12296274" cy="69542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DD6080CF-A5D1-4AEE-89F8-94E00E9E04A6}"/>
              </a:ext>
            </a:extLst>
          </p:cNvPr>
          <p:cNvSpPr/>
          <p:nvPr/>
        </p:nvSpPr>
        <p:spPr>
          <a:xfrm>
            <a:off x="3100137" y="0"/>
            <a:ext cx="5261810" cy="1961147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 Black" panose="020B0A04020102020204" pitchFamily="34" charset="0"/>
              </a:rPr>
              <a:t>Welcome </a:t>
            </a:r>
          </a:p>
        </p:txBody>
      </p:sp>
      <p:pic>
        <p:nvPicPr>
          <p:cNvPr id="5" name="Picture 20" descr="The cooler months are the time to celebrate the queen of flowers - the  classic camellia | Have a Go News">
            <a:extLst>
              <a:ext uri="{FF2B5EF4-FFF2-40B4-BE49-F238E27FC236}">
                <a16:creationId xmlns:a16="http://schemas.microsoft.com/office/drawing/2014/main" id="{4EC13782-440D-4006-A99A-0F9B317A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700" y="5842283"/>
            <a:ext cx="1365573" cy="10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The cooler months are the time to celebrate the queen of flowers - the  classic camellia | Have a Go News">
            <a:extLst>
              <a:ext uri="{FF2B5EF4-FFF2-40B4-BE49-F238E27FC236}">
                <a16:creationId xmlns:a16="http://schemas.microsoft.com/office/drawing/2014/main" id="{E8572EE6-A715-47B6-A79F-E788F1705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701" y="-96253"/>
            <a:ext cx="1365573" cy="10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The cooler months are the time to celebrate the queen of flowers - the  classic camellia | Have a Go News">
            <a:extLst>
              <a:ext uri="{FF2B5EF4-FFF2-40B4-BE49-F238E27FC236}">
                <a16:creationId xmlns:a16="http://schemas.microsoft.com/office/drawing/2014/main" id="{7BFD8B56-6B98-4636-A557-AF04AD802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53"/>
            <a:ext cx="1365573" cy="10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The cooler months are the time to celebrate the queen of flowers - the  classic camellia | Have a Go News">
            <a:extLst>
              <a:ext uri="{FF2B5EF4-FFF2-40B4-BE49-F238E27FC236}">
                <a16:creationId xmlns:a16="http://schemas.microsoft.com/office/drawing/2014/main" id="{80078FA6-ADDB-48FD-AABD-D812366D5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282"/>
            <a:ext cx="1365573" cy="10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Pink rose flower | Stock image | Colourbox">
            <a:extLst>
              <a:ext uri="{FF2B5EF4-FFF2-40B4-BE49-F238E27FC236}">
                <a16:creationId xmlns:a16="http://schemas.microsoft.com/office/drawing/2014/main" id="{71054A77-B29D-4E33-A0D1-CB54BD539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88" y="2070482"/>
            <a:ext cx="4644191" cy="441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1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Flower Photos and Premium High Res Pictures - Getty Images">
            <a:extLst>
              <a:ext uri="{FF2B5EF4-FFF2-40B4-BE49-F238E27FC236}">
                <a16:creationId xmlns:a16="http://schemas.microsoft.com/office/drawing/2014/main" id="{F7BE60EA-2371-4419-BF23-09AC556B0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832100" y="1659693"/>
            <a:ext cx="5537200" cy="517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4B3B5C-917C-410F-8751-C3C84B4F119A}"/>
              </a:ext>
            </a:extLst>
          </p:cNvPr>
          <p:cNvSpPr/>
          <p:nvPr/>
        </p:nvSpPr>
        <p:spPr>
          <a:xfrm>
            <a:off x="2832099" y="215900"/>
            <a:ext cx="5537202" cy="1443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Bye </a:t>
            </a:r>
            <a:r>
              <a:rPr lang="en-US" sz="9600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Bye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2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meline of Humanity | Seth">
            <a:extLst>
              <a:ext uri="{FF2B5EF4-FFF2-40B4-BE49-F238E27FC236}">
                <a16:creationId xmlns:a16="http://schemas.microsoft.com/office/drawing/2014/main" id="{E7B14510-4E04-40D5-9661-AF19E3DA2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F9995E-1F4B-4A77-87D0-1AF2FA0A10DB}"/>
              </a:ext>
            </a:extLst>
          </p:cNvPr>
          <p:cNvSpPr/>
          <p:nvPr/>
        </p:nvSpPr>
        <p:spPr>
          <a:xfrm>
            <a:off x="3945803" y="3580192"/>
            <a:ext cx="7099186" cy="229803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96000"/>
              </a:srgbClr>
            </a:outerShdw>
            <a:reflection stA="99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Kamal Uddin, Assistant Teacher, </a:t>
            </a:r>
            <a:r>
              <a:rPr lang="en-US" sz="2400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Kuliarchar</a:t>
            </a:r>
            <a:r>
              <a:rPr lang="en-US" sz="24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 Bazar Model Govt. Primary School, </a:t>
            </a:r>
            <a:r>
              <a:rPr lang="en-US" sz="2400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Kuliarchar</a:t>
            </a:r>
            <a:r>
              <a:rPr lang="en-US" sz="24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, </a:t>
            </a:r>
            <a:r>
              <a:rPr lang="en-US" sz="2400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Kishoregonj</a:t>
            </a:r>
            <a:r>
              <a:rPr lang="en-US" sz="24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0A641-89D6-4928-A1DC-2FD04AFFA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55" y="1306985"/>
            <a:ext cx="2563368" cy="2563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EF7ABA-931D-4667-85C1-B2C466358806}"/>
              </a:ext>
            </a:extLst>
          </p:cNvPr>
          <p:cNvSpPr/>
          <p:nvPr/>
        </p:nvSpPr>
        <p:spPr>
          <a:xfrm>
            <a:off x="4812508" y="-261816"/>
            <a:ext cx="4536461" cy="86439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96000"/>
              </a:srgbClr>
            </a:outerShdw>
            <a:reflection stA="99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Teacher’s Introduction</a:t>
            </a:r>
          </a:p>
        </p:txBody>
      </p:sp>
    </p:spTree>
    <p:extLst>
      <p:ext uri="{BB962C8B-B14F-4D97-AF65-F5344CB8AC3E}">
        <p14:creationId xmlns:p14="http://schemas.microsoft.com/office/powerpoint/2010/main" val="13754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A268BF-9D14-4C82-8D4D-70312EAE7EB8}"/>
              </a:ext>
            </a:extLst>
          </p:cNvPr>
          <p:cNvSpPr/>
          <p:nvPr/>
        </p:nvSpPr>
        <p:spPr>
          <a:xfrm>
            <a:off x="1711969" y="3139841"/>
            <a:ext cx="4155707" cy="24837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Subject: English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Class : 4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Unit : 14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Lesson : 1-2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B05F9-3E51-4E2F-8510-F0D295C7E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3512" r="1328"/>
          <a:stretch/>
        </p:blipFill>
        <p:spPr>
          <a:xfrm>
            <a:off x="7885840" y="2909199"/>
            <a:ext cx="2106329" cy="2714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9E8E52-639A-4F7C-92D9-833C4AF1BF27}"/>
              </a:ext>
            </a:extLst>
          </p:cNvPr>
          <p:cNvSpPr/>
          <p:nvPr/>
        </p:nvSpPr>
        <p:spPr>
          <a:xfrm>
            <a:off x="1711969" y="1234441"/>
            <a:ext cx="3996892" cy="83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Introduction of the lesson</a:t>
            </a:r>
          </a:p>
        </p:txBody>
      </p:sp>
    </p:spTree>
    <p:extLst>
      <p:ext uri="{BB962C8B-B14F-4D97-AF65-F5344CB8AC3E}">
        <p14:creationId xmlns:p14="http://schemas.microsoft.com/office/powerpoint/2010/main" val="315385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C8F646-764A-4884-BCC3-3C4148828493}"/>
              </a:ext>
            </a:extLst>
          </p:cNvPr>
          <p:cNvSpPr/>
          <p:nvPr/>
        </p:nvSpPr>
        <p:spPr>
          <a:xfrm>
            <a:off x="977900" y="609600"/>
            <a:ext cx="7277100" cy="450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Learning outcomes:</a:t>
            </a:r>
          </a:p>
          <a:p>
            <a:r>
              <a:rPr lang="en-US" b="1" dirty="0">
                <a:solidFill>
                  <a:schemeClr val="tx1"/>
                </a:solidFill>
              </a:rPr>
              <a:t>Students will be able to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Listening : </a:t>
            </a:r>
          </a:p>
          <a:p>
            <a:r>
              <a:rPr lang="en-US" sz="1400" dirty="0">
                <a:solidFill>
                  <a:schemeClr val="tx1"/>
                </a:solidFill>
              </a:rPr>
              <a:t>1.1.1   recognize sound differences in the context of the words.</a:t>
            </a:r>
          </a:p>
          <a:p>
            <a:r>
              <a:rPr lang="en-US" sz="1400" dirty="0">
                <a:solidFill>
                  <a:schemeClr val="tx1"/>
                </a:solidFill>
              </a:rPr>
              <a:t>1.2.1  recognize which syllable in a word is stressed.</a:t>
            </a:r>
          </a:p>
          <a:p>
            <a:r>
              <a:rPr lang="en-US" sz="1400" dirty="0">
                <a:solidFill>
                  <a:schemeClr val="tx1"/>
                </a:solidFill>
              </a:rPr>
              <a:t>1.3.1  recognize which words in a sentence  are stressed.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Speaking : </a:t>
            </a:r>
          </a:p>
          <a:p>
            <a:r>
              <a:rPr lang="en-US" sz="1400" dirty="0">
                <a:solidFill>
                  <a:schemeClr val="tx1"/>
                </a:solidFill>
              </a:rPr>
              <a:t>1..1.1  repeat after the teacher and says words, phrases and sentences with proper sounds, stress and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   intonation.</a:t>
            </a:r>
          </a:p>
          <a:p>
            <a:r>
              <a:rPr lang="en-US" sz="1400" dirty="0">
                <a:solidFill>
                  <a:schemeClr val="tx1"/>
                </a:solidFill>
              </a:rPr>
              <a:t>5.1.1  tell the time (hours only and mention </a:t>
            </a:r>
            <a:r>
              <a:rPr lang="en-US" sz="1400" dirty="0" err="1">
                <a:solidFill>
                  <a:schemeClr val="tx1"/>
                </a:solidFill>
              </a:rPr>
              <a:t>a.m</a:t>
            </a:r>
            <a:r>
              <a:rPr lang="en-US" sz="1400" dirty="0">
                <a:solidFill>
                  <a:schemeClr val="tx1"/>
                </a:solidFill>
              </a:rPr>
              <a:t> / </a:t>
            </a:r>
            <a:r>
              <a:rPr lang="en-US" sz="1400" dirty="0" err="1">
                <a:solidFill>
                  <a:schemeClr val="tx1"/>
                </a:solidFill>
              </a:rPr>
              <a:t>p.m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Reading :  </a:t>
            </a:r>
          </a:p>
          <a:p>
            <a:r>
              <a:rPr lang="en-US" sz="1400" dirty="0">
                <a:solidFill>
                  <a:schemeClr val="tx1"/>
                </a:solidFill>
              </a:rPr>
              <a:t>1.4.1  read words, phrases and sentences in the text.</a:t>
            </a:r>
          </a:p>
          <a:p>
            <a:r>
              <a:rPr lang="en-US" sz="1400" dirty="0">
                <a:solidFill>
                  <a:schemeClr val="tx1"/>
                </a:solidFill>
              </a:rPr>
              <a:t>1.5.1 read  words, phrases and sentences in the text with proper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pronunciation, stress and intonation.</a:t>
            </a:r>
          </a:p>
          <a:p>
            <a:r>
              <a:rPr lang="en-US" sz="1400" dirty="0">
                <a:solidFill>
                  <a:schemeClr val="tx1"/>
                </a:solidFill>
              </a:rPr>
              <a:t>3.2.1  read the clock(hour only) and mention </a:t>
            </a:r>
            <a:r>
              <a:rPr lang="en-US" sz="1400" dirty="0" err="1">
                <a:solidFill>
                  <a:schemeClr val="tx1"/>
                </a:solidFill>
              </a:rPr>
              <a:t>a.m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p.m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Writing  :  </a:t>
            </a:r>
          </a:p>
          <a:p>
            <a:r>
              <a:rPr lang="en-US" sz="1400" dirty="0">
                <a:solidFill>
                  <a:schemeClr val="tx1"/>
                </a:solidFill>
              </a:rPr>
              <a:t>7.2.1  write time (hours only) and mention </a:t>
            </a:r>
            <a:r>
              <a:rPr lang="en-US" sz="1400" dirty="0" err="1">
                <a:solidFill>
                  <a:schemeClr val="tx1"/>
                </a:solidFill>
              </a:rPr>
              <a:t>a.m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p.m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0110D64-F0A8-414A-8C30-D69D6FF9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93699"/>
            <a:ext cx="10325100" cy="1079501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l"/>
            <a:r>
              <a:rPr lang="en-US" sz="4000" dirty="0">
                <a:ln w="0"/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Look At the pictures and </a:t>
            </a:r>
            <a:r>
              <a:rPr lang="en-US" sz="4000" dirty="0">
                <a:ln w="0"/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think </a:t>
            </a:r>
            <a:r>
              <a:rPr lang="en-US" sz="4000" dirty="0">
                <a:ln w="0"/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 about the pictures.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4BE03B1-F225-2E45-AACE-20B09F216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0747"/>
            <a:ext cx="6068870" cy="473719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2C03A7F-0C00-794B-8892-656EC0A0C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32" y="2039061"/>
            <a:ext cx="5708251" cy="47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1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88768A-6F57-4D08-8427-5285AC67B7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18323" r="64869" b="3672"/>
          <a:stretch/>
        </p:blipFill>
        <p:spPr>
          <a:xfrm>
            <a:off x="3543300" y="2316583"/>
            <a:ext cx="3530600" cy="4383831"/>
          </a:xfrm>
          <a:prstGeom prst="rect">
            <a:avLst/>
          </a:prstGeom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6ACF7CCA-C177-4147-B6AA-C6720D0024EE}"/>
              </a:ext>
            </a:extLst>
          </p:cNvPr>
          <p:cNvSpPr/>
          <p:nvPr/>
        </p:nvSpPr>
        <p:spPr>
          <a:xfrm>
            <a:off x="2120900" y="520700"/>
            <a:ext cx="5626100" cy="2108200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Today our lesson is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 “ </a:t>
            </a:r>
            <a:r>
              <a:rPr lang="en-US" sz="4000" b="1" i="1" dirty="0" err="1">
                <a:solidFill>
                  <a:srgbClr val="FFFF00"/>
                </a:solidFill>
              </a:rPr>
              <a:t>Mita’s</a:t>
            </a:r>
            <a:r>
              <a:rPr lang="en-US" sz="4000" b="1" i="1" dirty="0">
                <a:solidFill>
                  <a:srgbClr val="FFFF00"/>
                </a:solidFill>
              </a:rPr>
              <a:t> day”</a:t>
            </a:r>
          </a:p>
        </p:txBody>
      </p:sp>
    </p:spTree>
    <p:extLst>
      <p:ext uri="{BB962C8B-B14F-4D97-AF65-F5344CB8AC3E}">
        <p14:creationId xmlns:p14="http://schemas.microsoft.com/office/powerpoint/2010/main" val="239059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D885D5-5253-429F-9420-8A4BF09D0756}"/>
              </a:ext>
            </a:extLst>
          </p:cNvPr>
          <p:cNvSpPr/>
          <p:nvPr/>
        </p:nvSpPr>
        <p:spPr>
          <a:xfrm>
            <a:off x="128587" y="1714500"/>
            <a:ext cx="11934825" cy="440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Mita</a:t>
            </a:r>
            <a:r>
              <a:rPr lang="en-US" sz="4000" dirty="0">
                <a:solidFill>
                  <a:srgbClr val="002060"/>
                </a:solidFill>
              </a:rPr>
              <a:t> is in class 4. She gets up at six o’clock . She washes her face. She has breakfast at seven o’clock . Then she brushes her teeth . She goes to school at nine o’clock. She walks to her school . She </a:t>
            </a:r>
            <a:r>
              <a:rPr lang="en-US" sz="4000" dirty="0" err="1">
                <a:solidFill>
                  <a:srgbClr val="002060"/>
                </a:solidFill>
              </a:rPr>
              <a:t>visites</a:t>
            </a:r>
            <a:r>
              <a:rPr lang="en-US" sz="4000" dirty="0">
                <a:solidFill>
                  <a:srgbClr val="002060"/>
                </a:solidFill>
              </a:rPr>
              <a:t> her grand mother at three o’clock . Then, </a:t>
            </a:r>
            <a:r>
              <a:rPr lang="en-US" sz="4000" dirty="0" err="1">
                <a:solidFill>
                  <a:srgbClr val="002060"/>
                </a:solidFill>
              </a:rPr>
              <a:t>Mita</a:t>
            </a:r>
            <a:r>
              <a:rPr lang="en-US" sz="4000" dirty="0">
                <a:solidFill>
                  <a:srgbClr val="002060"/>
                </a:solidFill>
              </a:rPr>
              <a:t> returns home at five o’clock.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58BB75-B961-4BCC-A273-4C8463F319D0}"/>
              </a:ext>
            </a:extLst>
          </p:cNvPr>
          <p:cNvSpPr/>
          <p:nvPr/>
        </p:nvSpPr>
        <p:spPr>
          <a:xfrm>
            <a:off x="774700" y="889000"/>
            <a:ext cx="10248900" cy="635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First I read the lesson.  Follow me  and  next  share with me </a:t>
            </a:r>
          </a:p>
        </p:txBody>
      </p:sp>
    </p:spTree>
    <p:extLst>
      <p:ext uri="{BB962C8B-B14F-4D97-AF65-F5344CB8AC3E}">
        <p14:creationId xmlns:p14="http://schemas.microsoft.com/office/powerpoint/2010/main" val="7681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D0115B4-7024-7346-82A5-E52D6D54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98" y="0"/>
            <a:ext cx="4584084" cy="66353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31ED4-2C61-3F46-9E6E-934BE26F2F6A}"/>
              </a:ext>
            </a:extLst>
          </p:cNvPr>
          <p:cNvSpPr txBox="1"/>
          <p:nvPr/>
        </p:nvSpPr>
        <p:spPr>
          <a:xfrm rot="10800000" flipV="1">
            <a:off x="5248912" y="3590671"/>
            <a:ext cx="677485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Mita is in class four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3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457</Words>
  <Application>Microsoft Office PowerPoint</Application>
  <PresentationFormat>Widescreen</PresentationFormat>
  <Paragraphs>73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At the pictures and think  about the pictures.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57</cp:revision>
  <dcterms:created xsi:type="dcterms:W3CDTF">2021-07-12T02:04:47Z</dcterms:created>
  <dcterms:modified xsi:type="dcterms:W3CDTF">2021-08-06T03:42:06Z</dcterms:modified>
</cp:coreProperties>
</file>