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5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569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41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98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59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32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7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2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3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4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0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6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A9E7-C011-4100-BDDA-BC735B750AD7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74C175-C13C-441F-B88C-6C572C7FD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3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BDCED-7C07-4CC6-83E0-972A9B2D2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570" y="5749842"/>
            <a:ext cx="8915400" cy="566738"/>
          </a:xfrm>
        </p:spPr>
        <p:txBody>
          <a:bodyPr>
            <a:no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 ক্লাশে স্বাগতম        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4053603-7DDD-48C3-A138-D169F9E7DBD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40" b="21140"/>
          <a:stretch>
            <a:fillRect/>
          </a:stretch>
        </p:blipFill>
        <p:spPr>
          <a:xfrm>
            <a:off x="1431758" y="276725"/>
            <a:ext cx="9880349" cy="4720167"/>
          </a:xfrm>
        </p:spPr>
      </p:pic>
    </p:spTree>
    <p:extLst>
      <p:ext uri="{BB962C8B-B14F-4D97-AF65-F5344CB8AC3E}">
        <p14:creationId xmlns:p14="http://schemas.microsoft.com/office/powerpoint/2010/main" val="4055097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BED751-51CA-4D6B-8EB4-CB980BE3E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960" y="547186"/>
            <a:ext cx="5114637" cy="268930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2A5D1E-1FB5-491F-9E48-F18B3D1805D1}"/>
              </a:ext>
            </a:extLst>
          </p:cNvPr>
          <p:cNvSpPr/>
          <p:nvPr/>
        </p:nvSpPr>
        <p:spPr>
          <a:xfrm>
            <a:off x="2869532" y="3391653"/>
            <a:ext cx="2514600" cy="673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খেলাধুলা প্রযুক্তি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5787E77-9B3F-4536-9C4D-451B8F0B83EE}"/>
              </a:ext>
            </a:extLst>
          </p:cNvPr>
          <p:cNvSpPr/>
          <p:nvPr/>
        </p:nvSpPr>
        <p:spPr>
          <a:xfrm>
            <a:off x="1852863" y="4608095"/>
            <a:ext cx="9083842" cy="103471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ফুটবল, ক্রিকেট ব্যাট ও বল, পোশাক, ভিডিও ক্যামেরা ইত্যাদি।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42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052602B-A939-4A62-8D09-3150A70A0213}"/>
              </a:ext>
            </a:extLst>
          </p:cNvPr>
          <p:cNvSpPr/>
          <p:nvPr/>
        </p:nvSpPr>
        <p:spPr>
          <a:xfrm>
            <a:off x="3398920" y="2874295"/>
            <a:ext cx="2514600" cy="673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চিকিৎসা প্রযুক্তি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B65A6B-6BD0-4857-A4DD-2961C34D4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295" y="436896"/>
            <a:ext cx="3753851" cy="2341146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9412621-84BA-4DC6-9591-02F49BC89352}"/>
              </a:ext>
            </a:extLst>
          </p:cNvPr>
          <p:cNvSpPr/>
          <p:nvPr/>
        </p:nvSpPr>
        <p:spPr>
          <a:xfrm>
            <a:off x="2105526" y="4235116"/>
            <a:ext cx="8001000" cy="150394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থার্মোমিটার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রক্তচাপ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মাপার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এক্সরে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আল্ট্রাসনোগ্রাফি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26703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4CDCBD-375E-4EF1-A5FC-BE543B7BB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611" y="334847"/>
            <a:ext cx="3868184" cy="2255204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88FD909-2E36-4CA9-8880-FDE093405BDC}"/>
              </a:ext>
            </a:extLst>
          </p:cNvPr>
          <p:cNvSpPr/>
          <p:nvPr/>
        </p:nvSpPr>
        <p:spPr>
          <a:xfrm>
            <a:off x="2618403" y="2665999"/>
            <a:ext cx="2514600" cy="673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বিনোদন প্রযুক্তি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5B881B-6CA0-456E-91DC-780D81742DD7}"/>
              </a:ext>
            </a:extLst>
          </p:cNvPr>
          <p:cNvSpPr/>
          <p:nvPr/>
        </p:nvSpPr>
        <p:spPr>
          <a:xfrm>
            <a:off x="1034716" y="4006516"/>
            <a:ext cx="8554452" cy="17806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তবলা,গিটার, পিয়ানো, হারমোনিয়াম, ডিভিডি প্লেয়ার, শিশুদের খেলনা ইত্যাদি।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0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4389-5DCD-488A-AB71-9BD04DFB9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9981" y="300790"/>
            <a:ext cx="8915399" cy="2262781"/>
          </a:xfrm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56C74-8339-4759-A43A-DC039DF54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0476" y="2563571"/>
            <a:ext cx="8915399" cy="1126283"/>
          </a:xfrm>
        </p:spPr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ব্যবহারের চারটি প্রযুক্তির নাম লিখ-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91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4389-5DCD-488A-AB71-9BD04DFB9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9981" y="300790"/>
            <a:ext cx="8915399" cy="2262781"/>
          </a:xfrm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56C74-8339-4759-A43A-DC039DF54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0476" y="2563571"/>
            <a:ext cx="8915399" cy="1126283"/>
          </a:xfrm>
        </p:spPr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 ও খেলাধুলায় ব্যবহৃত চারটি প্রযুক্তির নাম লিখ-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3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4389-5DCD-488A-AB71-9BD04DFB9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9981" y="300790"/>
            <a:ext cx="8915399" cy="2262781"/>
          </a:xfrm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56C74-8339-4759-A43A-DC039DF54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0476" y="2563571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বাসস্থান,খেলাধুলা,বিনোদন ও চিকিৎসা ক্ষেত্রে ব্যবহৃত  প্রযুক্তি সমূহের তালিকা তৈরি করো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5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116F-544A-4025-A1D2-70D873703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118DE-E5EC-4DBC-8DD1-68066A99A5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১.প্রযুক্তি কি?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A5474-EE49-4760-8B57-C773C2E4A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২. প্রযুক্তি আমাদের কীভাবে সহায়তা করে?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0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57A7-A52D-4B58-BE1B-FFE7E4EC6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বিদায় বেলা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9A3714-49C9-4EF4-B443-2C925686A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969" y="1264555"/>
            <a:ext cx="5158288" cy="51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6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ADF6006-E68A-4EFD-890D-9A7D586850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285" y="1230676"/>
            <a:ext cx="4367463" cy="480572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70777-63D7-45FB-BA8D-698710634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61148" y="1598613"/>
            <a:ext cx="4133264" cy="4262436"/>
          </a:xfrm>
        </p:spPr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মোঃসাখাওয়াত হোসেন জনি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বেতিয়ারকান্দি সরকারি প্রাথমিক বিদ্যালয়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কুলিয়ারচর,কিশোরগঞ্জ।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97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4BC317-FDBD-4937-8647-2FC9346512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752" y="1491915"/>
            <a:ext cx="4152490" cy="486014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A4C59-7CE1-4362-B124-5CB18F62D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বিষয়-প্রাথমিক বিজ্ঞান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শ্রেণি-চতুর্থ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অধ্যায়-নয়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সময়-৪০মিনিট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72E69F89-877C-4DC1-9F68-0B4C67F3751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6" b="7706"/>
          <a:stretch>
            <a:fillRect/>
          </a:stretch>
        </p:blipFill>
        <p:spPr>
          <a:xfrm>
            <a:off x="2225842" y="870935"/>
            <a:ext cx="9362991" cy="5116130"/>
          </a:xfrm>
        </p:spPr>
      </p:pic>
    </p:spTree>
    <p:extLst>
      <p:ext uri="{BB962C8B-B14F-4D97-AF65-F5344CB8AC3E}">
        <p14:creationId xmlns:p14="http://schemas.microsoft.com/office/powerpoint/2010/main" val="222175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ED00-0F3C-4000-BF73-F4E902B7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/>
              <a:t>আমদের জীবনে প্রযুক্তি</a:t>
            </a:r>
            <a:br>
              <a:rPr lang="bn-IN" dirty="0"/>
            </a:br>
            <a:r>
              <a:rPr lang="bn-IN" dirty="0"/>
              <a:t> </a:t>
            </a:r>
            <a:br>
              <a:rPr lang="bn-IN" dirty="0"/>
            </a:br>
            <a:r>
              <a:rPr lang="bn-IN" sz="3200" b="1" i="1" u="sng" dirty="0"/>
              <a:t>১.দৈনন্দিন জীবনে প্রযুক্তি </a:t>
            </a:r>
            <a:endParaRPr lang="en-US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423820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E704-76FD-4650-AC32-7921D001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429BE-0B32-4A0E-80AB-178D1D10A0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১০.১.১  বাসস্থানে প্রযুক্তির ব্যবহার বর্ণনা করতে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১০.১.২ চিকিৎসা ক্ষেত্রে প্রযুক্তির ব্যবহার করতে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22999-8968-4767-95EC-CB26362FE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১০.১.৩ খেলাধুলায় প্রযুক্তির ব্যবহার বর্ণনা করতে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১০.১.৪ বিনোদনে প্রযুক্তির ব্যবহার বলতে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6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C4DDBD-7CC6-40D0-942A-700B60960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56" y="293771"/>
            <a:ext cx="3868513" cy="21727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862073-EEC8-4663-998B-F827FB416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11" y="293771"/>
            <a:ext cx="3753851" cy="23411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B66674-F905-4386-8FC2-34860E746A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73" y="3776663"/>
            <a:ext cx="3868184" cy="22917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03A58F-6EC4-4728-AB8D-97B5D6195C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01" y="3824004"/>
            <a:ext cx="3868184" cy="2255204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70D79EA-2896-479B-8C03-1B4AC99D2F2A}"/>
              </a:ext>
            </a:extLst>
          </p:cNvPr>
          <p:cNvSpPr/>
          <p:nvPr/>
        </p:nvSpPr>
        <p:spPr>
          <a:xfrm>
            <a:off x="1461837" y="2477253"/>
            <a:ext cx="2514600" cy="673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খেলাধুলা প্রযুক্তি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5F57555-F93D-4932-B584-013494240270}"/>
              </a:ext>
            </a:extLst>
          </p:cNvPr>
          <p:cNvSpPr/>
          <p:nvPr/>
        </p:nvSpPr>
        <p:spPr>
          <a:xfrm>
            <a:off x="7134726" y="2778042"/>
            <a:ext cx="2514600" cy="673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চিকিৎসা প্রযুক্তি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E75D79-6F67-4317-891F-3AB206C30E0C}"/>
              </a:ext>
            </a:extLst>
          </p:cNvPr>
          <p:cNvSpPr/>
          <p:nvPr/>
        </p:nvSpPr>
        <p:spPr>
          <a:xfrm>
            <a:off x="7719793" y="6155156"/>
            <a:ext cx="2514600" cy="673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বিনোদন প্রযুক্তি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F6EB6A2-AE7A-44BD-A143-05B3DDD256D0}"/>
              </a:ext>
            </a:extLst>
          </p:cNvPr>
          <p:cNvSpPr/>
          <p:nvPr/>
        </p:nvSpPr>
        <p:spPr>
          <a:xfrm>
            <a:off x="1461837" y="5975437"/>
            <a:ext cx="2514600" cy="673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  প্রযুক্তি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0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28296F-B005-4755-A3C2-63E4747BFFAA}"/>
              </a:ext>
            </a:extLst>
          </p:cNvPr>
          <p:cNvSpPr txBox="1"/>
          <p:nvPr/>
        </p:nvSpPr>
        <p:spPr>
          <a:xfrm>
            <a:off x="661737" y="1732547"/>
            <a:ext cx="102771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যন্ত্র বা কৌশল ব্যবহার করে পরিবেশ নিয়ন্ত্রণ ও প্রয়োজনীয় কাজ সম্পাদন</a:t>
            </a:r>
          </a:p>
          <a:p>
            <a:r>
              <a:rPr lang="bn-IN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করাই হচ্ছে প্রযুক্তি। </a:t>
            </a:r>
          </a:p>
          <a:p>
            <a:r>
              <a:rPr lang="bn-IN" sz="3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আমাদের জীবনকে আরও উন্নত,সহজ ও আরামদায়ক করে।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3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5FBFAA-ADC7-40BB-94C8-C546F30D8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16" y="696579"/>
            <a:ext cx="3868184" cy="229176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E68BE83-1AFF-4B29-B86C-979CB935913E}"/>
              </a:ext>
            </a:extLst>
          </p:cNvPr>
          <p:cNvSpPr/>
          <p:nvPr/>
        </p:nvSpPr>
        <p:spPr>
          <a:xfrm>
            <a:off x="3483143" y="3092116"/>
            <a:ext cx="2514600" cy="673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  প্রযুক্তি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6C7E78-86FC-4434-927A-CD74195C5910}"/>
              </a:ext>
            </a:extLst>
          </p:cNvPr>
          <p:cNvSpPr/>
          <p:nvPr/>
        </p:nvSpPr>
        <p:spPr>
          <a:xfrm>
            <a:off x="2057400" y="4499811"/>
            <a:ext cx="9504947" cy="18528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ইস্ত্রি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ফোন,রেফ্রিজারেটর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99797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216</Words>
  <Application>Microsoft Office PowerPoint</Application>
  <PresentationFormat>Widescreen</PresentationFormat>
  <Paragraphs>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NikoshBAN</vt:lpstr>
      <vt:lpstr>Wingdings 3</vt:lpstr>
      <vt:lpstr>Wisp</vt:lpstr>
      <vt:lpstr>             বিজ্ঞান ক্লাশে স্বাগতম          </vt:lpstr>
      <vt:lpstr>PowerPoint Presentation</vt:lpstr>
      <vt:lpstr>PowerPoint Presentation</vt:lpstr>
      <vt:lpstr>PowerPoint Presentation</vt:lpstr>
      <vt:lpstr>আমদের জীবনে প্রযুক্তি   ১.দৈনন্দিন জীবনে প্রযুক্তি 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জোড়ায় কাজ </vt:lpstr>
      <vt:lpstr>দলীয় কাজ </vt:lpstr>
      <vt:lpstr>মূল্যায়ন </vt:lpstr>
      <vt:lpstr>বিদায় বেলা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বিজ্ঞান ক্লাশে স্বাগতম          </dc:title>
  <dc:creator>DOEL</dc:creator>
  <cp:lastModifiedBy>DOEL</cp:lastModifiedBy>
  <cp:revision>2</cp:revision>
  <dcterms:created xsi:type="dcterms:W3CDTF">2021-08-01T05:38:23Z</dcterms:created>
  <dcterms:modified xsi:type="dcterms:W3CDTF">2021-08-05T18:02:12Z</dcterms:modified>
</cp:coreProperties>
</file>