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81" r:id="rId10"/>
    <p:sldId id="274" r:id="rId11"/>
    <p:sldId id="263" r:id="rId12"/>
    <p:sldId id="282" r:id="rId13"/>
    <p:sldId id="266" r:id="rId14"/>
    <p:sldId id="267" r:id="rId15"/>
    <p:sldId id="268" r:id="rId16"/>
    <p:sldId id="269" r:id="rId17"/>
    <p:sldId id="283" r:id="rId18"/>
    <p:sldId id="271" r:id="rId19"/>
    <p:sldId id="284" r:id="rId20"/>
    <p:sldId id="272" r:id="rId21"/>
    <p:sldId id="273" r:id="rId22"/>
    <p:sldId id="275" r:id="rId23"/>
    <p:sldId id="279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4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3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2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5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3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38FB-FCF2-4690-9FEF-3D6CC89564E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fif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629" y="1"/>
            <a:ext cx="12192000" cy="8098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809897"/>
            <a:ext cx="6035040" cy="6792686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6" y="640080"/>
            <a:ext cx="6313714" cy="77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50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0"/>
            <a:ext cx="12191999" cy="80989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জেনে নেই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4143105"/>
            <a:ext cx="4924696" cy="1295400"/>
          </a:xfrm>
          <a:prstGeom prst="round2DiagRect">
            <a:avLst>
              <a:gd name="adj1" fmla="val 0"/>
              <a:gd name="adj2" fmla="val 2997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12" y="1020237"/>
            <a:ext cx="4475915" cy="127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09" y="5333689"/>
            <a:ext cx="4597713" cy="1276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836023"/>
            <a:ext cx="3135087" cy="14238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‘সুদর্শন’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9006" y="3775166"/>
            <a:ext cx="4362994" cy="10450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ছোট নৌকা।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54833" y="2233748"/>
            <a:ext cx="4537167" cy="15283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নূপুর, পায়ের অলংকার।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272937"/>
            <a:ext cx="2939143" cy="128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‘ঘুঙুর’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94023" y="923109"/>
            <a:ext cx="4602480" cy="12583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এক ধরনের গুবরে পোকা।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4321" y="4833258"/>
            <a:ext cx="4297679" cy="17504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৪,পাখির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937759"/>
            <a:ext cx="2965269" cy="1567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নীড়ে</a:t>
            </a:r>
            <a:r>
              <a:rPr lang="en-US" sz="3600" dirty="0" smtClean="0"/>
              <a:t>’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0" y="3566161"/>
            <a:ext cx="2886891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ডিঙা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27" y="2506570"/>
            <a:ext cx="4741544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chil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95944" y="1219201"/>
            <a:ext cx="3344090" cy="1968136"/>
          </a:xfrm>
        </p:spPr>
      </p:pic>
      <p:pic>
        <p:nvPicPr>
          <p:cNvPr id="5" name="Content Placeholder 5" descr="nupur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3631474"/>
            <a:ext cx="3540034" cy="2508069"/>
          </a:xfrm>
        </p:spPr>
      </p:pic>
      <p:sp>
        <p:nvSpPr>
          <p:cNvPr id="6" name="TextBox 5"/>
          <p:cNvSpPr txBox="1"/>
          <p:nvPr/>
        </p:nvSpPr>
        <p:spPr>
          <a:xfrm>
            <a:off x="0" y="718456"/>
            <a:ext cx="670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নিচের শব্দ দিয়ে অর্থ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বাক্য তৈরি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09589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30" y="5930534"/>
            <a:ext cx="249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2192000" cy="692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6" y="705394"/>
            <a:ext cx="6170023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60274"/>
            <a:ext cx="12192000" cy="13977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তীরে-এই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শালিকের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Content Placeholder 7" descr="shalik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0819" y="97879"/>
            <a:ext cx="3481181" cy="5323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4" descr="ch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3886" y="-1"/>
            <a:ext cx="3737142" cy="5355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72446" cy="54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440362"/>
            <a:ext cx="12192000" cy="141763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4" descr="dwipboy201009191284935501_paka d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11" y="0"/>
            <a:ext cx="6287589" cy="5442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7"/>
            <a:ext cx="5943600" cy="54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564777"/>
            <a:ext cx="12192000" cy="129322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কাঁঠাল-ছায়ায়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Fo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95943" y="0"/>
            <a:ext cx="6322423" cy="5566954"/>
          </a:xfrm>
        </p:spPr>
      </p:pic>
      <p:pic>
        <p:nvPicPr>
          <p:cNvPr id="6" name="Content Placeholder 4" descr="jack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0"/>
            <a:ext cx="6065520" cy="5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021977"/>
            <a:ext cx="12192000" cy="83602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হয়তো বা হাঁস হবো-কিশোরীর ঘুঙুর রহিবে লাল 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5" descr="hansh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688182" cy="5995851"/>
          </a:xfrm>
          <a:prstGeom prst="rect">
            <a:avLst/>
          </a:prstGeom>
        </p:spPr>
      </p:pic>
      <p:pic>
        <p:nvPicPr>
          <p:cNvPr id="6" name="Content Placeholder 4" descr="nup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7" y="156754"/>
            <a:ext cx="5529943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630091"/>
            <a:ext cx="12192000" cy="1227909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ভালবেসে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5" descr="kolm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52160" cy="5680165"/>
          </a:xfrm>
        </p:spPr>
      </p:pic>
      <p:pic>
        <p:nvPicPr>
          <p:cNvPr id="6" name="Content Placeholder 4" descr="h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0" y="0"/>
            <a:ext cx="6339840" cy="2991393"/>
          </a:xfrm>
          <a:prstGeom prst="rect">
            <a:avLst/>
          </a:prstGeom>
        </p:spPr>
      </p:pic>
      <p:pic>
        <p:nvPicPr>
          <p:cNvPr id="7" name="Content Placeholder 4" descr="dwipboy201009191284935501_paka dh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411" y="2978331"/>
            <a:ext cx="6287589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H="1" flipV="1">
            <a:off x="0" y="5512526"/>
            <a:ext cx="12192000" cy="13454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জলাঙ্গীর ঢেউয়ে ভেজা  বাংলার এ সবুজ করুণ ডাঙায়;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 দেখিবে চেয়ে সুর্দশন উড়িতেছে সন্ধ্যার বাতাসে;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84495-050-0372176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7132320" cy="5460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pc\Desktop\p\izfandior_13058030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50" y="0"/>
            <a:ext cx="4999150" cy="5512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80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617029"/>
            <a:ext cx="12191999" cy="124097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শুনিবে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পেঁচা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ডাকিতেছে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br>
              <a:rPr lang="en-US" sz="3600" b="1" dirty="0">
                <a:latin typeface="NikoshBAN" pitchFamily="2" charset="0"/>
                <a:cs typeface="NikoshBAN" pitchFamily="2" charset="0"/>
              </a:rPr>
            </a:b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খইয়ের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ছড়াতেছে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উঠানের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ঘাসে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;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shimul 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40" y="0"/>
            <a:ext cx="4197530" cy="5603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-91440"/>
            <a:ext cx="5595257" cy="5551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pc\Desktop\p\Ow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7405" cy="3729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54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59829"/>
            <a:ext cx="12192000" cy="16981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রূপসার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ছেঁড়া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ডিঙ্গাবায়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রাঙামেঘ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সাঁতরায়ে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Content Placeholder 5" descr="sada chera p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6701247" cy="5172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28" y="-1"/>
            <a:ext cx="5440671" cy="5225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575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175656"/>
            <a:ext cx="3801291" cy="369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162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38161" y="2272937"/>
            <a:ext cx="4053840" cy="25995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 চন্দ্র মন্ডল,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মাধ্যমিক বিদ্যালয়,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রোহিতা, মনিরামপুর,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 ।    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495006"/>
            <a:ext cx="4402181" cy="2312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৪৫ মিনিট,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১৬-7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97280"/>
            <a:ext cx="4389120" cy="1384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পাঠ-পরিচিতি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125097" y="1018902"/>
            <a:ext cx="4066903" cy="12888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শিক্ষক-পরিচিতি</a:t>
            </a:r>
            <a:r>
              <a:rPr lang="bn-IN" sz="3200" dirty="0" smtClean="0"/>
              <a:t>  </a:t>
            </a:r>
            <a:endParaRPr lang="en-US" sz="32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80201"/>
            <a:ext cx="768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            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819503"/>
            <a:ext cx="12192000" cy="1038497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দেখিবে ধবল বক;আমারেই পাবে তুমি ইহাদের ভিড়ে।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bok-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2353"/>
          <a:stretch>
            <a:fillRect/>
          </a:stretch>
        </p:blipFill>
        <p:spPr>
          <a:xfrm>
            <a:off x="0" y="-1"/>
            <a:ext cx="6257109" cy="5839097"/>
          </a:xfrm>
        </p:spPr>
      </p:pic>
      <p:pic>
        <p:nvPicPr>
          <p:cNvPr id="6" name="Content Placeholder 5" descr="bok-2.jpg"/>
          <p:cNvPicPr>
            <a:picLocks noChangeAspect="1"/>
          </p:cNvPicPr>
          <p:nvPr/>
        </p:nvPicPr>
        <p:blipFill>
          <a:blip r:embed="rId3"/>
          <a:srcRect t="30233"/>
          <a:stretch>
            <a:fillRect/>
          </a:stretch>
        </p:blipFill>
        <p:spPr>
          <a:xfrm>
            <a:off x="6204857" y="0"/>
            <a:ext cx="5987143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9" y="1018903"/>
            <a:ext cx="12061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আসিব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কবিতাটি কবির ‘ রূপসী বাংলা ’ কাব্য থেকে নেয়া হয়েছে।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দেখিয়েছেন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নিজের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দেশকে খুবই ভালোবাসেন।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প্রিয়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জন্মভূমির অত্যন্ত তুচ্ছ জিনিসগুলো তার দৃষ্টিতে সুন্দর হয়ে ধরা পড়েছে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মমতার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বাঁধন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        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তিনি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বাংলার নদী, মাঠ,ফসলের ক্ষেতকে ভালবেসে শঙচিল বা শালিকের বেশে এদেশে ফিরে আসবেন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কুয়াশায়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যাবেন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কলমির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বেড়াবেন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ঘেঁষে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যাবেন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                 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053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090057"/>
            <a:ext cx="5473337" cy="1319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 “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রাঙামেঘ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সাঁতরায়ে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নীড়ে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পঙক্তিটি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7817" y="2155371"/>
            <a:ext cx="5055326" cy="1240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9141"/>
            <a:ext cx="5551714" cy="33888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4" y="3438661"/>
            <a:ext cx="5133702" cy="34193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632856"/>
            <a:ext cx="2272937" cy="444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দল</a:t>
            </a:r>
            <a:r>
              <a:rPr lang="en-US" dirty="0" smtClean="0"/>
              <a:t> : </a:t>
            </a:r>
            <a:r>
              <a:rPr lang="en-US" dirty="0" err="1" smtClean="0"/>
              <a:t>শাপলা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10399" y="1693816"/>
            <a:ext cx="2272937" cy="444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দল</a:t>
            </a:r>
            <a:r>
              <a:rPr lang="en-US" dirty="0" smtClean="0"/>
              <a:t> : </a:t>
            </a:r>
            <a:r>
              <a:rPr lang="en-US" dirty="0" err="1" smtClean="0"/>
              <a:t>গোলাপ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1" y="731521"/>
            <a:ext cx="5682343" cy="679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অনুধাবনমুলক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2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936172"/>
            <a:ext cx="7876903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6903" y="879566"/>
            <a:ext cx="431509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১৯৫৪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68880"/>
            <a:ext cx="7981406" cy="1097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/>
              <a:t>?    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8020594" y="2508069"/>
            <a:ext cx="4171406" cy="10058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892731"/>
            <a:ext cx="7929154" cy="992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ধানসিঁড়ি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76903" y="5564777"/>
            <a:ext cx="4315097" cy="1293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499462"/>
            <a:ext cx="7876903" cy="12670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16092" y="3879669"/>
            <a:ext cx="4275908" cy="10711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ঝালকাঠি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5314" y="1005840"/>
            <a:ext cx="5003075" cy="111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১, জন্মভূমির প্রতি কবির ভালোবাসার স্বরুপ ব্যাখ্যা কর 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7" y="872218"/>
            <a:ext cx="7175864" cy="5868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00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26"/>
            <a:ext cx="121920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6" y="883239"/>
            <a:ext cx="3975463" cy="5883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49086"/>
            <a:ext cx="4101737" cy="600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836023"/>
            <a:ext cx="4127861" cy="59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8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fla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2920"/>
            <a:ext cx="4807131" cy="6355079"/>
          </a:xfrm>
        </p:spPr>
      </p:pic>
      <p:pic>
        <p:nvPicPr>
          <p:cNvPr id="5" name="Content Placeholder 6" descr="sritisowd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152" y="522514"/>
            <a:ext cx="3768831" cy="6335485"/>
          </a:xfrm>
          <a:prstGeom prst="rect">
            <a:avLst/>
          </a:prstGeom>
        </p:spPr>
      </p:pic>
      <p:pic>
        <p:nvPicPr>
          <p:cNvPr id="6" name="Content Placeholder 7" descr="shahid min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108" y="444137"/>
            <a:ext cx="3648891" cy="63093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47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9666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4872447" y="1423851"/>
            <a:ext cx="7319554" cy="11430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‘’আবার আসিব ফিরে’’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826035" y="3304903"/>
            <a:ext cx="6074228" cy="152966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জীবনানন্দ দাশ 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 descr="6a0120a8971a64970b0120a8e501ce970b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1103811"/>
            <a:ext cx="3592286" cy="4343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855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শিখনফল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9531" y="1097279"/>
            <a:ext cx="9836331" cy="4219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</a:t>
            </a:r>
          </a:p>
          <a:p>
            <a:pPr algn="ctr"/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কবি জীবনানন্দ দাশের পরিচিতি উল্লেখ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নতুন শব্দের অর্থসহ বাক্য তৈরি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কবি কেন এ দেশে ফিরে আসতে চান তা ব্যাখ্যা দিতে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অকৃত্রিম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মমত্ববোধে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a0120a8971a64970b0120a8e501ce970b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1887582"/>
            <a:ext cx="3003370" cy="38470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-13063" y="0"/>
            <a:ext cx="12205063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888274"/>
            <a:ext cx="3513909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9406" y="2168434"/>
            <a:ext cx="8782594" cy="21292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১৯২১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এম,এ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6971" y="957941"/>
            <a:ext cx="8665029" cy="11843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: ১৮৯৯ খ্রিষ্টাব্দের ১৭ই ফে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ব্রূয়ারী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3280" y="4193177"/>
            <a:ext cx="8712926" cy="1685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সাধনা : তাঁর কবিতায় বাংলাদেশের প্রকৃতির রঙ্গো রুপের বিচিত্র প্রকাশ ঘটেছে।  কবিতা ছাড়াও তিনি গল্প, উপন্যাস ও প্রবন্ধ রচনা করেছেন । তাঁকে রুপসী বাংলার কবি বলা হয়।       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74719" y="5839096"/>
            <a:ext cx="8582297" cy="9274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 : ১৯৫৪ সালের ২২ শে অক্টোবর কলকাতায় এক ট্রাম দুর্ঘটনায় নিহত হন।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/>
          </p:cNvSpPr>
          <p:nvPr/>
        </p:nvSpPr>
        <p:spPr bwMode="auto">
          <a:xfrm>
            <a:off x="-1" y="1920240"/>
            <a:ext cx="5499463" cy="1985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কবি জীবনানন্দ দাশের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927463"/>
            <a:ext cx="4402183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64" y="917530"/>
            <a:ext cx="6692536" cy="57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0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85354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জীবনানন্দ দাশ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590903" y="0"/>
            <a:ext cx="6492241" cy="808591"/>
          </a:xfrm>
          <a:prstGeom prst="wedgeRectCallout">
            <a:avLst>
              <a:gd name="adj1" fmla="val -16339"/>
              <a:gd name="adj2" fmla="val 2032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আদর্শ পাঠ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17" y="1663064"/>
            <a:ext cx="6535783" cy="51949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940526"/>
            <a:ext cx="5617029" cy="59174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আসিব ফিরে ধানসিড়িটির তীরে- এই বাংলায়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 মানুষ নয়- হয়তো বা শঙ্খ চিল শালিকের বেশে ;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কাঁঠাল-ছায়ায়;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 বা হাঁস হবো- কিশোরীর ঘুঙুর রহিবে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পায়,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ভেসে;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ভালোবেসে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জলাঙ্গীর ঢেউয়ে ভেজা  বাংলার এ সবুজ করুণ ডাঙায়;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 দেখিবে চেয়ে সুর্দশন উড়িতেছে সন্ধ্যার বাতাসে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শুনিবে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পেঁচা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ডাকিতেছে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খইয়ের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ছড়াতেছে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উঠানের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ঘাসে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রূপসার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ছেঁড়া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পালে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ডিঙ্গাবায়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রাঙামেঘ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সাঁতরায়ে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নীড়ে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আমারেই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ইহাদের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ভিড়ে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6617" y="3058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394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7" y="966651"/>
            <a:ext cx="6261463" cy="58913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0"/>
            <a:ext cx="590441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জীবনানন্দ দাশ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940526"/>
            <a:ext cx="5904411" cy="59174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আসিব ফিরে ধানসিড়িটির তীরে- এই বাংলায়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 মানুষ নয়- হয়তো বা শঙ্খ চিল শালিকের বেশে ;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কাঁঠাল-ছায়ায়;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 বা হাঁস হবো- কিশোরীর ঘুঙুর রহিবে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পায়,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ভেসে;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ভালোবেসে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জলাঙ্গীর ঢেউয়ে ভেজা  বাংলার এ সবুজ করুণ ডাঙায়;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 দেখিবে চেয়ে সুর্দশন উড়িতেছে সন্ধ্যার বাতাসে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শুনিবে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পেঁচা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ডাকিতেছে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খইয়ের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ছড়াতেছে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উঠানের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ঘাসে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রূপসার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ছেঁড়া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পালে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ডিঙ্গাবায়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রাঙামেঘ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সাঁতরায়ে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নীড়ে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আমারেই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ইহাদের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ভিড়ে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0536" y="-1"/>
            <a:ext cx="6261463" cy="1084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4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890</Words>
  <Application>Microsoft Office PowerPoint</Application>
  <PresentationFormat>Widescreen</PresentationFormat>
  <Paragraphs>120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Nirmala UI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হয়তো ভোরের কাক হয়ে এই কার্তিকের নবান্নের দেশে</vt:lpstr>
      <vt:lpstr>কুয়াশার বুকে ভেসে একদিন আসিব এ কাঁঠাল-ছায়ায়;</vt:lpstr>
      <vt:lpstr>হয়তো বা হাঁস হবো-কিশোরীর ঘুঙুর রহিবে লাল পায়,</vt:lpstr>
      <vt:lpstr>সারাদিন কেটে যাবে কলমির গন্ধভরা জলে ভেসে ভেসে; আবার আসিব আমি বাংলার নদী মাঠ খেত ভালবেসে</vt:lpstr>
      <vt:lpstr>PowerPoint Presentation</vt:lpstr>
      <vt:lpstr>হয়তো শুনিবে এক লক্ষ্মীপেঁচা ডাকিতেছে শিমুলের ডালে; হয়তো খইয়ের ধান ছড়াতেছে শিশু এক উঠানের ঘাসে; </vt:lpstr>
      <vt:lpstr>PowerPoint Presentation</vt:lpstr>
      <vt:lpstr>দেখিবে ধবল বক;আমারেই পাবে তুমি ইহাদের ভিড়ে।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185</cp:revision>
  <dcterms:created xsi:type="dcterms:W3CDTF">2020-04-04T15:30:15Z</dcterms:created>
  <dcterms:modified xsi:type="dcterms:W3CDTF">2021-08-06T10:16:05Z</dcterms:modified>
</cp:coreProperties>
</file>