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21"/>
  </p:notesMasterIdLst>
  <p:sldIdLst>
    <p:sldId id="256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3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8BF2A-67C3-4968-9DBE-2850C9A4E73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C5AA7E-FBAB-4D0A-87E9-5BD8EADBC7F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ইঁদুর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E5D534F-11EC-414E-AE1A-DC7E57ACB2E0}" type="parTrans" cxnId="{33732164-7C46-453F-8825-F7F3511E95DF}">
      <dgm:prSet/>
      <dgm:spPr/>
      <dgm:t>
        <a:bodyPr/>
        <a:lstStyle/>
        <a:p>
          <a:endParaRPr lang="en-US" sz="1800"/>
        </a:p>
      </dgm:t>
    </dgm:pt>
    <dgm:pt modelId="{44131E2E-1C04-4D7F-9341-890D87F985C6}" type="sibTrans" cxnId="{33732164-7C46-453F-8825-F7F3511E95DF}">
      <dgm:prSet custT="1"/>
      <dgm:spPr/>
      <dgm:t>
        <a:bodyPr/>
        <a:lstStyle/>
        <a:p>
          <a:endParaRPr lang="en-US" sz="1600"/>
        </a:p>
      </dgm:t>
    </dgm:pt>
    <dgm:pt modelId="{E69665AD-1D16-40F1-A674-69859B9CD5E8}">
      <dgm:prSet phldrT="[Text]" custT="1"/>
      <dgm:spPr/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খরগোশ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A70348C-CE4C-4F0B-83DB-8D2BB7C0D96E}" type="parTrans" cxnId="{9FCF36FE-4BB9-4E64-9CA8-0A2CC5BA3A7F}">
      <dgm:prSet/>
      <dgm:spPr/>
      <dgm:t>
        <a:bodyPr/>
        <a:lstStyle/>
        <a:p>
          <a:endParaRPr lang="en-US" sz="1800"/>
        </a:p>
      </dgm:t>
    </dgm:pt>
    <dgm:pt modelId="{F1C03B22-3901-4FF6-B82F-ABDFB1A65189}" type="sibTrans" cxnId="{9FCF36FE-4BB9-4E64-9CA8-0A2CC5BA3A7F}">
      <dgm:prSet custT="1"/>
      <dgm:spPr/>
      <dgm:t>
        <a:bodyPr/>
        <a:lstStyle/>
        <a:p>
          <a:endParaRPr lang="en-US" sz="1600"/>
        </a:p>
      </dgm:t>
    </dgm:pt>
    <dgm:pt modelId="{A0341125-FD8E-41E2-A19E-2DDB23F9BC80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000" dirty="0"/>
            <a:t>সজারু</a:t>
          </a:r>
          <a:endParaRPr lang="en-US" sz="2000" dirty="0"/>
        </a:p>
      </dgm:t>
    </dgm:pt>
    <dgm:pt modelId="{5FE1EE76-648D-4683-A4D2-16BC5A548542}" type="parTrans" cxnId="{6A3B080A-EFA2-4F53-95CE-27127AE8AA44}">
      <dgm:prSet/>
      <dgm:spPr/>
      <dgm:t>
        <a:bodyPr/>
        <a:lstStyle/>
        <a:p>
          <a:endParaRPr lang="en-US" sz="1800"/>
        </a:p>
      </dgm:t>
    </dgm:pt>
    <dgm:pt modelId="{F0621BAE-90C6-4277-8443-321AF4333821}" type="sibTrans" cxnId="{6A3B080A-EFA2-4F53-95CE-27127AE8AA44}">
      <dgm:prSet custT="1"/>
      <dgm:spPr/>
      <dgm:t>
        <a:bodyPr/>
        <a:lstStyle/>
        <a:p>
          <a:endParaRPr lang="en-US" sz="1600"/>
        </a:p>
      </dgm:t>
    </dgm:pt>
    <dgm:pt modelId="{96B3A329-DDA9-47A5-A044-E4B461DA158C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sz="2000" dirty="0"/>
            <a:t>পিপড়া</a:t>
          </a:r>
          <a:endParaRPr lang="en-US" sz="2000" dirty="0"/>
        </a:p>
      </dgm:t>
    </dgm:pt>
    <dgm:pt modelId="{CF7F00B4-9E14-4811-8EF7-A3E9F9EE7272}" type="parTrans" cxnId="{3032C1CB-E432-4782-804E-A8D3FF47674D}">
      <dgm:prSet/>
      <dgm:spPr/>
      <dgm:t>
        <a:bodyPr/>
        <a:lstStyle/>
        <a:p>
          <a:endParaRPr lang="en-US" sz="1800"/>
        </a:p>
      </dgm:t>
    </dgm:pt>
    <dgm:pt modelId="{A2F72D62-CCEB-405D-814D-6658BD4BA8D7}" type="sibTrans" cxnId="{3032C1CB-E432-4782-804E-A8D3FF47674D}">
      <dgm:prSet custT="1"/>
      <dgm:spPr/>
      <dgm:t>
        <a:bodyPr/>
        <a:lstStyle/>
        <a:p>
          <a:endParaRPr lang="en-US" sz="1600"/>
        </a:p>
      </dgm:t>
    </dgm:pt>
    <dgm:pt modelId="{B0314DE8-DAFE-430D-8E50-B2E260C0CCFE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2000" dirty="0">
              <a:solidFill>
                <a:schemeClr val="tx1"/>
              </a:solidFill>
            </a:rPr>
            <a:t>কেঁচো</a:t>
          </a:r>
          <a:endParaRPr lang="en-US" sz="2000" dirty="0">
            <a:solidFill>
              <a:schemeClr val="tx1"/>
            </a:solidFill>
          </a:endParaRPr>
        </a:p>
      </dgm:t>
    </dgm:pt>
    <dgm:pt modelId="{6E9C9CC4-4E52-49D6-A913-479E55A08489}" type="parTrans" cxnId="{2A365507-990D-4FA8-A76F-A4AC285E2061}">
      <dgm:prSet/>
      <dgm:spPr/>
      <dgm:t>
        <a:bodyPr/>
        <a:lstStyle/>
        <a:p>
          <a:endParaRPr lang="en-US" sz="1800"/>
        </a:p>
      </dgm:t>
    </dgm:pt>
    <dgm:pt modelId="{C87886B7-13F8-4C7C-A29D-A6619A58E64A}" type="sibTrans" cxnId="{2A365507-990D-4FA8-A76F-A4AC285E2061}">
      <dgm:prSet custT="1"/>
      <dgm:spPr/>
      <dgm:t>
        <a:bodyPr/>
        <a:lstStyle/>
        <a:p>
          <a:endParaRPr lang="en-US" sz="1600"/>
        </a:p>
      </dgm:t>
    </dgm:pt>
    <dgm:pt modelId="{938E7E3A-95C3-4901-927D-B6D6A94F02AC}" type="pres">
      <dgm:prSet presAssocID="{1428BF2A-67C3-4968-9DBE-2850C9A4E73E}" presName="cycle" presStyleCnt="0">
        <dgm:presLayoutVars>
          <dgm:dir/>
          <dgm:resizeHandles val="exact"/>
        </dgm:presLayoutVars>
      </dgm:prSet>
      <dgm:spPr/>
    </dgm:pt>
    <dgm:pt modelId="{F955EF86-9D60-4359-A678-1004B4C0838A}" type="pres">
      <dgm:prSet presAssocID="{DCC5AA7E-FBAB-4D0A-87E9-5BD8EADBC7FB}" presName="node" presStyleLbl="node1" presStyleIdx="0" presStyleCnt="5">
        <dgm:presLayoutVars>
          <dgm:bulletEnabled val="1"/>
        </dgm:presLayoutVars>
      </dgm:prSet>
      <dgm:spPr/>
    </dgm:pt>
    <dgm:pt modelId="{522951C9-DD64-4638-945B-58C02ABAC345}" type="pres">
      <dgm:prSet presAssocID="{44131E2E-1C04-4D7F-9341-890D87F985C6}" presName="sibTrans" presStyleLbl="sibTrans2D1" presStyleIdx="0" presStyleCnt="5"/>
      <dgm:spPr/>
    </dgm:pt>
    <dgm:pt modelId="{C936A27E-DE32-40CD-AEE0-A70F59D2768D}" type="pres">
      <dgm:prSet presAssocID="{44131E2E-1C04-4D7F-9341-890D87F985C6}" presName="connectorText" presStyleLbl="sibTrans2D1" presStyleIdx="0" presStyleCnt="5"/>
      <dgm:spPr/>
    </dgm:pt>
    <dgm:pt modelId="{CBDBC7C5-7F68-4BEF-9C66-A62149557156}" type="pres">
      <dgm:prSet presAssocID="{E69665AD-1D16-40F1-A674-69859B9CD5E8}" presName="node" presStyleLbl="node1" presStyleIdx="1" presStyleCnt="5">
        <dgm:presLayoutVars>
          <dgm:bulletEnabled val="1"/>
        </dgm:presLayoutVars>
      </dgm:prSet>
      <dgm:spPr/>
    </dgm:pt>
    <dgm:pt modelId="{01E9C30F-E8F0-42EF-9D35-07CB43AE268C}" type="pres">
      <dgm:prSet presAssocID="{F1C03B22-3901-4FF6-B82F-ABDFB1A65189}" presName="sibTrans" presStyleLbl="sibTrans2D1" presStyleIdx="1" presStyleCnt="5"/>
      <dgm:spPr/>
    </dgm:pt>
    <dgm:pt modelId="{5C7DA53C-C60E-4E27-8E79-ED039B9E082A}" type="pres">
      <dgm:prSet presAssocID="{F1C03B22-3901-4FF6-B82F-ABDFB1A65189}" presName="connectorText" presStyleLbl="sibTrans2D1" presStyleIdx="1" presStyleCnt="5"/>
      <dgm:spPr/>
    </dgm:pt>
    <dgm:pt modelId="{6E20A733-74E6-42B5-AE6C-5E79C9CDC46C}" type="pres">
      <dgm:prSet presAssocID="{A0341125-FD8E-41E2-A19E-2DDB23F9BC80}" presName="node" presStyleLbl="node1" presStyleIdx="2" presStyleCnt="5">
        <dgm:presLayoutVars>
          <dgm:bulletEnabled val="1"/>
        </dgm:presLayoutVars>
      </dgm:prSet>
      <dgm:spPr/>
    </dgm:pt>
    <dgm:pt modelId="{FE1159BE-8521-47D0-9325-1B5DDFDC9A24}" type="pres">
      <dgm:prSet presAssocID="{F0621BAE-90C6-4277-8443-321AF4333821}" presName="sibTrans" presStyleLbl="sibTrans2D1" presStyleIdx="2" presStyleCnt="5"/>
      <dgm:spPr/>
    </dgm:pt>
    <dgm:pt modelId="{081E70A9-5926-4C9F-85AB-4F353CA05339}" type="pres">
      <dgm:prSet presAssocID="{F0621BAE-90C6-4277-8443-321AF4333821}" presName="connectorText" presStyleLbl="sibTrans2D1" presStyleIdx="2" presStyleCnt="5"/>
      <dgm:spPr/>
    </dgm:pt>
    <dgm:pt modelId="{3C54D901-4A8D-4F58-B107-686B69338574}" type="pres">
      <dgm:prSet presAssocID="{96B3A329-DDA9-47A5-A044-E4B461DA158C}" presName="node" presStyleLbl="node1" presStyleIdx="3" presStyleCnt="5">
        <dgm:presLayoutVars>
          <dgm:bulletEnabled val="1"/>
        </dgm:presLayoutVars>
      </dgm:prSet>
      <dgm:spPr/>
    </dgm:pt>
    <dgm:pt modelId="{A47AD133-1489-46E3-AA9F-A22465B4F37E}" type="pres">
      <dgm:prSet presAssocID="{A2F72D62-CCEB-405D-814D-6658BD4BA8D7}" presName="sibTrans" presStyleLbl="sibTrans2D1" presStyleIdx="3" presStyleCnt="5"/>
      <dgm:spPr/>
    </dgm:pt>
    <dgm:pt modelId="{BF806D2D-C528-482E-9856-600FF248DA63}" type="pres">
      <dgm:prSet presAssocID="{A2F72D62-CCEB-405D-814D-6658BD4BA8D7}" presName="connectorText" presStyleLbl="sibTrans2D1" presStyleIdx="3" presStyleCnt="5"/>
      <dgm:spPr/>
    </dgm:pt>
    <dgm:pt modelId="{A428419C-3B20-4B63-9C80-22DAD527A439}" type="pres">
      <dgm:prSet presAssocID="{B0314DE8-DAFE-430D-8E50-B2E260C0CCFE}" presName="node" presStyleLbl="node1" presStyleIdx="4" presStyleCnt="5">
        <dgm:presLayoutVars>
          <dgm:bulletEnabled val="1"/>
        </dgm:presLayoutVars>
      </dgm:prSet>
      <dgm:spPr/>
    </dgm:pt>
    <dgm:pt modelId="{2A0E4D43-8181-4C3E-B9B4-B97FA530ED82}" type="pres">
      <dgm:prSet presAssocID="{C87886B7-13F8-4C7C-A29D-A6619A58E64A}" presName="sibTrans" presStyleLbl="sibTrans2D1" presStyleIdx="4" presStyleCnt="5"/>
      <dgm:spPr/>
    </dgm:pt>
    <dgm:pt modelId="{DCEEF5AD-86CD-4A0F-910C-6D5D06F67764}" type="pres">
      <dgm:prSet presAssocID="{C87886B7-13F8-4C7C-A29D-A6619A58E64A}" presName="connectorText" presStyleLbl="sibTrans2D1" presStyleIdx="4" presStyleCnt="5"/>
      <dgm:spPr/>
    </dgm:pt>
  </dgm:ptLst>
  <dgm:cxnLst>
    <dgm:cxn modelId="{2A365507-990D-4FA8-A76F-A4AC285E2061}" srcId="{1428BF2A-67C3-4968-9DBE-2850C9A4E73E}" destId="{B0314DE8-DAFE-430D-8E50-B2E260C0CCFE}" srcOrd="4" destOrd="0" parTransId="{6E9C9CC4-4E52-49D6-A913-479E55A08489}" sibTransId="{C87886B7-13F8-4C7C-A29D-A6619A58E64A}"/>
    <dgm:cxn modelId="{6A3B080A-EFA2-4F53-95CE-27127AE8AA44}" srcId="{1428BF2A-67C3-4968-9DBE-2850C9A4E73E}" destId="{A0341125-FD8E-41E2-A19E-2DDB23F9BC80}" srcOrd="2" destOrd="0" parTransId="{5FE1EE76-648D-4683-A4D2-16BC5A548542}" sibTransId="{F0621BAE-90C6-4277-8443-321AF4333821}"/>
    <dgm:cxn modelId="{6EA03914-FADD-4A8D-BCA5-F88ACA36468B}" type="presOf" srcId="{A0341125-FD8E-41E2-A19E-2DDB23F9BC80}" destId="{6E20A733-74E6-42B5-AE6C-5E79C9CDC46C}" srcOrd="0" destOrd="0" presId="urn:microsoft.com/office/officeart/2005/8/layout/cycle2"/>
    <dgm:cxn modelId="{D84BA619-4B58-4A08-84E9-D7653466B166}" type="presOf" srcId="{F1C03B22-3901-4FF6-B82F-ABDFB1A65189}" destId="{01E9C30F-E8F0-42EF-9D35-07CB43AE268C}" srcOrd="0" destOrd="0" presId="urn:microsoft.com/office/officeart/2005/8/layout/cycle2"/>
    <dgm:cxn modelId="{33732164-7C46-453F-8825-F7F3511E95DF}" srcId="{1428BF2A-67C3-4968-9DBE-2850C9A4E73E}" destId="{DCC5AA7E-FBAB-4D0A-87E9-5BD8EADBC7FB}" srcOrd="0" destOrd="0" parTransId="{CE5D534F-11EC-414E-AE1A-DC7E57ACB2E0}" sibTransId="{44131E2E-1C04-4D7F-9341-890D87F985C6}"/>
    <dgm:cxn modelId="{A36E8148-9FBE-4110-9699-D286902F1595}" type="presOf" srcId="{B0314DE8-DAFE-430D-8E50-B2E260C0CCFE}" destId="{A428419C-3B20-4B63-9C80-22DAD527A439}" srcOrd="0" destOrd="0" presId="urn:microsoft.com/office/officeart/2005/8/layout/cycle2"/>
    <dgm:cxn modelId="{C21E9048-A909-465E-9D69-C7C9F7E185AE}" type="presOf" srcId="{96B3A329-DDA9-47A5-A044-E4B461DA158C}" destId="{3C54D901-4A8D-4F58-B107-686B69338574}" srcOrd="0" destOrd="0" presId="urn:microsoft.com/office/officeart/2005/8/layout/cycle2"/>
    <dgm:cxn modelId="{0E843571-E62C-437D-ACB3-03C88C2CCA8B}" type="presOf" srcId="{44131E2E-1C04-4D7F-9341-890D87F985C6}" destId="{C936A27E-DE32-40CD-AEE0-A70F59D2768D}" srcOrd="1" destOrd="0" presId="urn:microsoft.com/office/officeart/2005/8/layout/cycle2"/>
    <dgm:cxn modelId="{4EC27151-3818-4E27-9FF7-080140BCEB6A}" type="presOf" srcId="{DCC5AA7E-FBAB-4D0A-87E9-5BD8EADBC7FB}" destId="{F955EF86-9D60-4359-A678-1004B4C0838A}" srcOrd="0" destOrd="0" presId="urn:microsoft.com/office/officeart/2005/8/layout/cycle2"/>
    <dgm:cxn modelId="{9EB9C153-5E5C-4FFB-84DE-4D3E00AE9A3A}" type="presOf" srcId="{F0621BAE-90C6-4277-8443-321AF4333821}" destId="{081E70A9-5926-4C9F-85AB-4F353CA05339}" srcOrd="1" destOrd="0" presId="urn:microsoft.com/office/officeart/2005/8/layout/cycle2"/>
    <dgm:cxn modelId="{DFE62859-151A-4041-953D-3B649E9EA900}" type="presOf" srcId="{C87886B7-13F8-4C7C-A29D-A6619A58E64A}" destId="{2A0E4D43-8181-4C3E-B9B4-B97FA530ED82}" srcOrd="0" destOrd="0" presId="urn:microsoft.com/office/officeart/2005/8/layout/cycle2"/>
    <dgm:cxn modelId="{470FE28A-6C65-4895-9AEA-123F27ED5182}" type="presOf" srcId="{44131E2E-1C04-4D7F-9341-890D87F985C6}" destId="{522951C9-DD64-4638-945B-58C02ABAC345}" srcOrd="0" destOrd="0" presId="urn:microsoft.com/office/officeart/2005/8/layout/cycle2"/>
    <dgm:cxn modelId="{DCD83292-747A-4EAF-BAF2-63F3BD971F78}" type="presOf" srcId="{F1C03B22-3901-4FF6-B82F-ABDFB1A65189}" destId="{5C7DA53C-C60E-4E27-8E79-ED039B9E082A}" srcOrd="1" destOrd="0" presId="urn:microsoft.com/office/officeart/2005/8/layout/cycle2"/>
    <dgm:cxn modelId="{AD767894-BE7B-4075-9F94-3C8D2950D4F6}" type="presOf" srcId="{C87886B7-13F8-4C7C-A29D-A6619A58E64A}" destId="{DCEEF5AD-86CD-4A0F-910C-6D5D06F67764}" srcOrd="1" destOrd="0" presId="urn:microsoft.com/office/officeart/2005/8/layout/cycle2"/>
    <dgm:cxn modelId="{6F69DCA6-4F63-4F99-9D74-40645A11A1B9}" type="presOf" srcId="{1428BF2A-67C3-4968-9DBE-2850C9A4E73E}" destId="{938E7E3A-95C3-4901-927D-B6D6A94F02AC}" srcOrd="0" destOrd="0" presId="urn:microsoft.com/office/officeart/2005/8/layout/cycle2"/>
    <dgm:cxn modelId="{518D28A7-840F-4FCC-B0BE-92E1D59C90AD}" type="presOf" srcId="{A2F72D62-CCEB-405D-814D-6658BD4BA8D7}" destId="{BF806D2D-C528-482E-9856-600FF248DA63}" srcOrd="1" destOrd="0" presId="urn:microsoft.com/office/officeart/2005/8/layout/cycle2"/>
    <dgm:cxn modelId="{3032C1CB-E432-4782-804E-A8D3FF47674D}" srcId="{1428BF2A-67C3-4968-9DBE-2850C9A4E73E}" destId="{96B3A329-DDA9-47A5-A044-E4B461DA158C}" srcOrd="3" destOrd="0" parTransId="{CF7F00B4-9E14-4811-8EF7-A3E9F9EE7272}" sibTransId="{A2F72D62-CCEB-405D-814D-6658BD4BA8D7}"/>
    <dgm:cxn modelId="{2E9DB0EA-29F7-4B41-AE7B-413B8EDB2323}" type="presOf" srcId="{E69665AD-1D16-40F1-A674-69859B9CD5E8}" destId="{CBDBC7C5-7F68-4BEF-9C66-A62149557156}" srcOrd="0" destOrd="0" presId="urn:microsoft.com/office/officeart/2005/8/layout/cycle2"/>
    <dgm:cxn modelId="{6B1340EF-4E30-4196-A253-832EC3D1AE4E}" type="presOf" srcId="{F0621BAE-90C6-4277-8443-321AF4333821}" destId="{FE1159BE-8521-47D0-9325-1B5DDFDC9A24}" srcOrd="0" destOrd="0" presId="urn:microsoft.com/office/officeart/2005/8/layout/cycle2"/>
    <dgm:cxn modelId="{A323C1F9-7759-4FA9-AF4B-C1167AE8D0C2}" type="presOf" srcId="{A2F72D62-CCEB-405D-814D-6658BD4BA8D7}" destId="{A47AD133-1489-46E3-AA9F-A22465B4F37E}" srcOrd="0" destOrd="0" presId="urn:microsoft.com/office/officeart/2005/8/layout/cycle2"/>
    <dgm:cxn modelId="{9FCF36FE-4BB9-4E64-9CA8-0A2CC5BA3A7F}" srcId="{1428BF2A-67C3-4968-9DBE-2850C9A4E73E}" destId="{E69665AD-1D16-40F1-A674-69859B9CD5E8}" srcOrd="1" destOrd="0" parTransId="{BA70348C-CE4C-4F0B-83DB-8D2BB7C0D96E}" sibTransId="{F1C03B22-3901-4FF6-B82F-ABDFB1A65189}"/>
    <dgm:cxn modelId="{8288C5CA-0426-4BB9-9B5E-06C46074C75D}" type="presParOf" srcId="{938E7E3A-95C3-4901-927D-B6D6A94F02AC}" destId="{F955EF86-9D60-4359-A678-1004B4C0838A}" srcOrd="0" destOrd="0" presId="urn:microsoft.com/office/officeart/2005/8/layout/cycle2"/>
    <dgm:cxn modelId="{968F06A7-4B69-42A4-B8CA-AF48974EE6BB}" type="presParOf" srcId="{938E7E3A-95C3-4901-927D-B6D6A94F02AC}" destId="{522951C9-DD64-4638-945B-58C02ABAC345}" srcOrd="1" destOrd="0" presId="urn:microsoft.com/office/officeart/2005/8/layout/cycle2"/>
    <dgm:cxn modelId="{85D305D1-A6D9-4CB9-AA48-EDE39E43F885}" type="presParOf" srcId="{522951C9-DD64-4638-945B-58C02ABAC345}" destId="{C936A27E-DE32-40CD-AEE0-A70F59D2768D}" srcOrd="0" destOrd="0" presId="urn:microsoft.com/office/officeart/2005/8/layout/cycle2"/>
    <dgm:cxn modelId="{C0237034-3BE2-4A87-AB21-15BA7E238091}" type="presParOf" srcId="{938E7E3A-95C3-4901-927D-B6D6A94F02AC}" destId="{CBDBC7C5-7F68-4BEF-9C66-A62149557156}" srcOrd="2" destOrd="0" presId="urn:microsoft.com/office/officeart/2005/8/layout/cycle2"/>
    <dgm:cxn modelId="{8F5FE988-1DA7-4E8E-A922-5079C2AF6CE7}" type="presParOf" srcId="{938E7E3A-95C3-4901-927D-B6D6A94F02AC}" destId="{01E9C30F-E8F0-42EF-9D35-07CB43AE268C}" srcOrd="3" destOrd="0" presId="urn:microsoft.com/office/officeart/2005/8/layout/cycle2"/>
    <dgm:cxn modelId="{9940E654-CB39-4879-8000-B9974BB96A6F}" type="presParOf" srcId="{01E9C30F-E8F0-42EF-9D35-07CB43AE268C}" destId="{5C7DA53C-C60E-4E27-8E79-ED039B9E082A}" srcOrd="0" destOrd="0" presId="urn:microsoft.com/office/officeart/2005/8/layout/cycle2"/>
    <dgm:cxn modelId="{471DDD75-1921-40D2-9AB4-145F5289243C}" type="presParOf" srcId="{938E7E3A-95C3-4901-927D-B6D6A94F02AC}" destId="{6E20A733-74E6-42B5-AE6C-5E79C9CDC46C}" srcOrd="4" destOrd="0" presId="urn:microsoft.com/office/officeart/2005/8/layout/cycle2"/>
    <dgm:cxn modelId="{C3A3FBE8-6E0D-45A4-B9D5-7F00EB47C941}" type="presParOf" srcId="{938E7E3A-95C3-4901-927D-B6D6A94F02AC}" destId="{FE1159BE-8521-47D0-9325-1B5DDFDC9A24}" srcOrd="5" destOrd="0" presId="urn:microsoft.com/office/officeart/2005/8/layout/cycle2"/>
    <dgm:cxn modelId="{48B247D8-78DD-4B10-9A84-079AC29A56B2}" type="presParOf" srcId="{FE1159BE-8521-47D0-9325-1B5DDFDC9A24}" destId="{081E70A9-5926-4C9F-85AB-4F353CA05339}" srcOrd="0" destOrd="0" presId="urn:microsoft.com/office/officeart/2005/8/layout/cycle2"/>
    <dgm:cxn modelId="{DC690ACD-74A9-4E55-8A24-B98BA285213C}" type="presParOf" srcId="{938E7E3A-95C3-4901-927D-B6D6A94F02AC}" destId="{3C54D901-4A8D-4F58-B107-686B69338574}" srcOrd="6" destOrd="0" presId="urn:microsoft.com/office/officeart/2005/8/layout/cycle2"/>
    <dgm:cxn modelId="{10416476-FAE5-4792-BCA2-00B50CD48023}" type="presParOf" srcId="{938E7E3A-95C3-4901-927D-B6D6A94F02AC}" destId="{A47AD133-1489-46E3-AA9F-A22465B4F37E}" srcOrd="7" destOrd="0" presId="urn:microsoft.com/office/officeart/2005/8/layout/cycle2"/>
    <dgm:cxn modelId="{D7046B57-5464-4763-A180-D547ED03041E}" type="presParOf" srcId="{A47AD133-1489-46E3-AA9F-A22465B4F37E}" destId="{BF806D2D-C528-482E-9856-600FF248DA63}" srcOrd="0" destOrd="0" presId="urn:microsoft.com/office/officeart/2005/8/layout/cycle2"/>
    <dgm:cxn modelId="{70844766-9EEF-43FB-8D8D-175ED90CA322}" type="presParOf" srcId="{938E7E3A-95C3-4901-927D-B6D6A94F02AC}" destId="{A428419C-3B20-4B63-9C80-22DAD527A439}" srcOrd="8" destOrd="0" presId="urn:microsoft.com/office/officeart/2005/8/layout/cycle2"/>
    <dgm:cxn modelId="{3F7AF6CE-110E-4E55-9DA0-DBA2AA104D5C}" type="presParOf" srcId="{938E7E3A-95C3-4901-927D-B6D6A94F02AC}" destId="{2A0E4D43-8181-4C3E-B9B4-B97FA530ED82}" srcOrd="9" destOrd="0" presId="urn:microsoft.com/office/officeart/2005/8/layout/cycle2"/>
    <dgm:cxn modelId="{53CAAB75-67EE-4748-9CDF-FEB6DA551390}" type="presParOf" srcId="{2A0E4D43-8181-4C3E-B9B4-B97FA530ED82}" destId="{DCEEF5AD-86CD-4A0F-910C-6D5D06F677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0BFCE-2EE8-443A-AF74-3B030E884D02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C16162-B6BE-4E28-91BD-F286098A9E37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শিয়াল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E3418A-B148-4A6D-AC43-D1209B0B8354}" type="parTrans" cxnId="{0486CCA3-F275-4D49-A351-F41D3CAAB60B}">
      <dgm:prSet/>
      <dgm:spPr/>
      <dgm:t>
        <a:bodyPr/>
        <a:lstStyle/>
        <a:p>
          <a:endParaRPr lang="en-US"/>
        </a:p>
      </dgm:t>
    </dgm:pt>
    <dgm:pt modelId="{515FC9E7-D869-4D12-9DAA-3EC7168C28BA}" type="sibTrans" cxnId="{0486CCA3-F275-4D49-A351-F41D3CAAB60B}">
      <dgm:prSet/>
      <dgm:spPr/>
      <dgm:t>
        <a:bodyPr/>
        <a:lstStyle/>
        <a:p>
          <a:endParaRPr lang="en-US"/>
        </a:p>
      </dgm:t>
    </dgm:pt>
    <dgm:pt modelId="{742FAB48-47E0-435E-9521-9AFF9CFEBB1A}">
      <dgm:prSet phldrT="[Text]"/>
      <dgm:spPr/>
      <dgm:t>
        <a:bodyPr/>
        <a:lstStyle/>
        <a:p>
          <a:r>
            <a:rPr lang="bn-BD" dirty="0"/>
            <a:t>বেজি</a:t>
          </a:r>
          <a:endParaRPr lang="en-US" dirty="0"/>
        </a:p>
      </dgm:t>
    </dgm:pt>
    <dgm:pt modelId="{A7A6AF68-52D1-4EAC-A2D4-E908FD83D012}" type="parTrans" cxnId="{E6E8F015-C460-472A-B050-7AE08D86EDE2}">
      <dgm:prSet/>
      <dgm:spPr/>
      <dgm:t>
        <a:bodyPr/>
        <a:lstStyle/>
        <a:p>
          <a:endParaRPr lang="en-US"/>
        </a:p>
      </dgm:t>
    </dgm:pt>
    <dgm:pt modelId="{70D599E9-5425-4D25-89CF-3D7F09D20B5A}" type="sibTrans" cxnId="{E6E8F015-C460-472A-B050-7AE08D86EDE2}">
      <dgm:prSet/>
      <dgm:spPr/>
      <dgm:t>
        <a:bodyPr/>
        <a:lstStyle/>
        <a:p>
          <a:endParaRPr lang="en-US"/>
        </a:p>
      </dgm:t>
    </dgm:pt>
    <dgm:pt modelId="{71CC5358-FC37-4175-955C-E54F5630B31B}">
      <dgm:prSet phldrT="[Text]"/>
      <dgm:spPr/>
      <dgm:t>
        <a:bodyPr/>
        <a:lstStyle/>
        <a:p>
          <a:r>
            <a:rPr lang="bn-BD" dirty="0"/>
            <a:t>গুঁইসাপ</a:t>
          </a:r>
          <a:endParaRPr lang="en-US" dirty="0"/>
        </a:p>
      </dgm:t>
    </dgm:pt>
    <dgm:pt modelId="{3B291E5A-13F5-447D-92BB-D8797F1E67FF}" type="parTrans" cxnId="{6E225418-64D1-4721-AE07-D713A9922C52}">
      <dgm:prSet/>
      <dgm:spPr/>
      <dgm:t>
        <a:bodyPr/>
        <a:lstStyle/>
        <a:p>
          <a:endParaRPr lang="en-US"/>
        </a:p>
      </dgm:t>
    </dgm:pt>
    <dgm:pt modelId="{1E6DE127-AF61-4D92-9C0F-BEFDB7A86498}" type="sibTrans" cxnId="{6E225418-64D1-4721-AE07-D713A9922C52}">
      <dgm:prSet/>
      <dgm:spPr/>
      <dgm:t>
        <a:bodyPr/>
        <a:lstStyle/>
        <a:p>
          <a:endParaRPr lang="en-US"/>
        </a:p>
      </dgm:t>
    </dgm:pt>
    <dgm:pt modelId="{E7B2769F-88A4-42D8-AF21-D938A13CFC49}">
      <dgm:prSet/>
      <dgm:spPr/>
      <dgm:t>
        <a:bodyPr/>
        <a:lstStyle/>
        <a:p>
          <a:r>
            <a:rPr lang="bn-BD" dirty="0"/>
            <a:t>বনমোরগ</a:t>
          </a:r>
          <a:endParaRPr lang="en-US" dirty="0"/>
        </a:p>
      </dgm:t>
    </dgm:pt>
    <dgm:pt modelId="{1856F4C6-75D1-4F56-95D0-54996DF9E972}" type="parTrans" cxnId="{E8046FB8-4B96-40B4-A6A6-22C9D0F72E55}">
      <dgm:prSet/>
      <dgm:spPr/>
      <dgm:t>
        <a:bodyPr/>
        <a:lstStyle/>
        <a:p>
          <a:endParaRPr lang="en-US"/>
        </a:p>
      </dgm:t>
    </dgm:pt>
    <dgm:pt modelId="{D30EB898-780E-4928-B2C4-1839BB3C015D}" type="sibTrans" cxnId="{E8046FB8-4B96-40B4-A6A6-22C9D0F72E55}">
      <dgm:prSet/>
      <dgm:spPr/>
      <dgm:t>
        <a:bodyPr/>
        <a:lstStyle/>
        <a:p>
          <a:endParaRPr lang="en-US"/>
        </a:p>
      </dgm:t>
    </dgm:pt>
    <dgm:pt modelId="{E31B5D5E-2AA9-40E6-AF4E-9F99C24FF96E}" type="pres">
      <dgm:prSet presAssocID="{C6E0BFCE-2EE8-443A-AF74-3B030E884D02}" presName="Name0" presStyleCnt="0">
        <dgm:presLayoutVars>
          <dgm:dir/>
          <dgm:resizeHandles val="exact"/>
        </dgm:presLayoutVars>
      </dgm:prSet>
      <dgm:spPr/>
    </dgm:pt>
    <dgm:pt modelId="{956845F1-EFD9-44C9-B9FD-DA6234924749}" type="pres">
      <dgm:prSet presAssocID="{5EC16162-B6BE-4E28-91BD-F286098A9E37}" presName="node" presStyleLbl="node1" presStyleIdx="0" presStyleCnt="4">
        <dgm:presLayoutVars>
          <dgm:bulletEnabled val="1"/>
        </dgm:presLayoutVars>
      </dgm:prSet>
      <dgm:spPr/>
    </dgm:pt>
    <dgm:pt modelId="{A50AA57B-3A5D-477B-B338-9ACBE8A932D2}" type="pres">
      <dgm:prSet presAssocID="{515FC9E7-D869-4D12-9DAA-3EC7168C28BA}" presName="sibTrans" presStyleLbl="sibTrans2D1" presStyleIdx="0" presStyleCnt="4"/>
      <dgm:spPr/>
    </dgm:pt>
    <dgm:pt modelId="{971B6FD6-F0E9-449C-81C7-F30496EF7E20}" type="pres">
      <dgm:prSet presAssocID="{515FC9E7-D869-4D12-9DAA-3EC7168C28BA}" presName="connectorText" presStyleLbl="sibTrans2D1" presStyleIdx="0" presStyleCnt="4"/>
      <dgm:spPr/>
    </dgm:pt>
    <dgm:pt modelId="{808CD39D-B267-4B81-9FD0-6E0C345FDAE0}" type="pres">
      <dgm:prSet presAssocID="{742FAB48-47E0-435E-9521-9AFF9CFEBB1A}" presName="node" presStyleLbl="node1" presStyleIdx="1" presStyleCnt="4" custRadScaleRad="100323" custRadScaleInc="480">
        <dgm:presLayoutVars>
          <dgm:bulletEnabled val="1"/>
        </dgm:presLayoutVars>
      </dgm:prSet>
      <dgm:spPr/>
    </dgm:pt>
    <dgm:pt modelId="{8EAC184F-B07A-4ECC-AFC5-3144D8842EEA}" type="pres">
      <dgm:prSet presAssocID="{70D599E9-5425-4D25-89CF-3D7F09D20B5A}" presName="sibTrans" presStyleLbl="sibTrans2D1" presStyleIdx="1" presStyleCnt="4"/>
      <dgm:spPr/>
    </dgm:pt>
    <dgm:pt modelId="{230CD3C0-F4C4-4F75-A968-EF3B7FC6318D}" type="pres">
      <dgm:prSet presAssocID="{70D599E9-5425-4D25-89CF-3D7F09D20B5A}" presName="connectorText" presStyleLbl="sibTrans2D1" presStyleIdx="1" presStyleCnt="4"/>
      <dgm:spPr/>
    </dgm:pt>
    <dgm:pt modelId="{636459FD-89EE-4BD4-8AA0-822FE953918F}" type="pres">
      <dgm:prSet presAssocID="{E7B2769F-88A4-42D8-AF21-D938A13CFC49}" presName="node" presStyleLbl="node1" presStyleIdx="2" presStyleCnt="4">
        <dgm:presLayoutVars>
          <dgm:bulletEnabled val="1"/>
        </dgm:presLayoutVars>
      </dgm:prSet>
      <dgm:spPr/>
    </dgm:pt>
    <dgm:pt modelId="{0966E605-A6A0-449E-90EF-8AD3A0043754}" type="pres">
      <dgm:prSet presAssocID="{D30EB898-780E-4928-B2C4-1839BB3C015D}" presName="sibTrans" presStyleLbl="sibTrans2D1" presStyleIdx="2" presStyleCnt="4"/>
      <dgm:spPr/>
    </dgm:pt>
    <dgm:pt modelId="{9BB833F2-2C15-4B92-8A6C-2A1668E37D1E}" type="pres">
      <dgm:prSet presAssocID="{D30EB898-780E-4928-B2C4-1839BB3C015D}" presName="connectorText" presStyleLbl="sibTrans2D1" presStyleIdx="2" presStyleCnt="4"/>
      <dgm:spPr/>
    </dgm:pt>
    <dgm:pt modelId="{45DD8DC4-4DF5-4EE2-8E51-CAD8B5A4820E}" type="pres">
      <dgm:prSet presAssocID="{71CC5358-FC37-4175-955C-E54F5630B31B}" presName="node" presStyleLbl="node1" presStyleIdx="3" presStyleCnt="4">
        <dgm:presLayoutVars>
          <dgm:bulletEnabled val="1"/>
        </dgm:presLayoutVars>
      </dgm:prSet>
      <dgm:spPr/>
    </dgm:pt>
    <dgm:pt modelId="{E7E8E629-1568-4E6F-92F3-4AA5E0567752}" type="pres">
      <dgm:prSet presAssocID="{1E6DE127-AF61-4D92-9C0F-BEFDB7A86498}" presName="sibTrans" presStyleLbl="sibTrans2D1" presStyleIdx="3" presStyleCnt="4"/>
      <dgm:spPr/>
    </dgm:pt>
    <dgm:pt modelId="{4192C631-8F47-4568-A483-830A8AC7BF9B}" type="pres">
      <dgm:prSet presAssocID="{1E6DE127-AF61-4D92-9C0F-BEFDB7A86498}" presName="connectorText" presStyleLbl="sibTrans2D1" presStyleIdx="3" presStyleCnt="4"/>
      <dgm:spPr/>
    </dgm:pt>
  </dgm:ptLst>
  <dgm:cxnLst>
    <dgm:cxn modelId="{1E018500-3725-441C-B467-46A90DE1D8AA}" type="presOf" srcId="{70D599E9-5425-4D25-89CF-3D7F09D20B5A}" destId="{230CD3C0-F4C4-4F75-A968-EF3B7FC6318D}" srcOrd="1" destOrd="0" presId="urn:microsoft.com/office/officeart/2005/8/layout/cycle7"/>
    <dgm:cxn modelId="{FAEC5113-C605-4A59-9D9D-EEA105FB30BB}" type="presOf" srcId="{70D599E9-5425-4D25-89CF-3D7F09D20B5A}" destId="{8EAC184F-B07A-4ECC-AFC5-3144D8842EEA}" srcOrd="0" destOrd="0" presId="urn:microsoft.com/office/officeart/2005/8/layout/cycle7"/>
    <dgm:cxn modelId="{E6E8F015-C460-472A-B050-7AE08D86EDE2}" srcId="{C6E0BFCE-2EE8-443A-AF74-3B030E884D02}" destId="{742FAB48-47E0-435E-9521-9AFF9CFEBB1A}" srcOrd="1" destOrd="0" parTransId="{A7A6AF68-52D1-4EAC-A2D4-E908FD83D012}" sibTransId="{70D599E9-5425-4D25-89CF-3D7F09D20B5A}"/>
    <dgm:cxn modelId="{6E225418-64D1-4721-AE07-D713A9922C52}" srcId="{C6E0BFCE-2EE8-443A-AF74-3B030E884D02}" destId="{71CC5358-FC37-4175-955C-E54F5630B31B}" srcOrd="3" destOrd="0" parTransId="{3B291E5A-13F5-447D-92BB-D8797F1E67FF}" sibTransId="{1E6DE127-AF61-4D92-9C0F-BEFDB7A86498}"/>
    <dgm:cxn modelId="{E709B92F-D0F1-4DFB-A747-ACFB37C63C59}" type="presOf" srcId="{515FC9E7-D869-4D12-9DAA-3EC7168C28BA}" destId="{A50AA57B-3A5D-477B-B338-9ACBE8A932D2}" srcOrd="0" destOrd="0" presId="urn:microsoft.com/office/officeart/2005/8/layout/cycle7"/>
    <dgm:cxn modelId="{4F66F03F-3BF5-407B-A2C8-321F5E7D7275}" type="presOf" srcId="{742FAB48-47E0-435E-9521-9AFF9CFEBB1A}" destId="{808CD39D-B267-4B81-9FD0-6E0C345FDAE0}" srcOrd="0" destOrd="0" presId="urn:microsoft.com/office/officeart/2005/8/layout/cycle7"/>
    <dgm:cxn modelId="{31E54665-ED43-4202-9D82-D12C3E21534E}" type="presOf" srcId="{71CC5358-FC37-4175-955C-E54F5630B31B}" destId="{45DD8DC4-4DF5-4EE2-8E51-CAD8B5A4820E}" srcOrd="0" destOrd="0" presId="urn:microsoft.com/office/officeart/2005/8/layout/cycle7"/>
    <dgm:cxn modelId="{C875826F-C53E-4D7B-82E8-8D8ECD45BCB1}" type="presOf" srcId="{1E6DE127-AF61-4D92-9C0F-BEFDB7A86498}" destId="{4192C631-8F47-4568-A483-830A8AC7BF9B}" srcOrd="1" destOrd="0" presId="urn:microsoft.com/office/officeart/2005/8/layout/cycle7"/>
    <dgm:cxn modelId="{E20C4488-47BF-40A8-97F7-A46D745BE93F}" type="presOf" srcId="{E7B2769F-88A4-42D8-AF21-D938A13CFC49}" destId="{636459FD-89EE-4BD4-8AA0-822FE953918F}" srcOrd="0" destOrd="0" presId="urn:microsoft.com/office/officeart/2005/8/layout/cycle7"/>
    <dgm:cxn modelId="{392C4193-A804-490C-9146-BEE0555668B2}" type="presOf" srcId="{D30EB898-780E-4928-B2C4-1839BB3C015D}" destId="{9BB833F2-2C15-4B92-8A6C-2A1668E37D1E}" srcOrd="1" destOrd="0" presId="urn:microsoft.com/office/officeart/2005/8/layout/cycle7"/>
    <dgm:cxn modelId="{D403959D-E692-4A98-8A6D-66B03D16C262}" type="presOf" srcId="{515FC9E7-D869-4D12-9DAA-3EC7168C28BA}" destId="{971B6FD6-F0E9-449C-81C7-F30496EF7E20}" srcOrd="1" destOrd="0" presId="urn:microsoft.com/office/officeart/2005/8/layout/cycle7"/>
    <dgm:cxn modelId="{0486CCA3-F275-4D49-A351-F41D3CAAB60B}" srcId="{C6E0BFCE-2EE8-443A-AF74-3B030E884D02}" destId="{5EC16162-B6BE-4E28-91BD-F286098A9E37}" srcOrd="0" destOrd="0" parTransId="{5DE3418A-B148-4A6D-AC43-D1209B0B8354}" sibTransId="{515FC9E7-D869-4D12-9DAA-3EC7168C28BA}"/>
    <dgm:cxn modelId="{D7415CB8-DE1D-4136-885B-283AF4FD6164}" type="presOf" srcId="{D30EB898-780E-4928-B2C4-1839BB3C015D}" destId="{0966E605-A6A0-449E-90EF-8AD3A0043754}" srcOrd="0" destOrd="0" presId="urn:microsoft.com/office/officeart/2005/8/layout/cycle7"/>
    <dgm:cxn modelId="{E8046FB8-4B96-40B4-A6A6-22C9D0F72E55}" srcId="{C6E0BFCE-2EE8-443A-AF74-3B030E884D02}" destId="{E7B2769F-88A4-42D8-AF21-D938A13CFC49}" srcOrd="2" destOrd="0" parTransId="{1856F4C6-75D1-4F56-95D0-54996DF9E972}" sibTransId="{D30EB898-780E-4928-B2C4-1839BB3C015D}"/>
    <dgm:cxn modelId="{3DD1F1BF-4F4E-4887-95E5-EAECA11112B1}" type="presOf" srcId="{C6E0BFCE-2EE8-443A-AF74-3B030E884D02}" destId="{E31B5D5E-2AA9-40E6-AF4E-9F99C24FF96E}" srcOrd="0" destOrd="0" presId="urn:microsoft.com/office/officeart/2005/8/layout/cycle7"/>
    <dgm:cxn modelId="{0453F9CD-E5F9-4737-8C59-B1C32D0F1E77}" type="presOf" srcId="{1E6DE127-AF61-4D92-9C0F-BEFDB7A86498}" destId="{E7E8E629-1568-4E6F-92F3-4AA5E0567752}" srcOrd="0" destOrd="0" presId="urn:microsoft.com/office/officeart/2005/8/layout/cycle7"/>
    <dgm:cxn modelId="{A8B9A6FC-F8DC-48E6-B98C-046C80396997}" type="presOf" srcId="{5EC16162-B6BE-4E28-91BD-F286098A9E37}" destId="{956845F1-EFD9-44C9-B9FD-DA6234924749}" srcOrd="0" destOrd="0" presId="urn:microsoft.com/office/officeart/2005/8/layout/cycle7"/>
    <dgm:cxn modelId="{47AE6B8B-779B-4F45-A66A-1802B9BE4A35}" type="presParOf" srcId="{E31B5D5E-2AA9-40E6-AF4E-9F99C24FF96E}" destId="{956845F1-EFD9-44C9-B9FD-DA6234924749}" srcOrd="0" destOrd="0" presId="urn:microsoft.com/office/officeart/2005/8/layout/cycle7"/>
    <dgm:cxn modelId="{1A070CE5-4655-46D2-95EF-8CE9D74A9392}" type="presParOf" srcId="{E31B5D5E-2AA9-40E6-AF4E-9F99C24FF96E}" destId="{A50AA57B-3A5D-477B-B338-9ACBE8A932D2}" srcOrd="1" destOrd="0" presId="urn:microsoft.com/office/officeart/2005/8/layout/cycle7"/>
    <dgm:cxn modelId="{7A7B9D33-3B8C-452D-AE44-C5A44956C5FC}" type="presParOf" srcId="{A50AA57B-3A5D-477B-B338-9ACBE8A932D2}" destId="{971B6FD6-F0E9-449C-81C7-F30496EF7E20}" srcOrd="0" destOrd="0" presId="urn:microsoft.com/office/officeart/2005/8/layout/cycle7"/>
    <dgm:cxn modelId="{FC8558AB-FECB-46C0-8112-B99539F445A8}" type="presParOf" srcId="{E31B5D5E-2AA9-40E6-AF4E-9F99C24FF96E}" destId="{808CD39D-B267-4B81-9FD0-6E0C345FDAE0}" srcOrd="2" destOrd="0" presId="urn:microsoft.com/office/officeart/2005/8/layout/cycle7"/>
    <dgm:cxn modelId="{D7852993-8F5C-4C30-A0E8-8C7444A76FDC}" type="presParOf" srcId="{E31B5D5E-2AA9-40E6-AF4E-9F99C24FF96E}" destId="{8EAC184F-B07A-4ECC-AFC5-3144D8842EEA}" srcOrd="3" destOrd="0" presId="urn:microsoft.com/office/officeart/2005/8/layout/cycle7"/>
    <dgm:cxn modelId="{0C043BBB-408B-4D41-898F-6B6FCB648AA1}" type="presParOf" srcId="{8EAC184F-B07A-4ECC-AFC5-3144D8842EEA}" destId="{230CD3C0-F4C4-4F75-A968-EF3B7FC6318D}" srcOrd="0" destOrd="0" presId="urn:microsoft.com/office/officeart/2005/8/layout/cycle7"/>
    <dgm:cxn modelId="{6D1F4A51-923F-4A3A-96CD-C64CE971E76B}" type="presParOf" srcId="{E31B5D5E-2AA9-40E6-AF4E-9F99C24FF96E}" destId="{636459FD-89EE-4BD4-8AA0-822FE953918F}" srcOrd="4" destOrd="0" presId="urn:microsoft.com/office/officeart/2005/8/layout/cycle7"/>
    <dgm:cxn modelId="{4A2667C6-35C6-4C73-B706-7AE3B07B7B0E}" type="presParOf" srcId="{E31B5D5E-2AA9-40E6-AF4E-9F99C24FF96E}" destId="{0966E605-A6A0-449E-90EF-8AD3A0043754}" srcOrd="5" destOrd="0" presId="urn:microsoft.com/office/officeart/2005/8/layout/cycle7"/>
    <dgm:cxn modelId="{FCBD8F0B-C214-412A-9E6C-DCAF5831682A}" type="presParOf" srcId="{0966E605-A6A0-449E-90EF-8AD3A0043754}" destId="{9BB833F2-2C15-4B92-8A6C-2A1668E37D1E}" srcOrd="0" destOrd="0" presId="urn:microsoft.com/office/officeart/2005/8/layout/cycle7"/>
    <dgm:cxn modelId="{381C119A-612A-4B2C-BA25-7E30B37A5BE2}" type="presParOf" srcId="{E31B5D5E-2AA9-40E6-AF4E-9F99C24FF96E}" destId="{45DD8DC4-4DF5-4EE2-8E51-CAD8B5A4820E}" srcOrd="6" destOrd="0" presId="urn:microsoft.com/office/officeart/2005/8/layout/cycle7"/>
    <dgm:cxn modelId="{16936FEA-4A07-4B49-9B2F-5DBE7D20B506}" type="presParOf" srcId="{E31B5D5E-2AA9-40E6-AF4E-9F99C24FF96E}" destId="{E7E8E629-1568-4E6F-92F3-4AA5E0567752}" srcOrd="7" destOrd="0" presId="urn:microsoft.com/office/officeart/2005/8/layout/cycle7"/>
    <dgm:cxn modelId="{FE5F198C-E98E-4DD3-A3C3-AACF8C204263}" type="presParOf" srcId="{E7E8E629-1568-4E6F-92F3-4AA5E0567752}" destId="{4192C631-8F47-4568-A483-830A8AC7BF9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99F8F-7248-4DA8-9FAE-682E4F3010D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A89EF4-15CE-49B6-95B1-46634D0CD3D1}">
      <dgm:prSet phldrT="[Text]" custT="1"/>
      <dgm:spPr/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গাছে বাস করা প্রাণি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CA48BA4-9975-4D3B-AE21-215BD684DDBB}" type="parTrans" cxnId="{1C32F425-EDEE-459E-85E9-EACEA77A1EB3}">
      <dgm:prSet/>
      <dgm:spPr/>
      <dgm:t>
        <a:bodyPr/>
        <a:lstStyle/>
        <a:p>
          <a:endParaRPr lang="en-US"/>
        </a:p>
      </dgm:t>
    </dgm:pt>
    <dgm:pt modelId="{24A8F79B-424E-44D8-A0B2-AA27BADCA3A6}" type="sibTrans" cxnId="{1C32F425-EDEE-459E-85E9-EACEA77A1EB3}">
      <dgm:prSet/>
      <dgm:spPr/>
      <dgm:t>
        <a:bodyPr/>
        <a:lstStyle/>
        <a:p>
          <a:endParaRPr lang="en-US"/>
        </a:p>
      </dgm:t>
    </dgm:pt>
    <dgm:pt modelId="{D10A88D6-8129-45B6-9018-875EAB577151}">
      <dgm:prSet phldrT="[Text]" custT="1"/>
      <dgm:spPr/>
      <dgm:t>
        <a:bodyPr/>
        <a:lstStyle/>
        <a:p>
          <a:r>
            <a:rPr lang="bn-BD" sz="2800" dirty="0"/>
            <a:t>পাখি</a:t>
          </a:r>
          <a:endParaRPr lang="en-US" sz="2800" dirty="0"/>
        </a:p>
      </dgm:t>
    </dgm:pt>
    <dgm:pt modelId="{BB7A43BD-B9FA-4393-907B-7A9CD9803C0B}" type="parTrans" cxnId="{483BC625-3DFF-4AE8-B579-9485F1444AA5}">
      <dgm:prSet/>
      <dgm:spPr/>
      <dgm:t>
        <a:bodyPr/>
        <a:lstStyle/>
        <a:p>
          <a:endParaRPr lang="en-US"/>
        </a:p>
      </dgm:t>
    </dgm:pt>
    <dgm:pt modelId="{6A0826F9-9239-424F-852D-392749CFB73B}" type="sibTrans" cxnId="{483BC625-3DFF-4AE8-B579-9485F1444AA5}">
      <dgm:prSet/>
      <dgm:spPr/>
      <dgm:t>
        <a:bodyPr/>
        <a:lstStyle/>
        <a:p>
          <a:endParaRPr lang="en-US"/>
        </a:p>
      </dgm:t>
    </dgm:pt>
    <dgm:pt modelId="{E73391AA-49B9-4B30-A288-09AADDFFD417}">
      <dgm:prSet phldrT="[Text]"/>
      <dgm:spPr/>
      <dgm:t>
        <a:bodyPr/>
        <a:lstStyle/>
        <a:p>
          <a:r>
            <a:rPr lang="bn-BD" dirty="0"/>
            <a:t>বানর</a:t>
          </a:r>
          <a:endParaRPr lang="en-US" dirty="0"/>
        </a:p>
      </dgm:t>
    </dgm:pt>
    <dgm:pt modelId="{93FF2C93-0061-4B2A-BDBA-B7C548D02003}" type="parTrans" cxnId="{B4EDCC9E-6F8F-4638-A5A8-CB8ABFF9F32D}">
      <dgm:prSet/>
      <dgm:spPr/>
      <dgm:t>
        <a:bodyPr/>
        <a:lstStyle/>
        <a:p>
          <a:endParaRPr lang="en-US"/>
        </a:p>
      </dgm:t>
    </dgm:pt>
    <dgm:pt modelId="{92019356-3E6E-4746-B438-9B43AF3DE1BE}" type="sibTrans" cxnId="{B4EDCC9E-6F8F-4638-A5A8-CB8ABFF9F32D}">
      <dgm:prSet/>
      <dgm:spPr/>
      <dgm:t>
        <a:bodyPr/>
        <a:lstStyle/>
        <a:p>
          <a:endParaRPr lang="en-US"/>
        </a:p>
      </dgm:t>
    </dgm:pt>
    <dgm:pt modelId="{1D1A7ACF-163B-4974-9F10-875FC5E7F937}">
      <dgm:prSet/>
      <dgm:spPr>
        <a:solidFill>
          <a:schemeClr val="bg2"/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</a:rPr>
            <a:t>মৌমাছি</a:t>
          </a:r>
          <a:endParaRPr lang="en-US" dirty="0">
            <a:solidFill>
              <a:schemeClr val="tx1"/>
            </a:solidFill>
          </a:endParaRPr>
        </a:p>
      </dgm:t>
    </dgm:pt>
    <dgm:pt modelId="{145F4F63-C03F-460A-9E69-C5679A673EE7}" type="parTrans" cxnId="{A7860DE5-EB2E-4D9D-B284-6635F597BADC}">
      <dgm:prSet/>
      <dgm:spPr/>
      <dgm:t>
        <a:bodyPr/>
        <a:lstStyle/>
        <a:p>
          <a:endParaRPr lang="en-US"/>
        </a:p>
      </dgm:t>
    </dgm:pt>
    <dgm:pt modelId="{CBF75613-2E8D-4767-A98E-0DD7A82B3EB3}" type="sibTrans" cxnId="{A7860DE5-EB2E-4D9D-B284-6635F597BADC}">
      <dgm:prSet/>
      <dgm:spPr/>
      <dgm:t>
        <a:bodyPr/>
        <a:lstStyle/>
        <a:p>
          <a:endParaRPr lang="en-US"/>
        </a:p>
      </dgm:t>
    </dgm:pt>
    <dgm:pt modelId="{14CF9B47-60A0-4AF9-9A1C-15695972A7A1}">
      <dgm:prSet/>
      <dgm:spPr/>
      <dgm:t>
        <a:bodyPr/>
        <a:lstStyle/>
        <a:p>
          <a:r>
            <a:rPr lang="bn-BD" dirty="0"/>
            <a:t>কাঠবিড়ালি</a:t>
          </a:r>
          <a:endParaRPr lang="en-US" dirty="0"/>
        </a:p>
      </dgm:t>
    </dgm:pt>
    <dgm:pt modelId="{2B4B86C3-3E81-4D7F-AD38-347B622E9477}" type="parTrans" cxnId="{61E3EA7A-C9CC-40CE-9978-88ECB592B997}">
      <dgm:prSet/>
      <dgm:spPr/>
      <dgm:t>
        <a:bodyPr/>
        <a:lstStyle/>
        <a:p>
          <a:endParaRPr lang="en-US"/>
        </a:p>
      </dgm:t>
    </dgm:pt>
    <dgm:pt modelId="{9A3569E4-511A-4BF8-8D4C-A6C878629349}" type="sibTrans" cxnId="{61E3EA7A-C9CC-40CE-9978-88ECB592B997}">
      <dgm:prSet/>
      <dgm:spPr/>
      <dgm:t>
        <a:bodyPr/>
        <a:lstStyle/>
        <a:p>
          <a:endParaRPr lang="en-US"/>
        </a:p>
      </dgm:t>
    </dgm:pt>
    <dgm:pt modelId="{6E496EBB-80BC-4AFB-A9ED-28C6F82FD915}" type="pres">
      <dgm:prSet presAssocID="{27A99F8F-7248-4DA8-9FAE-682E4F3010D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A39939-F097-4325-A444-7DC38D24AF18}" type="pres">
      <dgm:prSet presAssocID="{01A89EF4-15CE-49B6-95B1-46634D0CD3D1}" presName="centerShape" presStyleLbl="node0" presStyleIdx="0" presStyleCnt="1"/>
      <dgm:spPr/>
    </dgm:pt>
    <dgm:pt modelId="{54A3091B-3EFB-4597-879A-281DBE3546AF}" type="pres">
      <dgm:prSet presAssocID="{BB7A43BD-B9FA-4393-907B-7A9CD9803C0B}" presName="parTrans" presStyleLbl="bgSibTrans2D1" presStyleIdx="0" presStyleCnt="4"/>
      <dgm:spPr/>
    </dgm:pt>
    <dgm:pt modelId="{B0572CE2-4170-4119-916F-98D79EB95489}" type="pres">
      <dgm:prSet presAssocID="{D10A88D6-8129-45B6-9018-875EAB577151}" presName="node" presStyleLbl="node1" presStyleIdx="0" presStyleCnt="4">
        <dgm:presLayoutVars>
          <dgm:bulletEnabled val="1"/>
        </dgm:presLayoutVars>
      </dgm:prSet>
      <dgm:spPr/>
    </dgm:pt>
    <dgm:pt modelId="{8DEB1761-9CEA-41F6-B831-BA6E0D40D532}" type="pres">
      <dgm:prSet presAssocID="{93FF2C93-0061-4B2A-BDBA-B7C548D02003}" presName="parTrans" presStyleLbl="bgSibTrans2D1" presStyleIdx="1" presStyleCnt="4"/>
      <dgm:spPr/>
    </dgm:pt>
    <dgm:pt modelId="{0A2FDEC4-A687-4E27-BA1B-3F537E237274}" type="pres">
      <dgm:prSet presAssocID="{E73391AA-49B9-4B30-A288-09AADDFFD417}" presName="node" presStyleLbl="node1" presStyleIdx="1" presStyleCnt="4">
        <dgm:presLayoutVars>
          <dgm:bulletEnabled val="1"/>
        </dgm:presLayoutVars>
      </dgm:prSet>
      <dgm:spPr/>
    </dgm:pt>
    <dgm:pt modelId="{83596713-6B1F-4E6A-8705-3467A994CF11}" type="pres">
      <dgm:prSet presAssocID="{145F4F63-C03F-460A-9E69-C5679A673EE7}" presName="parTrans" presStyleLbl="bgSibTrans2D1" presStyleIdx="2" presStyleCnt="4"/>
      <dgm:spPr/>
    </dgm:pt>
    <dgm:pt modelId="{065A5B2B-AF04-4B1E-BCDE-F4710142B66C}" type="pres">
      <dgm:prSet presAssocID="{1D1A7ACF-163B-4974-9F10-875FC5E7F937}" presName="node" presStyleLbl="node1" presStyleIdx="2" presStyleCnt="4">
        <dgm:presLayoutVars>
          <dgm:bulletEnabled val="1"/>
        </dgm:presLayoutVars>
      </dgm:prSet>
      <dgm:spPr/>
    </dgm:pt>
    <dgm:pt modelId="{02EA3DB2-C591-4532-B3F4-C0147B237C0C}" type="pres">
      <dgm:prSet presAssocID="{2B4B86C3-3E81-4D7F-AD38-347B622E9477}" presName="parTrans" presStyleLbl="bgSibTrans2D1" presStyleIdx="3" presStyleCnt="4"/>
      <dgm:spPr/>
    </dgm:pt>
    <dgm:pt modelId="{A8A10A85-BEAA-4DD1-A31E-C5E802A655A1}" type="pres">
      <dgm:prSet presAssocID="{14CF9B47-60A0-4AF9-9A1C-15695972A7A1}" presName="node" presStyleLbl="node1" presStyleIdx="3" presStyleCnt="4">
        <dgm:presLayoutVars>
          <dgm:bulletEnabled val="1"/>
        </dgm:presLayoutVars>
      </dgm:prSet>
      <dgm:spPr/>
    </dgm:pt>
  </dgm:ptLst>
  <dgm:cxnLst>
    <dgm:cxn modelId="{483BC625-3DFF-4AE8-B579-9485F1444AA5}" srcId="{01A89EF4-15CE-49B6-95B1-46634D0CD3D1}" destId="{D10A88D6-8129-45B6-9018-875EAB577151}" srcOrd="0" destOrd="0" parTransId="{BB7A43BD-B9FA-4393-907B-7A9CD9803C0B}" sibTransId="{6A0826F9-9239-424F-852D-392749CFB73B}"/>
    <dgm:cxn modelId="{1C32F425-EDEE-459E-85E9-EACEA77A1EB3}" srcId="{27A99F8F-7248-4DA8-9FAE-682E4F3010D1}" destId="{01A89EF4-15CE-49B6-95B1-46634D0CD3D1}" srcOrd="0" destOrd="0" parTransId="{BCA48BA4-9975-4D3B-AE21-215BD684DDBB}" sibTransId="{24A8F79B-424E-44D8-A0B2-AA27BADCA3A6}"/>
    <dgm:cxn modelId="{5AF47834-4F34-42FB-ACA5-2FE050F4BAE1}" type="presOf" srcId="{1D1A7ACF-163B-4974-9F10-875FC5E7F937}" destId="{065A5B2B-AF04-4B1E-BCDE-F4710142B66C}" srcOrd="0" destOrd="0" presId="urn:microsoft.com/office/officeart/2005/8/layout/radial4"/>
    <dgm:cxn modelId="{17888F6A-B3E0-4861-9BAA-1A5CD31EAB06}" type="presOf" srcId="{E73391AA-49B9-4B30-A288-09AADDFFD417}" destId="{0A2FDEC4-A687-4E27-BA1B-3F537E237274}" srcOrd="0" destOrd="0" presId="urn:microsoft.com/office/officeart/2005/8/layout/radial4"/>
    <dgm:cxn modelId="{27940F4D-09C5-4291-99A7-9F425C8FAA1E}" type="presOf" srcId="{D10A88D6-8129-45B6-9018-875EAB577151}" destId="{B0572CE2-4170-4119-916F-98D79EB95489}" srcOrd="0" destOrd="0" presId="urn:microsoft.com/office/officeart/2005/8/layout/radial4"/>
    <dgm:cxn modelId="{55846454-BF03-482D-A8E5-FAF7E5D66158}" type="presOf" srcId="{93FF2C93-0061-4B2A-BDBA-B7C548D02003}" destId="{8DEB1761-9CEA-41F6-B831-BA6E0D40D532}" srcOrd="0" destOrd="0" presId="urn:microsoft.com/office/officeart/2005/8/layout/radial4"/>
    <dgm:cxn modelId="{4C839474-6F79-48C2-814B-910C6A126A24}" type="presOf" srcId="{145F4F63-C03F-460A-9E69-C5679A673EE7}" destId="{83596713-6B1F-4E6A-8705-3467A994CF11}" srcOrd="0" destOrd="0" presId="urn:microsoft.com/office/officeart/2005/8/layout/radial4"/>
    <dgm:cxn modelId="{61E3EA7A-C9CC-40CE-9978-88ECB592B997}" srcId="{01A89EF4-15CE-49B6-95B1-46634D0CD3D1}" destId="{14CF9B47-60A0-4AF9-9A1C-15695972A7A1}" srcOrd="3" destOrd="0" parTransId="{2B4B86C3-3E81-4D7F-AD38-347B622E9477}" sibTransId="{9A3569E4-511A-4BF8-8D4C-A6C878629349}"/>
    <dgm:cxn modelId="{567E4392-45C2-44E7-BCCA-59D0C6A54248}" type="presOf" srcId="{14CF9B47-60A0-4AF9-9A1C-15695972A7A1}" destId="{A8A10A85-BEAA-4DD1-A31E-C5E802A655A1}" srcOrd="0" destOrd="0" presId="urn:microsoft.com/office/officeart/2005/8/layout/radial4"/>
    <dgm:cxn modelId="{CCBA2E9C-9D8E-4DCE-B8A5-9D14D7F1E81F}" type="presOf" srcId="{27A99F8F-7248-4DA8-9FAE-682E4F3010D1}" destId="{6E496EBB-80BC-4AFB-A9ED-28C6F82FD915}" srcOrd="0" destOrd="0" presId="urn:microsoft.com/office/officeart/2005/8/layout/radial4"/>
    <dgm:cxn modelId="{B4EDCC9E-6F8F-4638-A5A8-CB8ABFF9F32D}" srcId="{01A89EF4-15CE-49B6-95B1-46634D0CD3D1}" destId="{E73391AA-49B9-4B30-A288-09AADDFFD417}" srcOrd="1" destOrd="0" parTransId="{93FF2C93-0061-4B2A-BDBA-B7C548D02003}" sibTransId="{92019356-3E6E-4746-B438-9B43AF3DE1BE}"/>
    <dgm:cxn modelId="{C3C3BFAC-9D01-4A9D-B058-330467C81A6F}" type="presOf" srcId="{BB7A43BD-B9FA-4393-907B-7A9CD9803C0B}" destId="{54A3091B-3EFB-4597-879A-281DBE3546AF}" srcOrd="0" destOrd="0" presId="urn:microsoft.com/office/officeart/2005/8/layout/radial4"/>
    <dgm:cxn modelId="{033AA1B6-E433-4F1C-80C5-502CB05EF0C9}" type="presOf" srcId="{01A89EF4-15CE-49B6-95B1-46634D0CD3D1}" destId="{A2A39939-F097-4325-A444-7DC38D24AF18}" srcOrd="0" destOrd="0" presId="urn:microsoft.com/office/officeart/2005/8/layout/radial4"/>
    <dgm:cxn modelId="{38FF83E4-23A4-454A-AB66-7D6732100AF2}" type="presOf" srcId="{2B4B86C3-3E81-4D7F-AD38-347B622E9477}" destId="{02EA3DB2-C591-4532-B3F4-C0147B237C0C}" srcOrd="0" destOrd="0" presId="urn:microsoft.com/office/officeart/2005/8/layout/radial4"/>
    <dgm:cxn modelId="{A7860DE5-EB2E-4D9D-B284-6635F597BADC}" srcId="{01A89EF4-15CE-49B6-95B1-46634D0CD3D1}" destId="{1D1A7ACF-163B-4974-9F10-875FC5E7F937}" srcOrd="2" destOrd="0" parTransId="{145F4F63-C03F-460A-9E69-C5679A673EE7}" sibTransId="{CBF75613-2E8D-4767-A98E-0DD7A82B3EB3}"/>
    <dgm:cxn modelId="{34DB9410-71DE-409E-A671-CABBEE42E6E8}" type="presParOf" srcId="{6E496EBB-80BC-4AFB-A9ED-28C6F82FD915}" destId="{A2A39939-F097-4325-A444-7DC38D24AF18}" srcOrd="0" destOrd="0" presId="urn:microsoft.com/office/officeart/2005/8/layout/radial4"/>
    <dgm:cxn modelId="{BD9C1331-0C18-45F2-8DA7-318DE32630CE}" type="presParOf" srcId="{6E496EBB-80BC-4AFB-A9ED-28C6F82FD915}" destId="{54A3091B-3EFB-4597-879A-281DBE3546AF}" srcOrd="1" destOrd="0" presId="urn:microsoft.com/office/officeart/2005/8/layout/radial4"/>
    <dgm:cxn modelId="{3F001461-EAF6-4A9C-B1E8-67152E0F44BB}" type="presParOf" srcId="{6E496EBB-80BC-4AFB-A9ED-28C6F82FD915}" destId="{B0572CE2-4170-4119-916F-98D79EB95489}" srcOrd="2" destOrd="0" presId="urn:microsoft.com/office/officeart/2005/8/layout/radial4"/>
    <dgm:cxn modelId="{475DFC9B-BA2E-41E5-9B19-65E656556FDB}" type="presParOf" srcId="{6E496EBB-80BC-4AFB-A9ED-28C6F82FD915}" destId="{8DEB1761-9CEA-41F6-B831-BA6E0D40D532}" srcOrd="3" destOrd="0" presId="urn:microsoft.com/office/officeart/2005/8/layout/radial4"/>
    <dgm:cxn modelId="{555F40CC-B8EB-4BF3-8036-AEC2773C4179}" type="presParOf" srcId="{6E496EBB-80BC-4AFB-A9ED-28C6F82FD915}" destId="{0A2FDEC4-A687-4E27-BA1B-3F537E237274}" srcOrd="4" destOrd="0" presId="urn:microsoft.com/office/officeart/2005/8/layout/radial4"/>
    <dgm:cxn modelId="{933F9893-F19D-4DBC-898F-A13F07357EFE}" type="presParOf" srcId="{6E496EBB-80BC-4AFB-A9ED-28C6F82FD915}" destId="{83596713-6B1F-4E6A-8705-3467A994CF11}" srcOrd="5" destOrd="0" presId="urn:microsoft.com/office/officeart/2005/8/layout/radial4"/>
    <dgm:cxn modelId="{B1E8F366-8AB0-462C-8334-2E4BABC283B2}" type="presParOf" srcId="{6E496EBB-80BC-4AFB-A9ED-28C6F82FD915}" destId="{065A5B2B-AF04-4B1E-BCDE-F4710142B66C}" srcOrd="6" destOrd="0" presId="urn:microsoft.com/office/officeart/2005/8/layout/radial4"/>
    <dgm:cxn modelId="{1C3EB8F3-27A1-4E5D-96DF-5DD321AEAFC0}" type="presParOf" srcId="{6E496EBB-80BC-4AFB-A9ED-28C6F82FD915}" destId="{02EA3DB2-C591-4532-B3F4-C0147B237C0C}" srcOrd="7" destOrd="0" presId="urn:microsoft.com/office/officeart/2005/8/layout/radial4"/>
    <dgm:cxn modelId="{D78F0F7D-388B-4B04-BE69-FA7C4D0F5B72}" type="presParOf" srcId="{6E496EBB-80BC-4AFB-A9ED-28C6F82FD915}" destId="{A8A10A85-BEAA-4DD1-A31E-C5E802A655A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324BBA-65EB-47CB-A361-435A6147FB5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63B38-08E7-4AEF-A55E-EF72960ADBE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মাটি ও পানিতে বাস করা প্রাণি।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A57D75B-685F-4E03-8576-E059366549B6}" type="parTrans" cxnId="{A2A958F2-9AB0-400B-BB21-C314E68F7D26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21B6355-6C7C-4609-B05F-41FE0D237133}" type="sibTrans" cxnId="{A2A958F2-9AB0-400B-BB21-C314E68F7D26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2BB1AB7-575D-4262-9F7F-B683C33193F0}">
      <dgm:prSet phldrT="[Text]" custT="1"/>
      <dgm:spPr/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কুমির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5046635-3AC2-493A-BEA7-546017248261}" type="parTrans" cxnId="{1CBBDD5F-0A33-40E2-82A4-93CFB346CE4C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13772C60-97D4-4EE3-9C29-07587A257B47}" type="sibTrans" cxnId="{1CBBDD5F-0A33-40E2-82A4-93CFB346CE4C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49B529C-284B-4523-86C0-CDAD3687153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4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কচ্ছপ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77D4948-E6CA-4BE7-9994-C2676FEE9B26}" type="parTrans" cxnId="{6EFEA07C-B820-4979-800E-9762715B10F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B136E69B-D7F1-4D2A-9A26-59FE53D4D08A}" type="sibTrans" cxnId="{6EFEA07C-B820-4979-800E-9762715B10F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DE3D9541-0370-43FD-9F72-551ABE3E9B9E}">
      <dgm:prSet phldrT="[Text]" custT="1"/>
      <dgm:spPr/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ব্যাঙ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A21E9B2-7793-44F2-A45C-262C7EDC1470}" type="parTrans" cxnId="{EDD39829-E6D8-45AB-80DE-92940EE944C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775A517-FBDE-4766-A50A-4783D03DAD13}" type="sibTrans" cxnId="{EDD39829-E6D8-45AB-80DE-92940EE944C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76C91186-5B77-4ABF-9969-834BEC537388}" type="pres">
      <dgm:prSet presAssocID="{D6324BBA-65EB-47CB-A361-435A6147FB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711BB8-5784-4E7F-8A3D-6F8B7015974B}" type="pres">
      <dgm:prSet presAssocID="{1D163B38-08E7-4AEF-A55E-EF72960ADBE7}" presName="centerShape" presStyleLbl="node0" presStyleIdx="0" presStyleCnt="1"/>
      <dgm:spPr/>
    </dgm:pt>
    <dgm:pt modelId="{E6B87D91-AA8B-4351-AFC1-9D286C1D6E71}" type="pres">
      <dgm:prSet presAssocID="{42BB1AB7-575D-4262-9F7F-B683C33193F0}" presName="node" presStyleLbl="node1" presStyleIdx="0" presStyleCnt="3">
        <dgm:presLayoutVars>
          <dgm:bulletEnabled val="1"/>
        </dgm:presLayoutVars>
      </dgm:prSet>
      <dgm:spPr/>
    </dgm:pt>
    <dgm:pt modelId="{D8D7A79A-8C5C-4C39-B218-C6376498A5BB}" type="pres">
      <dgm:prSet presAssocID="{42BB1AB7-575D-4262-9F7F-B683C33193F0}" presName="dummy" presStyleCnt="0"/>
      <dgm:spPr/>
    </dgm:pt>
    <dgm:pt modelId="{C21E7191-E91A-4ED0-8762-E39039F3108E}" type="pres">
      <dgm:prSet presAssocID="{13772C60-97D4-4EE3-9C29-07587A257B47}" presName="sibTrans" presStyleLbl="sibTrans2D1" presStyleIdx="0" presStyleCnt="3"/>
      <dgm:spPr/>
    </dgm:pt>
    <dgm:pt modelId="{F3AAE9BF-2286-48F2-8EB3-308B283C2356}" type="pres">
      <dgm:prSet presAssocID="{A49B529C-284B-4523-86C0-CDAD3687153E}" presName="node" presStyleLbl="node1" presStyleIdx="1" presStyleCnt="3">
        <dgm:presLayoutVars>
          <dgm:bulletEnabled val="1"/>
        </dgm:presLayoutVars>
      </dgm:prSet>
      <dgm:spPr/>
    </dgm:pt>
    <dgm:pt modelId="{A061C6C9-B681-4118-8F40-D46429E8D0AA}" type="pres">
      <dgm:prSet presAssocID="{A49B529C-284B-4523-86C0-CDAD3687153E}" presName="dummy" presStyleCnt="0"/>
      <dgm:spPr/>
    </dgm:pt>
    <dgm:pt modelId="{E2DA76C7-7412-46CC-AC78-8AD31A12AA51}" type="pres">
      <dgm:prSet presAssocID="{B136E69B-D7F1-4D2A-9A26-59FE53D4D08A}" presName="sibTrans" presStyleLbl="sibTrans2D1" presStyleIdx="1" presStyleCnt="3"/>
      <dgm:spPr/>
    </dgm:pt>
    <dgm:pt modelId="{EFA6800F-DC2E-4BA5-B10C-4E8AFD35CC37}" type="pres">
      <dgm:prSet presAssocID="{DE3D9541-0370-43FD-9F72-551ABE3E9B9E}" presName="node" presStyleLbl="node1" presStyleIdx="2" presStyleCnt="3">
        <dgm:presLayoutVars>
          <dgm:bulletEnabled val="1"/>
        </dgm:presLayoutVars>
      </dgm:prSet>
      <dgm:spPr/>
    </dgm:pt>
    <dgm:pt modelId="{7EE65FB7-AC1E-4E53-AFEF-2DBB8539517E}" type="pres">
      <dgm:prSet presAssocID="{DE3D9541-0370-43FD-9F72-551ABE3E9B9E}" presName="dummy" presStyleCnt="0"/>
      <dgm:spPr/>
    </dgm:pt>
    <dgm:pt modelId="{26BBB2B0-4567-44D9-A06A-F61D47323E8C}" type="pres">
      <dgm:prSet presAssocID="{A775A517-FBDE-4766-A50A-4783D03DAD13}" presName="sibTrans" presStyleLbl="sibTrans2D1" presStyleIdx="2" presStyleCnt="3"/>
      <dgm:spPr/>
    </dgm:pt>
  </dgm:ptLst>
  <dgm:cxnLst>
    <dgm:cxn modelId="{94ACF517-B6F9-4106-ADF6-A3DECB3E8DC1}" type="presOf" srcId="{A775A517-FBDE-4766-A50A-4783D03DAD13}" destId="{26BBB2B0-4567-44D9-A06A-F61D47323E8C}" srcOrd="0" destOrd="0" presId="urn:microsoft.com/office/officeart/2005/8/layout/radial6"/>
    <dgm:cxn modelId="{FCBA2621-805B-4560-AA0A-E546435B3533}" type="presOf" srcId="{D6324BBA-65EB-47CB-A361-435A6147FB59}" destId="{76C91186-5B77-4ABF-9969-834BEC537388}" srcOrd="0" destOrd="0" presId="urn:microsoft.com/office/officeart/2005/8/layout/radial6"/>
    <dgm:cxn modelId="{EDD39829-E6D8-45AB-80DE-92940EE944CA}" srcId="{1D163B38-08E7-4AEF-A55E-EF72960ADBE7}" destId="{DE3D9541-0370-43FD-9F72-551ABE3E9B9E}" srcOrd="2" destOrd="0" parTransId="{3A21E9B2-7793-44F2-A45C-262C7EDC1470}" sibTransId="{A775A517-FBDE-4766-A50A-4783D03DAD13}"/>
    <dgm:cxn modelId="{6DBBBD2A-54A3-41F7-84D8-AAA3731EA75E}" type="presOf" srcId="{A49B529C-284B-4523-86C0-CDAD3687153E}" destId="{F3AAE9BF-2286-48F2-8EB3-308B283C2356}" srcOrd="0" destOrd="0" presId="urn:microsoft.com/office/officeart/2005/8/layout/radial6"/>
    <dgm:cxn modelId="{1CBBDD5F-0A33-40E2-82A4-93CFB346CE4C}" srcId="{1D163B38-08E7-4AEF-A55E-EF72960ADBE7}" destId="{42BB1AB7-575D-4262-9F7F-B683C33193F0}" srcOrd="0" destOrd="0" parTransId="{A5046635-3AC2-493A-BEA7-546017248261}" sibTransId="{13772C60-97D4-4EE3-9C29-07587A257B47}"/>
    <dgm:cxn modelId="{6EFEA07C-B820-4979-800E-9762715B10F2}" srcId="{1D163B38-08E7-4AEF-A55E-EF72960ADBE7}" destId="{A49B529C-284B-4523-86C0-CDAD3687153E}" srcOrd="1" destOrd="0" parTransId="{A77D4948-E6CA-4BE7-9994-C2676FEE9B26}" sibTransId="{B136E69B-D7F1-4D2A-9A26-59FE53D4D08A}"/>
    <dgm:cxn modelId="{8A9A87BA-7F14-4681-873B-FDAC9158BB68}" type="presOf" srcId="{DE3D9541-0370-43FD-9F72-551ABE3E9B9E}" destId="{EFA6800F-DC2E-4BA5-B10C-4E8AFD35CC37}" srcOrd="0" destOrd="0" presId="urn:microsoft.com/office/officeart/2005/8/layout/radial6"/>
    <dgm:cxn modelId="{2F1E04BC-04D7-4121-8287-1DA4200504E6}" type="presOf" srcId="{42BB1AB7-575D-4262-9F7F-B683C33193F0}" destId="{E6B87D91-AA8B-4351-AFC1-9D286C1D6E71}" srcOrd="0" destOrd="0" presId="urn:microsoft.com/office/officeart/2005/8/layout/radial6"/>
    <dgm:cxn modelId="{5E55C5E1-5B53-4609-8901-F4E163AB1763}" type="presOf" srcId="{1D163B38-08E7-4AEF-A55E-EF72960ADBE7}" destId="{BF711BB8-5784-4E7F-8A3D-6F8B7015974B}" srcOrd="0" destOrd="0" presId="urn:microsoft.com/office/officeart/2005/8/layout/radial6"/>
    <dgm:cxn modelId="{05CB91ED-B235-4A67-A59A-517E593F6CE4}" type="presOf" srcId="{B136E69B-D7F1-4D2A-9A26-59FE53D4D08A}" destId="{E2DA76C7-7412-46CC-AC78-8AD31A12AA51}" srcOrd="0" destOrd="0" presId="urn:microsoft.com/office/officeart/2005/8/layout/radial6"/>
    <dgm:cxn modelId="{1D883BF2-275A-465B-8464-FC153C09B466}" type="presOf" srcId="{13772C60-97D4-4EE3-9C29-07587A257B47}" destId="{C21E7191-E91A-4ED0-8762-E39039F3108E}" srcOrd="0" destOrd="0" presId="urn:microsoft.com/office/officeart/2005/8/layout/radial6"/>
    <dgm:cxn modelId="{A2A958F2-9AB0-400B-BB21-C314E68F7D26}" srcId="{D6324BBA-65EB-47CB-A361-435A6147FB59}" destId="{1D163B38-08E7-4AEF-A55E-EF72960ADBE7}" srcOrd="0" destOrd="0" parTransId="{7A57D75B-685F-4E03-8576-E059366549B6}" sibTransId="{321B6355-6C7C-4609-B05F-41FE0D237133}"/>
    <dgm:cxn modelId="{B49BA2A1-566B-4B3B-ABCC-846260CF7200}" type="presParOf" srcId="{76C91186-5B77-4ABF-9969-834BEC537388}" destId="{BF711BB8-5784-4E7F-8A3D-6F8B7015974B}" srcOrd="0" destOrd="0" presId="urn:microsoft.com/office/officeart/2005/8/layout/radial6"/>
    <dgm:cxn modelId="{7859365A-B262-4354-8083-5BEEA2796801}" type="presParOf" srcId="{76C91186-5B77-4ABF-9969-834BEC537388}" destId="{E6B87D91-AA8B-4351-AFC1-9D286C1D6E71}" srcOrd="1" destOrd="0" presId="urn:microsoft.com/office/officeart/2005/8/layout/radial6"/>
    <dgm:cxn modelId="{07824E03-2E69-4659-8567-FBEB938F2865}" type="presParOf" srcId="{76C91186-5B77-4ABF-9969-834BEC537388}" destId="{D8D7A79A-8C5C-4C39-B218-C6376498A5BB}" srcOrd="2" destOrd="0" presId="urn:microsoft.com/office/officeart/2005/8/layout/radial6"/>
    <dgm:cxn modelId="{4630CF04-558F-4B11-9311-5A95235952A9}" type="presParOf" srcId="{76C91186-5B77-4ABF-9969-834BEC537388}" destId="{C21E7191-E91A-4ED0-8762-E39039F3108E}" srcOrd="3" destOrd="0" presId="urn:microsoft.com/office/officeart/2005/8/layout/radial6"/>
    <dgm:cxn modelId="{81EB60AA-75C8-437A-A752-070A2D5F32EB}" type="presParOf" srcId="{76C91186-5B77-4ABF-9969-834BEC537388}" destId="{F3AAE9BF-2286-48F2-8EB3-308B283C2356}" srcOrd="4" destOrd="0" presId="urn:microsoft.com/office/officeart/2005/8/layout/radial6"/>
    <dgm:cxn modelId="{6478BA6F-602A-40A5-8993-0D69E3461E7F}" type="presParOf" srcId="{76C91186-5B77-4ABF-9969-834BEC537388}" destId="{A061C6C9-B681-4118-8F40-D46429E8D0AA}" srcOrd="5" destOrd="0" presId="urn:microsoft.com/office/officeart/2005/8/layout/radial6"/>
    <dgm:cxn modelId="{FD3F3245-B0F1-4C98-8BFF-5A862ACF0419}" type="presParOf" srcId="{76C91186-5B77-4ABF-9969-834BEC537388}" destId="{E2DA76C7-7412-46CC-AC78-8AD31A12AA51}" srcOrd="6" destOrd="0" presId="urn:microsoft.com/office/officeart/2005/8/layout/radial6"/>
    <dgm:cxn modelId="{27336CC4-4D7E-4FBF-BFB1-677E16879AA0}" type="presParOf" srcId="{76C91186-5B77-4ABF-9969-834BEC537388}" destId="{EFA6800F-DC2E-4BA5-B10C-4E8AFD35CC37}" srcOrd="7" destOrd="0" presId="urn:microsoft.com/office/officeart/2005/8/layout/radial6"/>
    <dgm:cxn modelId="{E130E4E3-B148-4244-BE74-61C2B494F051}" type="presParOf" srcId="{76C91186-5B77-4ABF-9969-834BEC537388}" destId="{7EE65FB7-AC1E-4E53-AFEF-2DBB8539517E}" srcOrd="8" destOrd="0" presId="urn:microsoft.com/office/officeart/2005/8/layout/radial6"/>
    <dgm:cxn modelId="{F1AE549B-287D-4965-91D5-3BF833C3EE2D}" type="presParOf" srcId="{76C91186-5B77-4ABF-9969-834BEC537388}" destId="{26BBB2B0-4567-44D9-A06A-F61D47323E8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A74304-91DC-4873-9D04-EFE0EDE3E80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3273B-8263-41A2-AC31-20B4A995F2CF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দলীয় কাজ</a:t>
          </a:r>
          <a:endParaRPr lang="en-US" sz="24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B03A3FAE-4E4C-48CE-8D64-C4E293DBDC5A}" type="parTrans" cxnId="{E3648A3A-B44B-4E80-B164-392224BE7F41}">
      <dgm:prSet/>
      <dgm:spPr/>
      <dgm:t>
        <a:bodyPr/>
        <a:lstStyle/>
        <a:p>
          <a:endParaRPr lang="en-US"/>
        </a:p>
      </dgm:t>
    </dgm:pt>
    <dgm:pt modelId="{8F7AD9AC-8932-40C9-A53B-62BE6BE2859D}" type="sibTrans" cxnId="{E3648A3A-B44B-4E80-B164-392224BE7F41}">
      <dgm:prSet/>
      <dgm:spPr/>
      <dgm:t>
        <a:bodyPr/>
        <a:lstStyle/>
        <a:p>
          <a:endParaRPr lang="en-US"/>
        </a:p>
      </dgm:t>
    </dgm:pt>
    <dgm:pt modelId="{3F6CBBAF-6CAD-4380-9FC3-0C605D2E761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পানিতে বাস করা প্রাণির নাম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64E696D-2ED5-48F3-B2B4-7709696D8D74}" type="parTrans" cxnId="{38569311-DA97-4C4F-B433-351E3FA9E051}">
      <dgm:prSet/>
      <dgm:spPr/>
      <dgm:t>
        <a:bodyPr/>
        <a:lstStyle/>
        <a:p>
          <a:endParaRPr lang="en-US"/>
        </a:p>
      </dgm:t>
    </dgm:pt>
    <dgm:pt modelId="{2D7798C9-C414-46A0-BD19-A92A9D2A1E2F}" type="sibTrans" cxnId="{38569311-DA97-4C4F-B433-351E3FA9E051}">
      <dgm:prSet/>
      <dgm:spPr/>
      <dgm:t>
        <a:bodyPr/>
        <a:lstStyle/>
        <a:p>
          <a:endParaRPr lang="en-US"/>
        </a:p>
      </dgm:t>
    </dgm:pt>
    <dgm:pt modelId="{355D0397-86CB-4113-9009-9F4E242D212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গর্তে বাস করা প্রাণির নাম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FE08590-7C2B-4211-9528-40242CA12E31}" type="parTrans" cxnId="{19F799BE-EDB9-4B9E-BB57-869134A0DBBC}">
      <dgm:prSet/>
      <dgm:spPr/>
      <dgm:t>
        <a:bodyPr/>
        <a:lstStyle/>
        <a:p>
          <a:endParaRPr lang="en-US"/>
        </a:p>
      </dgm:t>
    </dgm:pt>
    <dgm:pt modelId="{2CEC2D3D-DDA8-4500-BDCC-241228D17298}" type="sibTrans" cxnId="{19F799BE-EDB9-4B9E-BB57-869134A0DBBC}">
      <dgm:prSet/>
      <dgm:spPr/>
      <dgm:t>
        <a:bodyPr/>
        <a:lstStyle/>
        <a:p>
          <a:endParaRPr lang="en-US"/>
        </a:p>
      </dgm:t>
    </dgm:pt>
    <dgm:pt modelId="{B4BB33B4-14CD-43E7-AAA3-26324CD56110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মাটি ও পানিতে বাস করা প্রাণি নাম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B820E05-2BBE-43ED-AD8B-22AFB23C91E6}" type="parTrans" cxnId="{6BDDD3AA-18B1-4914-AB1C-4A861F252D4B}">
      <dgm:prSet/>
      <dgm:spPr/>
      <dgm:t>
        <a:bodyPr/>
        <a:lstStyle/>
        <a:p>
          <a:endParaRPr lang="en-US"/>
        </a:p>
      </dgm:t>
    </dgm:pt>
    <dgm:pt modelId="{592A51AB-1449-47EA-A1C7-5AA27ED31757}" type="sibTrans" cxnId="{6BDDD3AA-18B1-4914-AB1C-4A861F252D4B}">
      <dgm:prSet/>
      <dgm:spPr/>
      <dgm:t>
        <a:bodyPr/>
        <a:lstStyle/>
        <a:p>
          <a:endParaRPr lang="en-US"/>
        </a:p>
      </dgm:t>
    </dgm:pt>
    <dgm:pt modelId="{E24BD6C9-3560-4111-92A2-C08C26D2F08D}" type="pres">
      <dgm:prSet presAssocID="{1FA74304-91DC-4873-9D04-EFE0EDE3E8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D25819-C21E-49CA-ABAE-9CE3984F26D1}" type="pres">
      <dgm:prSet presAssocID="{8B83273B-8263-41A2-AC31-20B4A995F2CF}" presName="centerShape" presStyleLbl="node0" presStyleIdx="0" presStyleCnt="1" custScaleX="104976" custScaleY="110194"/>
      <dgm:spPr/>
    </dgm:pt>
    <dgm:pt modelId="{044AECD5-AEA0-4C0E-9A2E-357397DE5C84}" type="pres">
      <dgm:prSet presAssocID="{964E696D-2ED5-48F3-B2B4-7709696D8D74}" presName="Name9" presStyleLbl="parChTrans1D2" presStyleIdx="0" presStyleCnt="3"/>
      <dgm:spPr/>
    </dgm:pt>
    <dgm:pt modelId="{959E9E66-375E-4399-9CF2-3E2219BADDC4}" type="pres">
      <dgm:prSet presAssocID="{964E696D-2ED5-48F3-B2B4-7709696D8D74}" presName="connTx" presStyleLbl="parChTrans1D2" presStyleIdx="0" presStyleCnt="3"/>
      <dgm:spPr/>
    </dgm:pt>
    <dgm:pt modelId="{A6341802-2F36-404A-9DC8-8910B7D13939}" type="pres">
      <dgm:prSet presAssocID="{3F6CBBAF-6CAD-4380-9FC3-0C605D2E7612}" presName="node" presStyleLbl="node1" presStyleIdx="0" presStyleCnt="3" custScaleX="127929" custScaleY="96695" custRadScaleRad="93139" custRadScaleInc="4470">
        <dgm:presLayoutVars>
          <dgm:bulletEnabled val="1"/>
        </dgm:presLayoutVars>
      </dgm:prSet>
      <dgm:spPr/>
    </dgm:pt>
    <dgm:pt modelId="{DA375B29-1CF1-4D1D-B22F-E043F66BCC31}" type="pres">
      <dgm:prSet presAssocID="{7FE08590-7C2B-4211-9528-40242CA12E31}" presName="Name9" presStyleLbl="parChTrans1D2" presStyleIdx="1" presStyleCnt="3"/>
      <dgm:spPr/>
    </dgm:pt>
    <dgm:pt modelId="{044146E1-A951-4B8F-A395-B1F76395FE33}" type="pres">
      <dgm:prSet presAssocID="{7FE08590-7C2B-4211-9528-40242CA12E31}" presName="connTx" presStyleLbl="parChTrans1D2" presStyleIdx="1" presStyleCnt="3"/>
      <dgm:spPr/>
    </dgm:pt>
    <dgm:pt modelId="{8ED6292D-5686-4FA8-9960-FE563BAD6909}" type="pres">
      <dgm:prSet presAssocID="{355D0397-86CB-4113-9009-9F4E242D2123}" presName="node" presStyleLbl="node1" presStyleIdx="1" presStyleCnt="3" custScaleX="117981" custScaleY="110804" custRadScaleRad="94301" custRadScaleInc="-21148">
        <dgm:presLayoutVars>
          <dgm:bulletEnabled val="1"/>
        </dgm:presLayoutVars>
      </dgm:prSet>
      <dgm:spPr/>
    </dgm:pt>
    <dgm:pt modelId="{B7D0CEC3-7ABA-4B72-AA2A-3D6BA348CE3B}" type="pres">
      <dgm:prSet presAssocID="{0B820E05-2BBE-43ED-AD8B-22AFB23C91E6}" presName="Name9" presStyleLbl="parChTrans1D2" presStyleIdx="2" presStyleCnt="3"/>
      <dgm:spPr/>
    </dgm:pt>
    <dgm:pt modelId="{C6CDA1B9-3F41-4C53-8C6F-E262CA395705}" type="pres">
      <dgm:prSet presAssocID="{0B820E05-2BBE-43ED-AD8B-22AFB23C91E6}" presName="connTx" presStyleLbl="parChTrans1D2" presStyleIdx="2" presStyleCnt="3"/>
      <dgm:spPr/>
    </dgm:pt>
    <dgm:pt modelId="{BA45EA62-A76F-40A0-AB7E-4B4FDFFADBC4}" type="pres">
      <dgm:prSet presAssocID="{B4BB33B4-14CD-43E7-AAA3-26324CD56110}" presName="node" presStyleLbl="node1" presStyleIdx="2" presStyleCnt="3" custScaleX="109081" custScaleY="96379" custRadScaleRad="91644" custRadScaleInc="28538">
        <dgm:presLayoutVars>
          <dgm:bulletEnabled val="1"/>
        </dgm:presLayoutVars>
      </dgm:prSet>
      <dgm:spPr/>
    </dgm:pt>
  </dgm:ptLst>
  <dgm:cxnLst>
    <dgm:cxn modelId="{CADA2605-F09F-4361-B0FC-9F40E2FEB81C}" type="presOf" srcId="{7FE08590-7C2B-4211-9528-40242CA12E31}" destId="{DA375B29-1CF1-4D1D-B22F-E043F66BCC31}" srcOrd="0" destOrd="0" presId="urn:microsoft.com/office/officeart/2005/8/layout/radial1"/>
    <dgm:cxn modelId="{0475100E-37C8-4BFD-B970-F249D7343031}" type="presOf" srcId="{964E696D-2ED5-48F3-B2B4-7709696D8D74}" destId="{044AECD5-AEA0-4C0E-9A2E-357397DE5C84}" srcOrd="0" destOrd="0" presId="urn:microsoft.com/office/officeart/2005/8/layout/radial1"/>
    <dgm:cxn modelId="{38569311-DA97-4C4F-B433-351E3FA9E051}" srcId="{8B83273B-8263-41A2-AC31-20B4A995F2CF}" destId="{3F6CBBAF-6CAD-4380-9FC3-0C605D2E7612}" srcOrd="0" destOrd="0" parTransId="{964E696D-2ED5-48F3-B2B4-7709696D8D74}" sibTransId="{2D7798C9-C414-46A0-BD19-A92A9D2A1E2F}"/>
    <dgm:cxn modelId="{E3648A3A-B44B-4E80-B164-392224BE7F41}" srcId="{1FA74304-91DC-4873-9D04-EFE0EDE3E80B}" destId="{8B83273B-8263-41A2-AC31-20B4A995F2CF}" srcOrd="0" destOrd="0" parTransId="{B03A3FAE-4E4C-48CE-8D64-C4E293DBDC5A}" sibTransId="{8F7AD9AC-8932-40C9-A53B-62BE6BE2859D}"/>
    <dgm:cxn modelId="{764F4070-2835-4547-8CF6-D05E0E2FEEAB}" type="presOf" srcId="{0B820E05-2BBE-43ED-AD8B-22AFB23C91E6}" destId="{B7D0CEC3-7ABA-4B72-AA2A-3D6BA348CE3B}" srcOrd="0" destOrd="0" presId="urn:microsoft.com/office/officeart/2005/8/layout/radial1"/>
    <dgm:cxn modelId="{08957F56-D3C7-4528-AF7E-AFB20BFBD183}" type="presOf" srcId="{355D0397-86CB-4113-9009-9F4E242D2123}" destId="{8ED6292D-5686-4FA8-9960-FE563BAD6909}" srcOrd="0" destOrd="0" presId="urn:microsoft.com/office/officeart/2005/8/layout/radial1"/>
    <dgm:cxn modelId="{8B9F878D-A7F1-4C1B-BB98-6BE48562BBFD}" type="presOf" srcId="{7FE08590-7C2B-4211-9528-40242CA12E31}" destId="{044146E1-A951-4B8F-A395-B1F76395FE33}" srcOrd="1" destOrd="0" presId="urn:microsoft.com/office/officeart/2005/8/layout/radial1"/>
    <dgm:cxn modelId="{6BDDD3AA-18B1-4914-AB1C-4A861F252D4B}" srcId="{8B83273B-8263-41A2-AC31-20B4A995F2CF}" destId="{B4BB33B4-14CD-43E7-AAA3-26324CD56110}" srcOrd="2" destOrd="0" parTransId="{0B820E05-2BBE-43ED-AD8B-22AFB23C91E6}" sibTransId="{592A51AB-1449-47EA-A1C7-5AA27ED31757}"/>
    <dgm:cxn modelId="{8F8EF1B4-3D3C-404E-80E8-53886A0A27C7}" type="presOf" srcId="{0B820E05-2BBE-43ED-AD8B-22AFB23C91E6}" destId="{C6CDA1B9-3F41-4C53-8C6F-E262CA395705}" srcOrd="1" destOrd="0" presId="urn:microsoft.com/office/officeart/2005/8/layout/radial1"/>
    <dgm:cxn modelId="{CE7010B6-C92E-49D2-B8BF-89E23E884D3B}" type="presOf" srcId="{964E696D-2ED5-48F3-B2B4-7709696D8D74}" destId="{959E9E66-375E-4399-9CF2-3E2219BADDC4}" srcOrd="1" destOrd="0" presId="urn:microsoft.com/office/officeart/2005/8/layout/radial1"/>
    <dgm:cxn modelId="{19F799BE-EDB9-4B9E-BB57-869134A0DBBC}" srcId="{8B83273B-8263-41A2-AC31-20B4A995F2CF}" destId="{355D0397-86CB-4113-9009-9F4E242D2123}" srcOrd="1" destOrd="0" parTransId="{7FE08590-7C2B-4211-9528-40242CA12E31}" sibTransId="{2CEC2D3D-DDA8-4500-BDCC-241228D17298}"/>
    <dgm:cxn modelId="{AF1B64C9-E2B0-4908-B67A-496F7AB62390}" type="presOf" srcId="{8B83273B-8263-41A2-AC31-20B4A995F2CF}" destId="{82D25819-C21E-49CA-ABAE-9CE3984F26D1}" srcOrd="0" destOrd="0" presId="urn:microsoft.com/office/officeart/2005/8/layout/radial1"/>
    <dgm:cxn modelId="{2D25FFCD-D144-401C-A40E-BCD4901963AB}" type="presOf" srcId="{3F6CBBAF-6CAD-4380-9FC3-0C605D2E7612}" destId="{A6341802-2F36-404A-9DC8-8910B7D13939}" srcOrd="0" destOrd="0" presId="urn:microsoft.com/office/officeart/2005/8/layout/radial1"/>
    <dgm:cxn modelId="{366C8CD6-7320-4A0F-8F47-61A8802831B3}" type="presOf" srcId="{1FA74304-91DC-4873-9D04-EFE0EDE3E80B}" destId="{E24BD6C9-3560-4111-92A2-C08C26D2F08D}" srcOrd="0" destOrd="0" presId="urn:microsoft.com/office/officeart/2005/8/layout/radial1"/>
    <dgm:cxn modelId="{4C85E4ED-B991-4379-840B-DD471A971A2F}" type="presOf" srcId="{B4BB33B4-14CD-43E7-AAA3-26324CD56110}" destId="{BA45EA62-A76F-40A0-AB7E-4B4FDFFADBC4}" srcOrd="0" destOrd="0" presId="urn:microsoft.com/office/officeart/2005/8/layout/radial1"/>
    <dgm:cxn modelId="{86DD1E64-716F-48F2-AB9B-AC06A57C266B}" type="presParOf" srcId="{E24BD6C9-3560-4111-92A2-C08C26D2F08D}" destId="{82D25819-C21E-49CA-ABAE-9CE3984F26D1}" srcOrd="0" destOrd="0" presId="urn:microsoft.com/office/officeart/2005/8/layout/radial1"/>
    <dgm:cxn modelId="{5A275D6B-4266-4EDA-8E30-69D4EF5600F8}" type="presParOf" srcId="{E24BD6C9-3560-4111-92A2-C08C26D2F08D}" destId="{044AECD5-AEA0-4C0E-9A2E-357397DE5C84}" srcOrd="1" destOrd="0" presId="urn:microsoft.com/office/officeart/2005/8/layout/radial1"/>
    <dgm:cxn modelId="{0A6D96E7-C7CD-4884-BF19-064D12A3636A}" type="presParOf" srcId="{044AECD5-AEA0-4C0E-9A2E-357397DE5C84}" destId="{959E9E66-375E-4399-9CF2-3E2219BADDC4}" srcOrd="0" destOrd="0" presId="urn:microsoft.com/office/officeart/2005/8/layout/radial1"/>
    <dgm:cxn modelId="{544CC7C2-5079-40B3-BCE0-C2729E46235D}" type="presParOf" srcId="{E24BD6C9-3560-4111-92A2-C08C26D2F08D}" destId="{A6341802-2F36-404A-9DC8-8910B7D13939}" srcOrd="2" destOrd="0" presId="urn:microsoft.com/office/officeart/2005/8/layout/radial1"/>
    <dgm:cxn modelId="{B9D8A2BE-10DA-433F-A20F-D10566745AA9}" type="presParOf" srcId="{E24BD6C9-3560-4111-92A2-C08C26D2F08D}" destId="{DA375B29-1CF1-4D1D-B22F-E043F66BCC31}" srcOrd="3" destOrd="0" presId="urn:microsoft.com/office/officeart/2005/8/layout/radial1"/>
    <dgm:cxn modelId="{85874BA8-25A4-4D93-B21F-DB2FB870B18A}" type="presParOf" srcId="{DA375B29-1CF1-4D1D-B22F-E043F66BCC31}" destId="{044146E1-A951-4B8F-A395-B1F76395FE33}" srcOrd="0" destOrd="0" presId="urn:microsoft.com/office/officeart/2005/8/layout/radial1"/>
    <dgm:cxn modelId="{790A8BB0-66D7-40E0-995B-E11BC25536B1}" type="presParOf" srcId="{E24BD6C9-3560-4111-92A2-C08C26D2F08D}" destId="{8ED6292D-5686-4FA8-9960-FE563BAD6909}" srcOrd="4" destOrd="0" presId="urn:microsoft.com/office/officeart/2005/8/layout/radial1"/>
    <dgm:cxn modelId="{BD697947-9A3C-4E1A-BB13-D2358745ACE5}" type="presParOf" srcId="{E24BD6C9-3560-4111-92A2-C08C26D2F08D}" destId="{B7D0CEC3-7ABA-4B72-AA2A-3D6BA348CE3B}" srcOrd="5" destOrd="0" presId="urn:microsoft.com/office/officeart/2005/8/layout/radial1"/>
    <dgm:cxn modelId="{329350E7-F807-4C4E-A149-C9D72F39245A}" type="presParOf" srcId="{B7D0CEC3-7ABA-4B72-AA2A-3D6BA348CE3B}" destId="{C6CDA1B9-3F41-4C53-8C6F-E262CA395705}" srcOrd="0" destOrd="0" presId="urn:microsoft.com/office/officeart/2005/8/layout/radial1"/>
    <dgm:cxn modelId="{0004240C-C538-4469-8434-6939CDCB6BB5}" type="presParOf" srcId="{E24BD6C9-3560-4111-92A2-C08C26D2F08D}" destId="{BA45EA62-A76F-40A0-AB7E-4B4FDFFADBC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5EF86-9D60-4359-A678-1004B4C0838A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ইঁদুর</a:t>
          </a:r>
          <a:endParaRPr lang="en-US" sz="2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614422" y="179995"/>
        <a:ext cx="867155" cy="867155"/>
      </dsp:txXfrm>
    </dsp:sp>
    <dsp:sp modelId="{522951C9-DD64-4638-945B-58C02ABAC345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632045" y="996915"/>
        <a:ext cx="228964" cy="248335"/>
      </dsp:txXfrm>
    </dsp:sp>
    <dsp:sp modelId="{CBDBC7C5-7F68-4BEF-9C66-A62149557156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খরগোশ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105844" y="1263576"/>
        <a:ext cx="867155" cy="867155"/>
      </dsp:txXfrm>
    </dsp:sp>
    <dsp:sp modelId="{01E9C30F-E8F0-42EF-9D35-07CB43AE268C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158126" y="2394156"/>
        <a:ext cx="228964" cy="248335"/>
      </dsp:txXfrm>
    </dsp:sp>
    <dsp:sp modelId="{6E20A733-74E6-42B5-AE6C-5E79C9CDC46C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/>
            <a:t>সজারু</a:t>
          </a:r>
          <a:endParaRPr lang="en-US" sz="2000" kern="1200" dirty="0"/>
        </a:p>
      </dsp:txBody>
      <dsp:txXfrm>
        <a:off x="3536171" y="3016849"/>
        <a:ext cx="867155" cy="867155"/>
      </dsp:txXfrm>
    </dsp:sp>
    <dsp:sp modelId="{FE1159BE-8521-47D0-9325-1B5DDFDC9A24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991839" y="3326259"/>
        <a:ext cx="228964" cy="248335"/>
      </dsp:txXfrm>
    </dsp:sp>
    <dsp:sp modelId="{3C54D901-4A8D-4F58-B107-686B69338574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/>
            <a:t>পিপড়া</a:t>
          </a:r>
          <a:endParaRPr lang="en-US" sz="2000" kern="1200" dirty="0"/>
        </a:p>
      </dsp:txBody>
      <dsp:txXfrm>
        <a:off x="1692672" y="3016849"/>
        <a:ext cx="867155" cy="867155"/>
      </dsp:txXfrm>
    </dsp:sp>
    <dsp:sp modelId="{A47AD133-1489-46E3-AA9F-A22465B4F37E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744954" y="2505090"/>
        <a:ext cx="228964" cy="248335"/>
      </dsp:txXfrm>
    </dsp:sp>
    <dsp:sp modelId="{A428419C-3B20-4B63-9C80-22DAD527A439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solidFill>
                <a:schemeClr val="tx1"/>
              </a:solidFill>
            </a:rPr>
            <a:t>কেঁচো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122999" y="1263576"/>
        <a:ext cx="867155" cy="867155"/>
      </dsp:txXfrm>
    </dsp:sp>
    <dsp:sp modelId="{2A0E4D43-8181-4C3E-B9B4-B97FA530ED82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140623" y="1065476"/>
        <a:ext cx="228964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845F1-EFD9-44C9-B9FD-DA6234924749}">
      <dsp:nvSpPr>
        <dsp:cNvPr id="0" name=""/>
        <dsp:cNvSpPr/>
      </dsp:nvSpPr>
      <dsp:spPr>
        <a:xfrm>
          <a:off x="2210097" y="2093"/>
          <a:ext cx="1675804" cy="8379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itchFamily="2" charset="0"/>
              <a:cs typeface="NikoshBAN" pitchFamily="2" charset="0"/>
            </a:rPr>
            <a:t>শিয়াল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2234638" y="26634"/>
        <a:ext cx="1626722" cy="788820"/>
      </dsp:txXfrm>
    </dsp:sp>
    <dsp:sp modelId="{A50AA57B-3A5D-477B-B338-9ACBE8A932D2}">
      <dsp:nvSpPr>
        <dsp:cNvPr id="0" name=""/>
        <dsp:cNvSpPr/>
      </dsp:nvSpPr>
      <dsp:spPr>
        <a:xfrm rot="2700958">
          <a:off x="3420687" y="1082936"/>
          <a:ext cx="870772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08667" y="1141589"/>
        <a:ext cx="694813" cy="175959"/>
      </dsp:txXfrm>
    </dsp:sp>
    <dsp:sp modelId="{808CD39D-B267-4B81-9FD0-6E0C345FDAE0}">
      <dsp:nvSpPr>
        <dsp:cNvPr id="0" name=""/>
        <dsp:cNvSpPr/>
      </dsp:nvSpPr>
      <dsp:spPr>
        <a:xfrm>
          <a:off x="3826244" y="1619141"/>
          <a:ext cx="1675804" cy="837902"/>
        </a:xfrm>
        <a:prstGeom prst="roundRect">
          <a:avLst>
            <a:gd name="adj" fmla="val 10000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/>
            <a:t>বেজি</a:t>
          </a:r>
          <a:endParaRPr lang="en-US" sz="3100" kern="1200" dirty="0"/>
        </a:p>
      </dsp:txBody>
      <dsp:txXfrm>
        <a:off x="3850785" y="1643682"/>
        <a:ext cx="1626722" cy="788820"/>
      </dsp:txXfrm>
    </dsp:sp>
    <dsp:sp modelId="{8EAC184F-B07A-4ECC-AFC5-3144D8842EEA}">
      <dsp:nvSpPr>
        <dsp:cNvPr id="0" name=""/>
        <dsp:cNvSpPr/>
      </dsp:nvSpPr>
      <dsp:spPr>
        <a:xfrm rot="8112044">
          <a:off x="3420687" y="2693890"/>
          <a:ext cx="870772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508666" y="2752543"/>
        <a:ext cx="694813" cy="175959"/>
      </dsp:txXfrm>
    </dsp:sp>
    <dsp:sp modelId="{636459FD-89EE-4BD4-8AA0-822FE953918F}">
      <dsp:nvSpPr>
        <dsp:cNvPr id="0" name=""/>
        <dsp:cNvSpPr/>
      </dsp:nvSpPr>
      <dsp:spPr>
        <a:xfrm>
          <a:off x="2210097" y="3224003"/>
          <a:ext cx="1675804" cy="837902"/>
        </a:xfrm>
        <a:prstGeom prst="roundRect">
          <a:avLst>
            <a:gd name="adj" fmla="val 10000"/>
          </a:avLst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/>
            <a:t>বনমোরগ</a:t>
          </a:r>
          <a:endParaRPr lang="en-US" sz="3100" kern="1200" dirty="0"/>
        </a:p>
      </dsp:txBody>
      <dsp:txXfrm>
        <a:off x="2234638" y="3248544"/>
        <a:ext cx="1626722" cy="788820"/>
      </dsp:txXfrm>
    </dsp:sp>
    <dsp:sp modelId="{0966E605-A6A0-449E-90EF-8AD3A0043754}">
      <dsp:nvSpPr>
        <dsp:cNvPr id="0" name=""/>
        <dsp:cNvSpPr/>
      </dsp:nvSpPr>
      <dsp:spPr>
        <a:xfrm rot="13500000">
          <a:off x="1807136" y="2690844"/>
          <a:ext cx="870772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895115" y="2749497"/>
        <a:ext cx="694813" cy="175959"/>
      </dsp:txXfrm>
    </dsp:sp>
    <dsp:sp modelId="{45DD8DC4-4DF5-4EE2-8E51-CAD8B5A4820E}">
      <dsp:nvSpPr>
        <dsp:cNvPr id="0" name=""/>
        <dsp:cNvSpPr/>
      </dsp:nvSpPr>
      <dsp:spPr>
        <a:xfrm>
          <a:off x="599142" y="1613048"/>
          <a:ext cx="1675804" cy="837902"/>
        </a:xfrm>
        <a:prstGeom prst="roundRect">
          <a:avLst>
            <a:gd name="adj" fmla="val 1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/>
            <a:t>গুঁইসাপ</a:t>
          </a:r>
          <a:endParaRPr lang="en-US" sz="3100" kern="1200" dirty="0"/>
        </a:p>
      </dsp:txBody>
      <dsp:txXfrm>
        <a:off x="623683" y="1637589"/>
        <a:ext cx="1626722" cy="788820"/>
      </dsp:txXfrm>
    </dsp:sp>
    <dsp:sp modelId="{E7E8E629-1568-4E6F-92F3-4AA5E0567752}">
      <dsp:nvSpPr>
        <dsp:cNvPr id="0" name=""/>
        <dsp:cNvSpPr/>
      </dsp:nvSpPr>
      <dsp:spPr>
        <a:xfrm rot="18900000">
          <a:off x="1807136" y="1079889"/>
          <a:ext cx="870772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895116" y="1138542"/>
        <a:ext cx="694813" cy="175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39939-F097-4325-A444-7DC38D24AF18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গাছে বাস করা প্রাণি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466079" y="2414001"/>
        <a:ext cx="1163842" cy="1163842"/>
      </dsp:txXfrm>
    </dsp:sp>
    <dsp:sp modelId="{54A3091B-3EFB-4597-879A-281DBE3546AF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72CE2-4170-4119-916F-98D79EB95489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পাখি</a:t>
          </a:r>
          <a:endParaRPr lang="en-US" sz="2800" kern="1200" dirty="0"/>
        </a:p>
      </dsp:txBody>
      <dsp:txXfrm>
        <a:off x="37661" y="1800162"/>
        <a:ext cx="1490348" cy="1177623"/>
      </dsp:txXfrm>
    </dsp:sp>
    <dsp:sp modelId="{8DEB1761-9CEA-41F6-B831-BA6E0D40D532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FDEC4-A687-4E27-BA1B-3F537E237274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/>
            <a:t>বানর</a:t>
          </a:r>
          <a:endParaRPr lang="en-US" sz="2600" kern="1200" dirty="0"/>
        </a:p>
      </dsp:txBody>
      <dsp:txXfrm>
        <a:off x="1311756" y="281755"/>
        <a:ext cx="1490348" cy="1177623"/>
      </dsp:txXfrm>
    </dsp:sp>
    <dsp:sp modelId="{83596713-6B1F-4E6A-8705-3467A994CF11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A5B2B-AF04-4B1E-BCDE-F4710142B66C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solidFill>
                <a:schemeClr val="tx1"/>
              </a:solidFill>
            </a:rPr>
            <a:t>মৌমাছি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293895" y="281755"/>
        <a:ext cx="1490348" cy="1177623"/>
      </dsp:txXfrm>
    </dsp:sp>
    <dsp:sp modelId="{02EA3DB2-C591-4532-B3F4-C0147B237C0C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10A85-BEAA-4DD1-A31E-C5E802A655A1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/>
            <a:t>কাঠবিড়ালি</a:t>
          </a:r>
          <a:endParaRPr lang="en-US" sz="2600" kern="1200" dirty="0"/>
        </a:p>
      </dsp:txBody>
      <dsp:txXfrm>
        <a:off x="4567990" y="1800162"/>
        <a:ext cx="1490348" cy="1177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BB2B0-4567-44D9-A06A-F61D47323E8C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A76C7-7412-46CC-AC78-8AD31A12AA51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E7191-E91A-4ED0-8762-E39039F3108E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11BB8-5784-4E7F-8A3D-6F8B7015974B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মাটি ও পানিতে বাস করা প্রাণি।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503922" y="1630232"/>
        <a:ext cx="1088154" cy="1088154"/>
      </dsp:txXfrm>
    </dsp:sp>
    <dsp:sp modelId="{E6B87D91-AA8B-4351-AFC1-9D286C1D6E71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কুমির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667146" y="159161"/>
        <a:ext cx="761707" cy="761707"/>
      </dsp:txXfrm>
    </dsp:sp>
    <dsp:sp modelId="{F3AAE9BF-2286-48F2-8EB3-308B283C2356}">
      <dsp:nvSpPr>
        <dsp:cNvPr id="0" name=""/>
        <dsp:cNvSpPr/>
      </dsp:nvSpPr>
      <dsp:spPr>
        <a:xfrm>
          <a:off x="3924731" y="2452848"/>
          <a:ext cx="1077217" cy="1077217"/>
        </a:xfrm>
        <a:prstGeom prst="ellipse">
          <a:avLst/>
        </a:prstGeom>
        <a:solidFill>
          <a:schemeClr val="accent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কচ্ছপ</a:t>
          </a:r>
          <a:endParaRPr lang="en-US" sz="2400" kern="1200" dirty="0">
            <a:solidFill>
              <a:schemeClr val="tx1">
                <a:lumMod val="75000"/>
                <a:lumOff val="2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082486" y="2610603"/>
        <a:ext cx="761707" cy="761707"/>
      </dsp:txXfrm>
    </dsp:sp>
    <dsp:sp modelId="{EFA6800F-DC2E-4BA5-B10C-4E8AFD35CC37}">
      <dsp:nvSpPr>
        <dsp:cNvPr id="0" name=""/>
        <dsp:cNvSpPr/>
      </dsp:nvSpPr>
      <dsp:spPr>
        <a:xfrm>
          <a:off x="1094050" y="2452848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ব্যাঙ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251805" y="2610603"/>
        <a:ext cx="761707" cy="761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25819-C21E-49CA-ABAE-9CE3984F26D1}">
      <dsp:nvSpPr>
        <dsp:cNvPr id="0" name=""/>
        <dsp:cNvSpPr/>
      </dsp:nvSpPr>
      <dsp:spPr>
        <a:xfrm>
          <a:off x="2301480" y="1676397"/>
          <a:ext cx="1432322" cy="150351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দলীয় কাজ</a:t>
          </a:r>
          <a:endParaRPr lang="en-US" sz="24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2511239" y="1896582"/>
        <a:ext cx="1012804" cy="1063148"/>
      </dsp:txXfrm>
    </dsp:sp>
    <dsp:sp modelId="{044AECD5-AEA0-4C0E-9A2E-357397DE5C84}">
      <dsp:nvSpPr>
        <dsp:cNvPr id="0" name=""/>
        <dsp:cNvSpPr/>
      </dsp:nvSpPr>
      <dsp:spPr>
        <a:xfrm rot="16360920">
          <a:off x="2936735" y="1535517"/>
          <a:ext cx="24355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243553" y="201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2423" y="1549572"/>
        <a:ext cx="12177" cy="12177"/>
      </dsp:txXfrm>
    </dsp:sp>
    <dsp:sp modelId="{A6341802-2F36-404A-9DC8-8910B7D13939}">
      <dsp:nvSpPr>
        <dsp:cNvPr id="0" name=""/>
        <dsp:cNvSpPr/>
      </dsp:nvSpPr>
      <dsp:spPr>
        <a:xfrm>
          <a:off x="2222343" y="115097"/>
          <a:ext cx="1745499" cy="1319333"/>
        </a:xfrm>
        <a:prstGeom prst="ellipse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পানিতে বাস করা প্রাণির নাম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477965" y="308309"/>
        <a:ext cx="1234255" cy="932909"/>
      </dsp:txXfrm>
    </dsp:sp>
    <dsp:sp modelId="{DA375B29-1CF1-4D1D-B22F-E043F66BCC31}">
      <dsp:nvSpPr>
        <dsp:cNvPr id="0" name=""/>
        <dsp:cNvSpPr/>
      </dsp:nvSpPr>
      <dsp:spPr>
        <a:xfrm rot="1038672">
          <a:off x="3700632" y="2645289"/>
          <a:ext cx="15658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156585" y="201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5010" y="2661518"/>
        <a:ext cx="7829" cy="7829"/>
      </dsp:txXfrm>
    </dsp:sp>
    <dsp:sp modelId="{8ED6292D-5686-4FA8-9960-FE563BAD6909}">
      <dsp:nvSpPr>
        <dsp:cNvPr id="0" name=""/>
        <dsp:cNvSpPr/>
      </dsp:nvSpPr>
      <dsp:spPr>
        <a:xfrm>
          <a:off x="3812702" y="2170906"/>
          <a:ext cx="1609766" cy="1511841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গর্তে বাস করা প্রাণির নাম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048447" y="2392310"/>
        <a:ext cx="1138276" cy="1069033"/>
      </dsp:txXfrm>
    </dsp:sp>
    <dsp:sp modelId="{B7D0CEC3-7ABA-4B72-AA2A-3D6BA348CE3B}">
      <dsp:nvSpPr>
        <dsp:cNvPr id="0" name=""/>
        <dsp:cNvSpPr/>
      </dsp:nvSpPr>
      <dsp:spPr>
        <a:xfrm rot="10027368">
          <a:off x="2148244" y="2587129"/>
          <a:ext cx="171798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171798" y="201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29849" y="2602978"/>
        <a:ext cx="8589" cy="8589"/>
      </dsp:txXfrm>
    </dsp:sp>
    <dsp:sp modelId="{BA45EA62-A76F-40A0-AB7E-4B4FDFFADBC4}">
      <dsp:nvSpPr>
        <dsp:cNvPr id="0" name=""/>
        <dsp:cNvSpPr/>
      </dsp:nvSpPr>
      <dsp:spPr>
        <a:xfrm>
          <a:off x="685798" y="2133607"/>
          <a:ext cx="1488332" cy="1315022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মাটি ও পানিতে বাস করা প্রাণি নাম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903759" y="2326188"/>
        <a:ext cx="1052410" cy="92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6168-2AAC-466D-A457-C8C11EC038E0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86844-2A15-4E6A-9F5B-BEDA17848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86844-2A15-4E6A-9F5B-BEDA178482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1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5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8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3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5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0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6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3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777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773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092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4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289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0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04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43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94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6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6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159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708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597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40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7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2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7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0"/>
            <a:ext cx="51816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6b406a93ea0b16d9e0a1b60d8f3f4ca-56f4f049786f3.jpg"/>
          <p:cNvPicPr>
            <a:picLocks noChangeAspect="1"/>
          </p:cNvPicPr>
          <p:nvPr/>
        </p:nvPicPr>
        <p:blipFill>
          <a:blip r:embed="rId3" cstate="print"/>
          <a:srcRect l="11479"/>
          <a:stretch>
            <a:fillRect/>
          </a:stretch>
        </p:blipFill>
        <p:spPr>
          <a:xfrm>
            <a:off x="1600200" y="2057400"/>
            <a:ext cx="5288685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9694-049-20E0E6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4495800" cy="2532845"/>
          </a:xfrm>
          <a:prstGeom prst="rect">
            <a:avLst/>
          </a:prstGeom>
        </p:spPr>
      </p:pic>
      <p:pic>
        <p:nvPicPr>
          <p:cNvPr id="3" name="Picture 2" descr="natunfeni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05200"/>
            <a:ext cx="3657600" cy="2286000"/>
          </a:xfrm>
          <a:prstGeom prst="rect">
            <a:avLst/>
          </a:prstGeom>
        </p:spPr>
      </p:pic>
      <p:pic>
        <p:nvPicPr>
          <p:cNvPr id="4" name="Picture 3" descr="খাটোলেজি বান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914400"/>
            <a:ext cx="35052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5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পাখি, বানর, প্রজাপতি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943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গাছের ডালে বাস করা প্রাণি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A39939-F097-4325-A444-7DC38D24A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2A39939-F097-4325-A444-7DC38D24A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A3091B-3EFB-4597-879A-281DBE354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4A3091B-3EFB-4597-879A-281DBE354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572CE2-4170-4119-916F-98D79EB95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0572CE2-4170-4119-916F-98D79EB95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EB1761-9CEA-41F6-B831-BA6E0D40D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DEB1761-9CEA-41F6-B831-BA6E0D40D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2FDEC4-A687-4E27-BA1B-3F537E237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A2FDEC4-A687-4E27-BA1B-3F537E237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596713-6B1F-4E6A-8705-3467A994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3596713-6B1F-4E6A-8705-3467A994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5A5B2B-AF04-4B1E-BCDE-F4710142B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65A5B2B-AF04-4B1E-BCDE-F4710142B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EA3DB2-C591-4532-B3F4-C0147B23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2EA3DB2-C591-4532-B3F4-C0147B237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A10A85-BEAA-4DD1-A31E-C5E802A65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8A10A85-BEAA-4DD1-A31E-C5E802A65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b7672d231565cc1ba956cad26b6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733800" cy="2800350"/>
          </a:xfrm>
          <a:prstGeom prst="rect">
            <a:avLst/>
          </a:prstGeom>
        </p:spPr>
      </p:pic>
      <p:pic>
        <p:nvPicPr>
          <p:cNvPr id="3" name="Picture 2" descr="57585-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295400"/>
            <a:ext cx="440055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381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মাছ, চিংড়ি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পানিতে বাস করা প্রাণি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973-alligator-8-4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386715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_31045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762000"/>
            <a:ext cx="3962400" cy="232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46960499-frog-pict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276600"/>
            <a:ext cx="3733800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কুমির, কচ্ছপ, ব্যাঙ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867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মাটি ও পানি উভয় স্থানে বাস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11BB8-5784-4E7F-8A3D-6F8B70159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F711BB8-5784-4E7F-8A3D-6F8B70159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B87D91-AA8B-4351-AFC1-9D286C1D6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6B87D91-AA8B-4351-AFC1-9D286C1D6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E7191-E91A-4ED0-8762-E39039F31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C21E7191-E91A-4ED0-8762-E39039F31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AE9BF-2286-48F2-8EB3-308B283C2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3AAE9BF-2286-48F2-8EB3-308B283C2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A76C7-7412-46CC-AC78-8AD31A12A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E2DA76C7-7412-46CC-AC78-8AD31A12A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A6800F-DC2E-4BA5-B10C-4E8AFD35C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FA6800F-DC2E-4BA5-B10C-4E8AFD35C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BB2B0-4567-44D9-A06A-F61D4732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6BBB2B0-4567-44D9-A06A-F61D47323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478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D25819-C21E-49CA-ABAE-9CE3984F2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2D25819-C21E-49CA-ABAE-9CE3984F2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4AECD5-AEA0-4C0E-9A2E-357397DE5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44AECD5-AEA0-4C0E-9A2E-357397DE5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341802-2F36-404A-9DC8-8910B7D13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6341802-2F36-404A-9DC8-8910B7D13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75B29-1CF1-4D1D-B22F-E043F66BC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A375B29-1CF1-4D1D-B22F-E043F66BC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6292D-5686-4FA8-9960-FE563BAD6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ED6292D-5686-4FA8-9960-FE563BAD6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0CEC3-7ABA-4B72-AA2A-3D6BA348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7D0CEC3-7ABA-4B72-AA2A-3D6BA348C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45EA62-A76F-40A0-AB7E-4B4FDFFAD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A45EA62-A76F-40A0-AB7E-4B4FDFFAD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3657600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352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990600"/>
            <a:ext cx="3657600" cy="30469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নিচের কোন প্রাণীটি গর্তে বাস করে ?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 মাছ 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খ. বানর 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গ.ইঁদুর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ঘ.শিয়াল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410200"/>
            <a:ext cx="3657600" cy="107721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প্রশ্নঃগর্তে বাস করে এমন ২টি প্রাণির নাম লিখ?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191000"/>
            <a:ext cx="3657600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ইঁদুর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cjeke7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7543800" cy="6007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9" name="TextBox 8"/>
          <p:cNvSpPr txBox="1"/>
          <p:nvPr/>
        </p:nvSpPr>
        <p:spPr>
          <a:xfrm>
            <a:off x="2895600" y="2438400"/>
            <a:ext cx="350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00250" y="1081726"/>
            <a:ext cx="5532120" cy="2061524"/>
          </a:xfrm>
          <a:prstGeom prst="ribbon2">
            <a:avLst/>
          </a:prstGeom>
          <a:ln>
            <a:solidFill>
              <a:srgbClr val="92D050"/>
            </a:solidFill>
            <a:headEnd type="arrow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bn-BD" sz="40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শিক্ষক পরিচিতি </a:t>
            </a:r>
            <a:endParaRPr lang="en-US" sz="405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900" y="3771900"/>
            <a:ext cx="6172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1B0EE-B9AD-4AB1-9170-F571F6195F5F}"/>
              </a:ext>
            </a:extLst>
          </p:cNvPr>
          <p:cNvSpPr txBox="1"/>
          <p:nvPr/>
        </p:nvSpPr>
        <p:spPr>
          <a:xfrm>
            <a:off x="2000250" y="3509889"/>
            <a:ext cx="617220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bn-IN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সামেনা আক্তার</a:t>
            </a:r>
          </a:p>
          <a:p>
            <a:pPr defTabSz="342900"/>
            <a:r>
              <a:rPr lang="bn-IN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defTabSz="342900"/>
            <a:r>
              <a:rPr lang="bn-IN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বেশনাল সরকারি প্রাথমিক বিদ্যালয়</a:t>
            </a:r>
          </a:p>
          <a:p>
            <a:pPr defTabSz="342900"/>
            <a:r>
              <a:rPr lang="bn-IN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টঙ্গিবাড়ী,মুন্সিগঞ্জ। </a:t>
            </a:r>
            <a:endParaRPr lang="en-GB" sz="3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6096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200400"/>
            <a:ext cx="609600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৪র্থ        বিষয়ঃ প্রাঃ বিজ্ঞান</a:t>
            </a:r>
          </a:p>
          <a:p>
            <a:pPr algn="ctr"/>
            <a:r>
              <a:rPr lang="bn-BD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পাঠঃ উদ্ভিদ ও প্রাণ</a:t>
            </a:r>
            <a:r>
              <a:rPr lang="bn-IN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ী </a:t>
            </a:r>
            <a:endParaRPr lang="bn-BD" sz="4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 </a:t>
            </a:r>
            <a:r>
              <a:rPr lang="bn-BD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বাসস্থান।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4343400" cy="186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581400"/>
            <a:ext cx="71628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পরিবেশের জীবের বিভিন্ন আবাসস্থল শনাক্ত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62722095_p-3.jpg"/>
          <p:cNvPicPr>
            <a:picLocks noChangeAspect="1"/>
          </p:cNvPicPr>
          <p:nvPr/>
        </p:nvPicPr>
        <p:blipFill>
          <a:blip r:embed="rId3" cstate="print"/>
          <a:srcRect l="5882" b="4167"/>
          <a:stretch>
            <a:fillRect/>
          </a:stretch>
        </p:blipFill>
        <p:spPr>
          <a:xfrm>
            <a:off x="6248400" y="4572000"/>
            <a:ext cx="2650434" cy="1905000"/>
          </a:xfrm>
          <a:prstGeom prst="rect">
            <a:avLst/>
          </a:prstGeom>
        </p:spPr>
      </p:pic>
      <p:pic>
        <p:nvPicPr>
          <p:cNvPr id="6" name="Picture 5" descr="814750054-ants.jpg"/>
          <p:cNvPicPr>
            <a:picLocks noChangeAspect="1"/>
          </p:cNvPicPr>
          <p:nvPr/>
        </p:nvPicPr>
        <p:blipFill>
          <a:blip r:embed="rId4" cstate="print"/>
          <a:srcRect t="13115" r="10000" b="23185"/>
          <a:stretch>
            <a:fillRect/>
          </a:stretch>
        </p:blipFill>
        <p:spPr>
          <a:xfrm>
            <a:off x="5638800" y="838200"/>
            <a:ext cx="3065930" cy="1447800"/>
          </a:xfrm>
          <a:prstGeom prst="rect">
            <a:avLst/>
          </a:prstGeom>
        </p:spPr>
      </p:pic>
      <p:pic>
        <p:nvPicPr>
          <p:cNvPr id="7" name="Picture 6" descr="mpsab_1193130145427e764066821.75988616_xlarge.jpg"/>
          <p:cNvPicPr>
            <a:picLocks noChangeAspect="1"/>
          </p:cNvPicPr>
          <p:nvPr/>
        </p:nvPicPr>
        <p:blipFill>
          <a:blip r:embed="rId5" cstate="print"/>
          <a:srcRect b="4532"/>
          <a:stretch>
            <a:fillRect/>
          </a:stretch>
        </p:blipFill>
        <p:spPr>
          <a:xfrm>
            <a:off x="304800" y="762000"/>
            <a:ext cx="2590800" cy="1676400"/>
          </a:xfrm>
          <a:prstGeom prst="rect">
            <a:avLst/>
          </a:prstGeom>
        </p:spPr>
      </p:pic>
      <p:pic>
        <p:nvPicPr>
          <p:cNvPr id="10" name="Picture 9" descr="landscape-1449582432-fi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648200"/>
            <a:ext cx="3200400" cy="1600200"/>
          </a:xfrm>
          <a:prstGeom prst="rect">
            <a:avLst/>
          </a:prstGeom>
        </p:spPr>
      </p:pic>
      <p:pic>
        <p:nvPicPr>
          <p:cNvPr id="11" name="Picture 10" descr="শিয়া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667000"/>
            <a:ext cx="3303177" cy="1827669"/>
          </a:xfrm>
          <a:prstGeom prst="rect">
            <a:avLst/>
          </a:prstGeom>
        </p:spPr>
      </p:pic>
      <p:pic>
        <p:nvPicPr>
          <p:cNvPr id="12" name="Picture 11" descr="খরগোশ_২.jpg"/>
          <p:cNvPicPr>
            <a:picLocks noChangeAspect="1"/>
          </p:cNvPicPr>
          <p:nvPr/>
        </p:nvPicPr>
        <p:blipFill>
          <a:blip r:embed="rId8" cstate="print"/>
          <a:srcRect l="18605" t="6313" r="18605" b="3101"/>
          <a:stretch>
            <a:fillRect/>
          </a:stretch>
        </p:blipFill>
        <p:spPr>
          <a:xfrm>
            <a:off x="3352800" y="838200"/>
            <a:ext cx="1600200" cy="1731434"/>
          </a:xfrm>
          <a:prstGeom prst="rect">
            <a:avLst/>
          </a:prstGeom>
        </p:spPr>
      </p:pic>
      <p:pic>
        <p:nvPicPr>
          <p:cNvPr id="13" name="Picture 12" descr="800px-2007-stripe-necked-mongoos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2667000"/>
            <a:ext cx="2438400" cy="1624584"/>
          </a:xfrm>
          <a:prstGeom prst="rect">
            <a:avLst/>
          </a:prstGeom>
        </p:spPr>
      </p:pic>
      <p:pic>
        <p:nvPicPr>
          <p:cNvPr id="15" name="Picture 14" descr="01b7672d231565cc1ba956cad26b66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5200" y="4648200"/>
            <a:ext cx="2540000" cy="1905000"/>
          </a:xfrm>
          <a:prstGeom prst="rect">
            <a:avLst/>
          </a:prstGeom>
        </p:spPr>
      </p:pic>
      <p:pic>
        <p:nvPicPr>
          <p:cNvPr id="16" name="Picture 15" descr="1437974512.jpg"/>
          <p:cNvPicPr>
            <a:picLocks noChangeAspect="1"/>
          </p:cNvPicPr>
          <p:nvPr/>
        </p:nvPicPr>
        <p:blipFill>
          <a:blip r:embed="rId11" cstate="print"/>
          <a:srcRect l="6047" r="9298"/>
          <a:stretch>
            <a:fillRect/>
          </a:stretch>
        </p:blipFill>
        <p:spPr>
          <a:xfrm>
            <a:off x="6172200" y="2590800"/>
            <a:ext cx="2971800" cy="18308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প্রাণির আবাসস্থল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sab_1193130145427e764066821.75988616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3810000" cy="2582333"/>
          </a:xfrm>
          <a:prstGeom prst="rect">
            <a:avLst/>
          </a:prstGeom>
        </p:spPr>
      </p:pic>
      <p:pic>
        <p:nvPicPr>
          <p:cNvPr id="5" name="Picture 4" descr="1442877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581400"/>
            <a:ext cx="3657600" cy="2438400"/>
          </a:xfrm>
          <a:prstGeom prst="rect">
            <a:avLst/>
          </a:prstGeom>
        </p:spPr>
      </p:pic>
      <p:pic>
        <p:nvPicPr>
          <p:cNvPr id="6" name="Picture 5" descr="rabbit.jpg"/>
          <p:cNvPicPr>
            <a:picLocks noChangeAspect="1"/>
          </p:cNvPicPr>
          <p:nvPr/>
        </p:nvPicPr>
        <p:blipFill>
          <a:blip r:embed="rId4" cstate="print"/>
          <a:srcRect l="6667" t="6585" b="5624"/>
          <a:stretch>
            <a:fillRect/>
          </a:stretch>
        </p:blipFill>
        <p:spPr>
          <a:xfrm>
            <a:off x="5410200" y="1066800"/>
            <a:ext cx="32004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47800" y="228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ইঁদুর, খরগোশ, সজারু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172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মাটির গর্তে বা নিচে বাস করে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733800" y="2743200"/>
            <a:ext cx="1676400" cy="1447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মাটির নিচে বাস করা প্রাণি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55EF86-9D60-4359-A678-1004B4C08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955EF86-9D60-4359-A678-1004B4C08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951C9-DD64-4638-945B-58C02ABAC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522951C9-DD64-4638-945B-58C02ABAC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DBC7C5-7F68-4BEF-9C66-A62149557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BDBC7C5-7F68-4BEF-9C66-A62149557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E9C30F-E8F0-42EF-9D35-07CB43AE2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01E9C30F-E8F0-42EF-9D35-07CB43AE2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0A733-74E6-42B5-AE6C-5E79C9CDC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E20A733-74E6-42B5-AE6C-5E79C9CDC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159BE-8521-47D0-9325-1B5DDFDC9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E1159BE-8521-47D0-9325-1B5DDFDC9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4D901-4A8D-4F58-B107-686B6933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3C54D901-4A8D-4F58-B107-686B69338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AD133-1489-46E3-AA9F-A22465B4F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A47AD133-1489-46E3-AA9F-A22465B4F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28419C-3B20-4B63-9C80-22DAD527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428419C-3B20-4B63-9C80-22DAD527A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0E4D43-8181-4C3E-B9B4-B97FA530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2A0E4D43-8181-4C3E-B9B4-B97FA530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hinbhuiyan_1287410953_2-f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411317" cy="2910504"/>
          </a:xfrm>
          <a:prstGeom prst="rect">
            <a:avLst/>
          </a:prstGeom>
        </p:spPr>
      </p:pic>
      <p:pic>
        <p:nvPicPr>
          <p:cNvPr id="3" name="Picture 2" descr="800px-2007-stripe-necked-mongo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4658" y="1752600"/>
            <a:ext cx="4346116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572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শিয়াল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ঝোপঝাড় বা ঘন বন জঙ্গলে বাস করে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572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বেজি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Display 2"/>
          <p:cNvSpPr/>
          <p:nvPr/>
        </p:nvSpPr>
        <p:spPr>
          <a:xfrm>
            <a:off x="3810000" y="2667000"/>
            <a:ext cx="1447800" cy="1371600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bg2">
                    <a:lumMod val="10000"/>
                  </a:schemeClr>
                </a:solidFill>
              </a:rPr>
              <a:t>ঝোপঝাড় বা বন জঙ্গলে বাস করা প্রাণি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6845F1-EFD9-44C9-B9FD-DA6234924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956845F1-EFD9-44C9-B9FD-DA6234924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56845F1-EFD9-44C9-B9FD-DA6234924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0AA57B-3A5D-477B-B338-9ACBE8A93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A50AA57B-3A5D-477B-B338-9ACBE8A93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A50AA57B-3A5D-477B-B338-9ACBE8A93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CD39D-B267-4B81-9FD0-6E0C345FD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08CD39D-B267-4B81-9FD0-6E0C345FD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08CD39D-B267-4B81-9FD0-6E0C345FD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C184F-B07A-4ECC-AFC5-3144D8842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EAC184F-B07A-4ECC-AFC5-3144D8842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8EAC184F-B07A-4ECC-AFC5-3144D8842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6459FD-89EE-4BD4-8AA0-822FE9539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36459FD-89EE-4BD4-8AA0-822FE9539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36459FD-89EE-4BD4-8AA0-822FE9539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6E605-A6A0-449E-90EF-8AD3A0043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966E605-A6A0-449E-90EF-8AD3A0043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966E605-A6A0-449E-90EF-8AD3A0043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DD8DC4-4DF5-4EE2-8E51-CAD8B5A48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45DD8DC4-4DF5-4EE2-8E51-CAD8B5A48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5DD8DC4-4DF5-4EE2-8E51-CAD8B5A48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E8E629-1568-4E6F-92F3-4AA5E0567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7E8E629-1568-4E6F-92F3-4AA5E0567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7E8E629-1568-4E6F-92F3-4AA5E0567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188</Words>
  <Application>Microsoft Office PowerPoint</Application>
  <PresentationFormat>On-screen Show (4:3)</PresentationFormat>
  <Paragraphs>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Garamond</vt:lpstr>
      <vt:lpstr>Georgia</vt:lpstr>
      <vt:lpstr>Gill Sans MT</vt:lpstr>
      <vt:lpstr>NikoshBAN</vt:lpstr>
      <vt:lpstr>Vrinda</vt:lpstr>
      <vt:lpstr>Wingdings</vt:lpstr>
      <vt:lpstr>Wingdings 2</vt:lpstr>
      <vt:lpstr>Civic</vt:lpstr>
      <vt:lpstr>Gallery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user</cp:lastModifiedBy>
  <cp:revision>118</cp:revision>
  <dcterms:created xsi:type="dcterms:W3CDTF">2006-08-16T00:00:00Z</dcterms:created>
  <dcterms:modified xsi:type="dcterms:W3CDTF">2021-08-06T15:14:11Z</dcterms:modified>
</cp:coreProperties>
</file>