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98" r:id="rId6"/>
    <p:sldId id="299" r:id="rId7"/>
    <p:sldId id="312" r:id="rId8"/>
    <p:sldId id="311" r:id="rId9"/>
    <p:sldId id="300" r:id="rId10"/>
    <p:sldId id="283" r:id="rId11"/>
    <p:sldId id="284" r:id="rId12"/>
    <p:sldId id="301" r:id="rId13"/>
    <p:sldId id="302" r:id="rId14"/>
    <p:sldId id="285" r:id="rId15"/>
    <p:sldId id="307" r:id="rId16"/>
    <p:sldId id="309" r:id="rId17"/>
    <p:sldId id="308" r:id="rId18"/>
    <p:sldId id="291" r:id="rId19"/>
    <p:sldId id="292" r:id="rId20"/>
    <p:sldId id="306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28B93-5260-46BE-AEE9-6255E75C2506}" type="datetimeFigureOut">
              <a:rPr lang="en-US" smtClean="0"/>
              <a:t>06-Aug-21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0B650-4BAA-4CE5-ADE1-5AD72BA2E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Trigger Animation </a:t>
            </a:r>
            <a:r>
              <a:rPr lang="bn-BD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দ্বারা</a:t>
            </a:r>
            <a:r>
              <a:rPr lang="bn-BD" baseline="0" dirty="0" smtClean="0"/>
              <a:t> উত্তর দেখাবেন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  <a:alpha val="91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b="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মইদুল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জুনাব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তিতাস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i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1600" b="0" i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b="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304800"/>
            <a:ext cx="7239000" cy="5486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D047AB49-24F2-41D9-A9A5-1B76802395C0}"/>
              </a:ext>
            </a:extLst>
          </p:cNvPr>
          <p:cNvSpPr/>
          <p:nvPr/>
        </p:nvSpPr>
        <p:spPr>
          <a:xfrm>
            <a:off x="180109" y="6075218"/>
            <a:ext cx="8839200" cy="79599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13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3034D9-A920-4F9F-9CBB-801D17D6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19200"/>
            <a:ext cx="6667500" cy="350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C6B9E4-641A-4865-B109-90AD5B411046}"/>
              </a:ext>
            </a:extLst>
          </p:cNvPr>
          <p:cNvSpPr txBox="1"/>
          <p:nvPr/>
        </p:nvSpPr>
        <p:spPr>
          <a:xfrm>
            <a:off x="3276600" y="4785318"/>
            <a:ext cx="225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21927"/>
            <a:ext cx="7524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342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1D249-C6D5-4F8A-8C0E-48E04DDBE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578929" cy="312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96A3A9-04EB-4781-9272-422040A7BDCF}"/>
              </a:ext>
            </a:extLst>
          </p:cNvPr>
          <p:cNvSpPr txBox="1"/>
          <p:nvPr/>
        </p:nvSpPr>
        <p:spPr>
          <a:xfrm>
            <a:off x="3048000" y="453043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029200"/>
            <a:ext cx="4724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9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9714E7-87A8-4937-8452-440B5D472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1"/>
            <a:ext cx="6324600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83688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85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26607"/>
            <a:ext cx="2263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234134"/>
            <a:ext cx="613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1447800"/>
            <a:ext cx="7086601" cy="367015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5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97F796-2379-46CB-AD8D-63775F4D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848600" cy="4512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A90A8A-6E88-4448-8223-AD49C38CA9C2}"/>
              </a:ext>
            </a:extLst>
          </p:cNvPr>
          <p:cNvSpPr txBox="1"/>
          <p:nvPr/>
        </p:nvSpPr>
        <p:spPr>
          <a:xfrm>
            <a:off x="3429000" y="4876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230744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যায়।কারণ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8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E11F45-DFC9-401E-8F97-11DD6AA5E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04800"/>
            <a:ext cx="7489151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661" y="4941607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3" y="5554091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EF5508-B275-41EE-9457-8F51B914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199"/>
            <a:ext cx="7032572" cy="3992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6518E3-0910-468F-B58F-30A6A75CB3ED}"/>
              </a:ext>
            </a:extLst>
          </p:cNvPr>
          <p:cNvSpPr txBox="1"/>
          <p:nvPr/>
        </p:nvSpPr>
        <p:spPr>
          <a:xfrm flipH="1">
            <a:off x="3681841" y="4882808"/>
            <a:ext cx="207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467583"/>
            <a:ext cx="667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A623A2-A7FA-45F4-B95B-76AFE617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52400"/>
            <a:ext cx="91440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3D9770-55F0-42A5-A6EF-7063AF7B42CA}"/>
              </a:ext>
            </a:extLst>
          </p:cNvPr>
          <p:cNvSpPr txBox="1"/>
          <p:nvPr/>
        </p:nvSpPr>
        <p:spPr>
          <a:xfrm>
            <a:off x="3733800" y="47313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অভিযোজন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05" y="5347754"/>
            <a:ext cx="852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47696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1380530"/>
            <a:ext cx="3886200" cy="34962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F20ABC7-2810-424E-B1D2-80940A75EAA2}"/>
              </a:ext>
            </a:extLst>
          </p:cNvPr>
          <p:cNvSpPr txBox="1">
            <a:spLocks/>
          </p:cNvSpPr>
          <p:nvPr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/>
              <a:t>পাঠের আলোকে জীব</a:t>
            </a:r>
            <a:r>
              <a:rPr lang="en-US" dirty="0" smtClean="0"/>
              <a:t>  </a:t>
            </a:r>
            <a:r>
              <a:rPr lang="bn-IN" dirty="0" smtClean="0"/>
              <a:t>ও</a:t>
            </a:r>
            <a:r>
              <a:rPr lang="en-US" dirty="0" smtClean="0"/>
              <a:t>  </a:t>
            </a:r>
            <a:r>
              <a:rPr lang="bn-IN" dirty="0" smtClean="0"/>
              <a:t>জড়ের পাঁচটি বৈশিষ্ট্য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8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0839" y="606224"/>
            <a:ext cx="2190023" cy="11079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869AC92-1A9E-4565-9110-F87BF677315E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8362950" cy="4575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নাড়াচাড়া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পারেনা</a:t>
            </a:r>
            <a:r>
              <a:rPr lang="en-US" dirty="0" smtClean="0"/>
              <a:t> ?</a:t>
            </a:r>
            <a:endParaRPr lang="en-US" dirty="0" smtClean="0"/>
          </a:p>
          <a:p>
            <a:r>
              <a:rPr lang="en-US" dirty="0" smtClean="0"/>
              <a:t>ক)  </a:t>
            </a:r>
            <a:r>
              <a:rPr lang="en-US" dirty="0" err="1" smtClean="0"/>
              <a:t>ইট</a:t>
            </a: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খ) </a:t>
            </a:r>
            <a:r>
              <a:rPr lang="en-US" dirty="0" err="1" smtClean="0"/>
              <a:t>মানুষ</a:t>
            </a:r>
            <a:r>
              <a:rPr lang="en-US" dirty="0" smtClean="0"/>
              <a:t>     গ)  </a:t>
            </a:r>
            <a:r>
              <a:rPr lang="en-US" dirty="0" err="1" smtClean="0"/>
              <a:t>গরু</a:t>
            </a:r>
            <a:r>
              <a:rPr lang="en-US" dirty="0" smtClean="0"/>
              <a:t>       ঘ)  </a:t>
            </a:r>
            <a:r>
              <a:rPr lang="en-US" dirty="0" err="1" smtClean="0"/>
              <a:t>ছাগল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বাচ্চা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r>
              <a:rPr lang="en-US" dirty="0" smtClean="0"/>
              <a:t>?   </a:t>
            </a:r>
          </a:p>
          <a:p>
            <a:pPr marL="0" indent="0">
              <a:buNone/>
            </a:pPr>
            <a:r>
              <a:rPr lang="en-US" dirty="0" smtClean="0"/>
              <a:t>        ক)    </a:t>
            </a:r>
            <a:r>
              <a:rPr lang="en-US" dirty="0" err="1" smtClean="0"/>
              <a:t>ছাগল</a:t>
            </a:r>
            <a:r>
              <a:rPr lang="en-US" dirty="0" smtClean="0"/>
              <a:t>    খ)    </a:t>
            </a:r>
            <a:r>
              <a:rPr lang="en-US" dirty="0" err="1" smtClean="0"/>
              <a:t>ইট</a:t>
            </a:r>
            <a:r>
              <a:rPr lang="en-US" dirty="0" smtClean="0"/>
              <a:t>        গ)  </a:t>
            </a:r>
            <a:r>
              <a:rPr lang="en-US" dirty="0" err="1" smtClean="0"/>
              <a:t>পাথর</a:t>
            </a:r>
            <a:r>
              <a:rPr lang="en-US" dirty="0" smtClean="0"/>
              <a:t>   ঘ) </a:t>
            </a:r>
            <a:r>
              <a:rPr lang="en-US" dirty="0" err="1" smtClean="0"/>
              <a:t>পানি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15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A68955-A961-464D-A3C3-4B83C53CD29B}"/>
              </a:ext>
            </a:extLst>
          </p:cNvPr>
          <p:cNvSpPr/>
          <p:nvPr/>
        </p:nvSpPr>
        <p:spPr>
          <a:xfrm>
            <a:off x="1371600" y="152400"/>
            <a:ext cx="67056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xmlns="" id="{41172BAA-F417-47A4-B1D2-A54943010233}"/>
              </a:ext>
            </a:extLst>
          </p:cNvPr>
          <p:cNvSpPr/>
          <p:nvPr/>
        </p:nvSpPr>
        <p:spPr>
          <a:xfrm>
            <a:off x="152400" y="1143000"/>
            <a:ext cx="8559433" cy="527713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cs typeface="NikoshBAN" panose="02000000000000000000" pitchFamily="2" charset="0"/>
              </a:rPr>
              <a:t>        </a:t>
            </a:r>
            <a:r>
              <a:rPr lang="as-IN" sz="6000" dirty="0" smtClean="0">
                <a:solidFill>
                  <a:schemeClr val="tx1"/>
                </a:solidFill>
                <a:cs typeface="NikoshBAN" panose="02000000000000000000" pitchFamily="2" charset="0"/>
              </a:rPr>
              <a:t>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ো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ঃ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ম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ল </a:t>
            </a:r>
            <a:r>
              <a:rPr lang="as-IN" sz="6000" dirty="0">
                <a:solidFill>
                  <a:schemeClr val="tx1"/>
                </a:solidFill>
                <a:cs typeface="NikoshBAN" panose="02000000000000000000" pitchFamily="2" charset="0"/>
              </a:rPr>
              <a:t>ই</a:t>
            </a:r>
            <a:r>
              <a:rPr lang="en-US" sz="6000" dirty="0" err="1">
                <a:solidFill>
                  <a:schemeClr val="tx1"/>
                </a:solidFill>
                <a:cs typeface="NikoshBAN" panose="02000000000000000000" pitchFamily="2" charset="0"/>
              </a:rPr>
              <a:t>সলাম</a:t>
            </a:r>
            <a:r>
              <a:rPr lang="en-US" sz="60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সহকারী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্ষক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জুনাব</a:t>
            </a:r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উচ্চ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</a:t>
            </a:r>
            <a:r>
              <a:rPr lang="en-US" sz="4800" dirty="0" err="1" smtClean="0">
                <a:solidFill>
                  <a:schemeClr val="tx1"/>
                </a:solidFill>
                <a:cs typeface="NikoshBAN" panose="02000000000000000000" pitchFamily="2" charset="0"/>
              </a:rPr>
              <a:t>তিতাস,কুমিল্লা</a:t>
            </a:r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মোবাইলঃ০১৬০০১৭৬৬৩৪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                 ই-মেইল:moidul2000@gmail.com</a:t>
            </a:r>
            <a: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chemeClr val="tx1"/>
                </a:solidFill>
                <a:cs typeface="NikoshBAN" panose="02000000000000000000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2A2D32E-94BD-4A50-858A-C0D3B2F72096}"/>
              </a:ext>
            </a:extLst>
          </p:cNvPr>
          <p:cNvSpPr/>
          <p:nvPr/>
        </p:nvSpPr>
        <p:spPr>
          <a:xfrm>
            <a:off x="152400" y="1632857"/>
            <a:ext cx="27432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8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বাড়ির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কাজ</a:t>
            </a:r>
            <a:r>
              <a:rPr lang="en-US" sz="3200" u="sng" dirty="0" smtClean="0"/>
              <a:t> </a:t>
            </a:r>
            <a:endParaRPr lang="en-US" sz="3200" u="sng" dirty="0"/>
          </a:p>
        </p:txBody>
      </p:sp>
      <p:sp>
        <p:nvSpPr>
          <p:cNvPr id="3" name="Oval 2"/>
          <p:cNvSpPr/>
          <p:nvPr/>
        </p:nvSpPr>
        <p:spPr>
          <a:xfrm>
            <a:off x="1600200" y="1143000"/>
            <a:ext cx="5410200" cy="3505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6FE1926-943F-4A68-8664-DAC975376551}"/>
              </a:ext>
            </a:extLst>
          </p:cNvPr>
          <p:cNvSpPr txBox="1">
            <a:spLocks/>
          </p:cNvSpPr>
          <p:nvPr/>
        </p:nvSpPr>
        <p:spPr>
          <a:xfrm>
            <a:off x="0" y="5334000"/>
            <a:ext cx="9144000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/>
              <a:t>দশটি </a:t>
            </a:r>
            <a:r>
              <a:rPr lang="en-US" sz="4000" dirty="0" smtClean="0"/>
              <a:t>   </a:t>
            </a:r>
            <a:r>
              <a:rPr lang="bn-IN" sz="4000" dirty="0" smtClean="0"/>
              <a:t>জীব</a:t>
            </a:r>
            <a:r>
              <a:rPr lang="en-US" sz="4000" dirty="0" smtClean="0"/>
              <a:t>    </a:t>
            </a:r>
            <a:r>
              <a:rPr lang="bn-IN" sz="4000" dirty="0" smtClean="0"/>
              <a:t>ও</a:t>
            </a:r>
            <a:r>
              <a:rPr lang="en-US" sz="4000" dirty="0" smtClean="0"/>
              <a:t>    </a:t>
            </a:r>
            <a:r>
              <a:rPr lang="bn-IN" sz="4000" dirty="0" smtClean="0"/>
              <a:t>জড় বস্তুর নাম লিখ।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084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067800" cy="6324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8458200" cy="56388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 smtClean="0">
                <a:solidFill>
                  <a:schemeClr val="tx1"/>
                </a:solidFill>
              </a:rPr>
              <a:t>পাঠ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  <a:r>
              <a:rPr lang="en-US" sz="5400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5400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    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০৫/ ০৮ /২০২১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43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19FF3-831E-47FF-8379-C0E476E1ED2C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</a:t>
            </a:r>
            <a:r>
              <a:rPr lang="en-US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FC6CB6-42A1-47D5-91BB-C2B3B40BE17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কাকে বলে?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আছে তাদেরকে জীব বলে।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কাকে বলে?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নেই তাদেরকে জড় বলে।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1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A725C-7E63-4607-B14E-F9508E739FE3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EE36F-EE8B-48F0-B00F-68B82D7E28F6}"/>
              </a:ext>
            </a:extLst>
          </p:cNvPr>
          <p:cNvSpPr txBox="1">
            <a:spLocks/>
          </p:cNvSpPr>
          <p:nvPr/>
        </p:nvSpPr>
        <p:spPr>
          <a:xfrm>
            <a:off x="628650" y="1027907"/>
            <a:ext cx="8362950" cy="55252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DFEA17-85E4-4D83-9273-CD5B4147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0"/>
            <a:ext cx="4152199" cy="3690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7CF6BE-0E16-4FB7-9D1C-0FF7173A5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2090089"/>
            <a:ext cx="3343275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9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4A5DC-CC99-47DE-ACF5-BAA194A2D8E2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0A10D2-510F-4D43-81B3-1283F66CB3C9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981950" cy="1527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জীবও জড় পদার্থের বৈশিষ্ট্য</a:t>
            </a:r>
          </a:p>
        </p:txBody>
      </p:sp>
    </p:spTree>
    <p:extLst>
      <p:ext uri="{BB962C8B-B14F-4D97-AF65-F5344CB8AC3E}">
        <p14:creationId xmlns:p14="http://schemas.microsoft.com/office/powerpoint/2010/main" val="2821019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D0A10D2-510F-4D43-81B3-1283F66CB3C9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</a:t>
            </a:r>
          </a:p>
          <a:p>
            <a:pPr marL="0" indent="0"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*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696200" cy="5562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algn="ctr"/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dirty="0" smtClean="0"/>
              <a:t>*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564CA8-FBC2-426E-BC34-1C5A1E27B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73152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029200"/>
            <a:ext cx="6375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7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360</Words>
  <Application>Microsoft Office PowerPoint</Application>
  <PresentationFormat>On-screen Show (4:3)</PresentationFormat>
  <Paragraphs>68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MOIDUL ISLAM</dc:creator>
  <cp:lastModifiedBy>MOIDUL ISLAM</cp:lastModifiedBy>
  <cp:revision>21</cp:revision>
  <dcterms:created xsi:type="dcterms:W3CDTF">2006-08-16T00:00:00Z</dcterms:created>
  <dcterms:modified xsi:type="dcterms:W3CDTF">2021-08-06T16:55:36Z</dcterms:modified>
</cp:coreProperties>
</file>