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80" r:id="rId9"/>
    <p:sldId id="266" r:id="rId10"/>
    <p:sldId id="265" r:id="rId11"/>
    <p:sldId id="267" r:id="rId12"/>
    <p:sldId id="268" r:id="rId13"/>
    <p:sldId id="269" r:id="rId14"/>
    <p:sldId id="279" r:id="rId15"/>
    <p:sldId id="281" r:id="rId16"/>
    <p:sldId id="270" r:id="rId17"/>
    <p:sldId id="271" r:id="rId18"/>
    <p:sldId id="273" r:id="rId19"/>
    <p:sldId id="277" r:id="rId20"/>
    <p:sldId id="278" r:id="rId21"/>
    <p:sldId id="274" r:id="rId22"/>
    <p:sldId id="275" r:id="rId23"/>
    <p:sldId id="276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gi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8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J:\ataur picture\M0hebur      COM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91600" cy="5372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6289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" descr="C:\Users\ac\Desktop\Download\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2958"/>
            <a:ext cx="5121189" cy="239794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9442" y="4322153"/>
            <a:ext cx="8229599" cy="95410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গ্রীষ্মকালে মধুর মতো মিষ্টি আম,জাম,কাঁঠাল, আনারস ওলিচু পাওয়া যায়। তাই এই মাসকে মধু মাস ও বলে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550116"/>
            <a:ext cx="8229599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গ্রীষ্মকালে কোন কোন ফল পাওয়া যায়?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220921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ATAUR RAHMAN\Desktop\CONTENT\bbb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72608"/>
            <a:ext cx="3695700" cy="1831719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838700"/>
            <a:ext cx="7924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বর্ষাকালে আকাশ কালো মেঘ দেখা  যায়।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09903"/>
            <a:ext cx="79248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ঋতুতে আকাশে কালো মেঘ দেখা  যায় ?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982960"/>
            <a:ext cx="1676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আষাঢ়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141240" y="990600"/>
            <a:ext cx="162176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3657600" y="1409700"/>
            <a:ext cx="2286000" cy="715089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331 L 0.31892 0.056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0.03024 L -0.33212 0.069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810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62028"/>
            <a:ext cx="8534400" cy="954107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কী বলতে পারি বর্ষা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কোন  ধরনের বৃষ্টি হয় ?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999560"/>
            <a:ext cx="2971800" cy="1421671"/>
          </a:xfrm>
          <a:prstGeom prst="ellips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90600" y="4935233"/>
            <a:ext cx="7848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ঝিরঝিরে ও খুব হালকা বৃষ্টির নাম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ইলশেগুঁড়ি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621" y="4233429"/>
            <a:ext cx="783255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ঝিরঝিরে ও খুব হালকা বৃষ্টি হয়  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535636"/>
            <a:ext cx="783255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ঝিরঝিরে ও খুব হালকা বৃষ্টির নাম কী ?  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241013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mons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057465"/>
            <a:ext cx="2819400" cy="1945479"/>
          </a:xfrm>
          <a:prstGeom prst="ellipse">
            <a:avLst/>
          </a:prstGeom>
          <a:ln w="3810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52500" y="4912816"/>
            <a:ext cx="7239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 বড় ফোঁটায় প্রচুর বৃষ্টির নাম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মূষলধারে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বৃষ্টি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00" y="4301598"/>
            <a:ext cx="72390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বড় ফোঁটায়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বৃষ্টির নাম কী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302" y="3691460"/>
            <a:ext cx="7239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0" y="3124241"/>
            <a:ext cx="7216802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 বড় ফোঁটায় প্রচুর বৃষ্টি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677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ac\Desktop\Download\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937" y="938073"/>
            <a:ext cx="5630525" cy="1866754"/>
          </a:xfrm>
          <a:prstGeom prst="flowChartProcess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80737" y="3004131"/>
            <a:ext cx="8839200" cy="46166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বর্ষাকালে নদীতে ঢল নামে । বর্ষায় ফোটে কদম, কেয়া ও নানান ফুল।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ac\Desktop\Download\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646" y="3634745"/>
            <a:ext cx="1452256" cy="1223046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6314" y="5026740"/>
            <a:ext cx="190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কদম ফুল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556" y="5062835"/>
            <a:ext cx="190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কেয়া ফুল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c\Downloads\ke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841" y="3616459"/>
            <a:ext cx="1633359" cy="1219677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203058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9" y="2377440"/>
            <a:ext cx="8203521" cy="2943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3" cstate="print"/>
          <a:srcRect l="13371" t="27244" r="17097"/>
          <a:stretch>
            <a:fillRect/>
          </a:stretch>
        </p:blipFill>
        <p:spPr bwMode="auto">
          <a:xfrm>
            <a:off x="609600" y="223386"/>
            <a:ext cx="2743200" cy="211074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223386"/>
            <a:ext cx="3838074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115747"/>
            <a:ext cx="4953000" cy="89255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 বেছে নিয়ে খালি জায়গায় লিখি 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239076"/>
            <a:ext cx="48006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453" y="1366214"/>
            <a:ext cx="20193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ইলশেগুঁড়ি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04324"/>
            <a:ext cx="14478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29" y="2822941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মূষলধারে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ons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228" y="2682042"/>
            <a:ext cx="1066800" cy="805018"/>
          </a:xfrm>
          <a:prstGeom prst="roundRect">
            <a:avLst/>
          </a:prstGeom>
          <a:ln w="38100">
            <a:noFill/>
          </a:ln>
        </p:spPr>
      </p:pic>
      <p:pic>
        <p:nvPicPr>
          <p:cNvPr id="13" name="Picture 12" descr="00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1504" y="1269144"/>
            <a:ext cx="1038639" cy="723900"/>
          </a:xfrm>
          <a:prstGeom prst="flowChartAlternateProcess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581401" y="1147345"/>
            <a:ext cx="1676400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ঝিরঝির ও হালকা 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4176059"/>
            <a:ext cx="18288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বৃষ্টির সময় ।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7338" y="2643121"/>
            <a:ext cx="1981200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বড় বড় ফোটায় বৃষ্টি ।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4996" y="1130645"/>
            <a:ext cx="3271541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বর্ষাকালে ইলশেগুঁড়ি বৃষ্টি হয়।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3205" y="2643120"/>
            <a:ext cx="2513595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বাহিরে মূষলধারে বৃষ্টি হয়।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474" y="3950435"/>
            <a:ext cx="3400925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বর্ষাকালে নদী নালা পানিতে ভরে যায়।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c\Desktop\Download\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000500"/>
            <a:ext cx="1371600" cy="83820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53" y="2344379"/>
            <a:ext cx="1676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অসহ্য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29689"/>
            <a:ext cx="1676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\Desktop\Download\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0974"/>
            <a:ext cx="1676400" cy="990600"/>
          </a:xfrm>
          <a:prstGeom prst="ellipse">
            <a:avLst/>
          </a:prstGeom>
          <a:noFill/>
        </p:spPr>
      </p:pic>
      <p:pic>
        <p:nvPicPr>
          <p:cNvPr id="6" name="Picture 5" descr="ei-shomoyer-rupchorcha-2.jpg"/>
          <p:cNvPicPr>
            <a:picLocks noChangeAspect="1"/>
          </p:cNvPicPr>
          <p:nvPr/>
        </p:nvPicPr>
        <p:blipFill>
          <a:blip r:embed="rId3" cstate="print"/>
          <a:srcRect l="29167" b="10811"/>
          <a:stretch>
            <a:fillRect/>
          </a:stretch>
        </p:blipFill>
        <p:spPr>
          <a:xfrm>
            <a:off x="2490537" y="2103367"/>
            <a:ext cx="1524000" cy="10668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234113" y="4080554"/>
            <a:ext cx="1964156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গরম কাল 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4537" y="2198449"/>
            <a:ext cx="2031332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 সহ্য করা যায় না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8269" y="2232538"/>
            <a:ext cx="2793331" cy="83099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গ্রীষ্মের রোদ অসহ্য গরম লাগে ।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577" y="3880974"/>
            <a:ext cx="2712118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গ্রীষ্মকালকে মধুমাস বলা হয়।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54104"/>
            <a:ext cx="50292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0384" y="768169"/>
            <a:ext cx="3473116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আমাদের বাংলাদেশ ষড়ঋতুর দেশ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232" y="906382"/>
            <a:ext cx="16764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ষড়ঋতু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1187" y="898964"/>
            <a:ext cx="1534026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ছয় ঋতু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J:\ataur picture\M0hebur      COM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932" y="710792"/>
            <a:ext cx="1524000" cy="914400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1840" y="276880"/>
            <a:ext cx="493776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1028700"/>
            <a:ext cx="5105400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নীচের ঋতু গুলোর প্রতিটির দুইটি করে বৈশিষ্ট্য লিখি।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558414"/>
            <a:ext cx="22098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 কাল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2158305"/>
            <a:ext cx="6096000" cy="138499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গ্রীষ্মকালে প্রচণ্ড গরম থাকে।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আম,জাম, কাঁঠাল ,আনারস ও লিচু এই ঋতুর ফল।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968" y="4324171"/>
            <a:ext cx="16764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3708618"/>
            <a:ext cx="6096000" cy="18158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বর্ষাকালে আকাশে কালো ঘন মেঘে ছেয়ে যায়।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বড় বড় ফোটায় প্রচুর মূষলধারে বৃষ্টি হয়।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63" y="243996"/>
            <a:ext cx="2377440" cy="1783080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57200"/>
            <a:ext cx="48768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শিক্ষকের আদর্শ 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F:\School\New folder\mohib.jpg"/>
          <p:cNvPicPr>
            <a:picLocks noChangeAspect="1" noChangeArrowheads="1"/>
          </p:cNvPicPr>
          <p:nvPr/>
        </p:nvPicPr>
        <p:blipFill>
          <a:blip r:embed="rId2" cstate="print"/>
          <a:srcRect t="22826" b="5435"/>
          <a:stretch>
            <a:fillRect/>
          </a:stretch>
        </p:blipFill>
        <p:spPr bwMode="auto">
          <a:xfrm>
            <a:off x="304800" y="1485900"/>
            <a:ext cx="2286000" cy="3200400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85900"/>
            <a:ext cx="5420481" cy="3648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47700"/>
            <a:ext cx="3146426" cy="71292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29" y="3084872"/>
            <a:ext cx="3476316" cy="1569660"/>
          </a:xfrm>
          <a:prstGeom prst="rect">
            <a:avLst/>
          </a:prstGeom>
          <a:noFill/>
          <a:ln w="57150">
            <a:solidFill>
              <a:srgbClr val="16F631"/>
            </a:solidFill>
            <a:prstDash val="sysDot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NikoshBAN" pitchFamily="2" charset="0"/>
                <a:cs typeface="NikoshBAN" pitchFamily="2" charset="0"/>
              </a:rPr>
              <a:t>জেসমিন আক্তার জাহান 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bn-IN" sz="2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কোম্পানীগঞ্জ,</a:t>
            </a:r>
            <a:r>
              <a:rPr lang="bn-IN" sz="240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1946" y="2590800"/>
            <a:ext cx="3400425" cy="2308324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চতুর্থ শ্রেণি 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ষড়ঋতুর দেশ বাংলাদেশ ------------ আরও নানা ফুল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J:\ataur picture\IMG_20161231_153057.jpg"/>
          <p:cNvPicPr>
            <a:picLocks noChangeAspect="1" noChangeArrowheads="1"/>
          </p:cNvPicPr>
          <p:nvPr/>
        </p:nvPicPr>
        <p:blipFill>
          <a:blip r:embed="rId2" cstate="print"/>
          <a:srcRect r="4000" b="7600"/>
          <a:stretch>
            <a:fillRect/>
          </a:stretch>
        </p:blipFill>
        <p:spPr bwMode="auto">
          <a:xfrm>
            <a:off x="6400801" y="266700"/>
            <a:ext cx="1828800" cy="2057400"/>
          </a:xfrm>
          <a:prstGeom prst="flowChartAlternateProcess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8" name="Picture 4" descr="J:\ataur\glit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006" y="2246795"/>
            <a:ext cx="1400175" cy="2724150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BBCD90E1-A599-DA47-AC70-1F33ED055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5" y="486911"/>
            <a:ext cx="1853449" cy="231681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26763"/>
            <a:ext cx="59436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 t="16667" r="1150" b="28986"/>
          <a:stretch>
            <a:fillRect/>
          </a:stretch>
        </p:blipFill>
        <p:spPr bwMode="auto">
          <a:xfrm>
            <a:off x="1676400" y="1638301"/>
            <a:ext cx="5791200" cy="30480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05144"/>
            <a:ext cx="1748948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8839" y="266700"/>
            <a:ext cx="4719561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 ১) বাংলাদেশে কয়টি ঋতু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9626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৫টি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9626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(খ ) ৩টি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962680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(গ ) 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10388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(ঘ ) ৪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23342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বর্ষা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8500" y="3575538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খ) শীত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23342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(খ) গ্রীষ্ম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2334280"/>
            <a:ext cx="14478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গ) শরৎ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232410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(ঘ) হেমন্ত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3584257"/>
            <a:ext cx="16383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 বসন্ত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8839" y="1585317"/>
            <a:ext cx="5024361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(২)   মধুমাস বলা হয়  কোন ঋতুকে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9700" y="2918192"/>
            <a:ext cx="510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৩)  কোন ঋতুতে প্রচুর বৃষ্টি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35534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(গ) বর্ষা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3553480"/>
            <a:ext cx="1447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(ঘ) শরৎ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5950" y="4275996"/>
            <a:ext cx="59436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বাংলাদেশে বছরে কয়টি ঋতু আসে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4914900"/>
            <a:ext cx="51054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 । বাংলাদেশের ঋতুগুলোর নাম লিখি।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266700"/>
            <a:ext cx="51054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14900"/>
            <a:ext cx="52578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বর্ষা ঋতুর ৪টি বৈশিষ্ট্য লিখি।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28700"/>
            <a:ext cx="45339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429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7404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J:\জীবন্ত ছবি\va4o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04900"/>
            <a:ext cx="1371600" cy="3578762"/>
          </a:xfrm>
          <a:prstGeom prst="rect">
            <a:avLst/>
          </a:prstGeom>
          <a:noFill/>
        </p:spPr>
      </p:pic>
      <p:pic>
        <p:nvPicPr>
          <p:cNvPr id="1026" name="Picture 2" descr="J:\ataur picture\M0hebur      COM (1).JPG"/>
          <p:cNvPicPr>
            <a:picLocks noChangeAspect="1" noChangeArrowheads="1"/>
          </p:cNvPicPr>
          <p:nvPr/>
        </p:nvPicPr>
        <p:blipFill>
          <a:blip r:embed="rId3" cstate="print"/>
          <a:srcRect t="6520" r="-599" b="19175"/>
          <a:stretch>
            <a:fillRect/>
          </a:stretch>
        </p:blipFill>
        <p:spPr bwMode="auto">
          <a:xfrm>
            <a:off x="381000" y="1181100"/>
            <a:ext cx="5943600" cy="35814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69852"/>
            <a:ext cx="74676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ছবিগুলোকে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ধরণের ছবি বলতে পারি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1027" name="Picture 3" descr="J:\ataur\Landscapes &amp; Nature\Manik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76300"/>
            <a:ext cx="2971800" cy="1600200"/>
          </a:xfrm>
          <a:prstGeom prst="flowChartAlternateProcess">
            <a:avLst/>
          </a:prstGeom>
          <a:noFill/>
          <a:ln w="19050">
            <a:solidFill>
              <a:srgbClr val="FF0000"/>
            </a:solidFill>
            <a:prstDash val="sysDot"/>
          </a:ln>
        </p:spPr>
      </p:pic>
      <p:pic>
        <p:nvPicPr>
          <p:cNvPr id="1029" name="Picture 5" descr="J:\ataur picture\M0hebur      COM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46928"/>
            <a:ext cx="2971800" cy="173457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</p:pic>
      <p:pic>
        <p:nvPicPr>
          <p:cNvPr id="10" name="Picture 9" descr="01141.jpg"/>
          <p:cNvPicPr>
            <a:picLocks noChangeAspect="1"/>
          </p:cNvPicPr>
          <p:nvPr/>
        </p:nvPicPr>
        <p:blipFill>
          <a:blip r:embed="rId4" cstate="print"/>
          <a:srcRect l="21538" t="5556"/>
          <a:stretch>
            <a:fillRect/>
          </a:stretch>
        </p:blipFill>
        <p:spPr>
          <a:xfrm>
            <a:off x="1066800" y="876300"/>
            <a:ext cx="2971800" cy="16002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362200" y="190500"/>
            <a:ext cx="53340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মনোযোগসহ দেখি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6" name="Picture 2" descr="J:\ataur\Landscapes &amp; Nature\'''mohebur'''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0811" y="2629683"/>
            <a:ext cx="3072384" cy="1675617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2209800" y="5073015"/>
            <a:ext cx="5029200" cy="461665"/>
          </a:xfrm>
          <a:prstGeom prst="rect">
            <a:avLst/>
          </a:prstGeom>
          <a:noFill/>
          <a:ln w="9525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66700"/>
            <a:ext cx="5259808" cy="591933"/>
          </a:xfrm>
          <a:prstGeom prst="rect">
            <a:avLst/>
          </a:prstGeom>
          <a:noFill/>
          <a:ln w="38100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আমাদের পাঠ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884771"/>
            <a:ext cx="5029200" cy="584775"/>
          </a:xfrm>
          <a:prstGeom prst="rect">
            <a:avLst/>
          </a:prstGeom>
          <a:noFill/>
          <a:ln w="38100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ataur\ataur\11014631_1535599726709188_12432001589923366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39" y="952500"/>
            <a:ext cx="7699261" cy="38100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90500"/>
            <a:ext cx="4800600" cy="646331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028700"/>
            <a:ext cx="3962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14596"/>
            <a:ext cx="7467600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  । গ্রীষ্ম ও  বর্ষা  এই দুইটি ঋতু সম্পর্কে ব্যাখ্যা করতে পারবে।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24174"/>
            <a:ext cx="7467600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  । নতুন শব্দের অর্থ ও শব্দ দিয়ে বাক্য তৈরী করতে পারবে।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07684"/>
            <a:ext cx="74676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  । ছোট ছোট প্রশ্ন করতে ও উত্তর দিতে পারবে 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681322"/>
            <a:ext cx="74676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বাংলাদেশের ছয়টি ঋতুর নাম বলতে পারবে।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017" y="287866"/>
            <a:ext cx="54864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099" y="3508031"/>
            <a:ext cx="6591299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। বাংলাদেশে কয়টি ঋতু ?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017" y="2262494"/>
            <a:ext cx="6623383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বাংলাদেশে কয় মাস পর পর  ঋতু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বদল হয়?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028" y="1035876"/>
            <a:ext cx="6619370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বাংলাদেশে কয় মাসে বছর হয় ?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016" y="4544080"/>
            <a:ext cx="6623381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 ঋতু গুলোর নাম কী ?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098" y="5043400"/>
            <a:ext cx="6591299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গ্রীষ্ম, বর্ষা, শরৎ, হেমন্ত, শীত ও বসন্ত । 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3100" y="4071648"/>
            <a:ext cx="6591298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ছয়টি ঋতু 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016" y="2933649"/>
            <a:ext cx="6623383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দুই মাস পর পর ঋতু বদল হয়।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017" y="1632539"/>
            <a:ext cx="6623381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বারো মাসে বছর হয়।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2" descr="F:\School\IMG_20141029_135643.jpg"/>
          <p:cNvPicPr>
            <a:picLocks noChangeAspect="1" noChangeArrowheads="1"/>
          </p:cNvPicPr>
          <p:nvPr/>
        </p:nvPicPr>
        <p:blipFill>
          <a:blip r:embed="rId2" cstate="print"/>
          <a:srcRect l="6696" t="21429" r="10268"/>
          <a:stretch>
            <a:fillRect/>
          </a:stretch>
        </p:blipFill>
        <p:spPr bwMode="auto">
          <a:xfrm>
            <a:off x="236622" y="259365"/>
            <a:ext cx="1401678" cy="3506994"/>
          </a:xfrm>
          <a:prstGeom prst="ellipse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925" y="888653"/>
            <a:ext cx="8458200" cy="138499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ষড়ঋতুর দেশ বাংলাদেশ । প্রতি দুই মাসে হয় একটি ঋতু।  ঋতুগুলো হ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১।  গ্রীষ্ম 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বর্ষা ৩। শরৎ ৪। হেমন্ত ৫। শীত ও ৬। বসন্তকাল 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2" name="AutoShape 4" descr="Image result for rain animation gif"/>
          <p:cNvSpPr>
            <a:spLocks noChangeAspect="1" noChangeArrowheads="1"/>
          </p:cNvSpPr>
          <p:nvPr/>
        </p:nvSpPr>
        <p:spPr bwMode="auto">
          <a:xfrm>
            <a:off x="155575" y="-1790700"/>
            <a:ext cx="4333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rain animation gif"/>
          <p:cNvSpPr>
            <a:spLocks noChangeAspect="1" noChangeArrowheads="1"/>
          </p:cNvSpPr>
          <p:nvPr/>
        </p:nvSpPr>
        <p:spPr bwMode="auto">
          <a:xfrm>
            <a:off x="155575" y="-1790700"/>
            <a:ext cx="4333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600" y="4888240"/>
            <a:ext cx="7204075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আমরা গ্রীষ্ম ও বর্ষা ঋতু সম্পর্কে শিখব।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ac\Desktop\Download\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128" y="2476500"/>
            <a:ext cx="4107872" cy="220980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 descr="01141.jpg"/>
          <p:cNvPicPr>
            <a:picLocks noChangeAspect="1"/>
          </p:cNvPicPr>
          <p:nvPr/>
        </p:nvPicPr>
        <p:blipFill>
          <a:blip r:embed="rId3" cstate="print"/>
          <a:srcRect l="21538" t="5556"/>
          <a:stretch>
            <a:fillRect/>
          </a:stretch>
        </p:blipFill>
        <p:spPr>
          <a:xfrm>
            <a:off x="457200" y="2476500"/>
            <a:ext cx="3962400" cy="2108200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362200" y="215325"/>
            <a:ext cx="4572000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242" y="245784"/>
            <a:ext cx="5334000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338375"/>
            <a:ext cx="60198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ষড়ঋতুগুলো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SHAHAB\Desktop\জীবন্ত ছবি\IMG_20141029_141646.jpg"/>
          <p:cNvPicPr>
            <a:picLocks noChangeAspect="1" noChangeArrowheads="1"/>
          </p:cNvPicPr>
          <p:nvPr/>
        </p:nvPicPr>
        <p:blipFill>
          <a:blip r:embed="rId2" cstate="print"/>
          <a:srcRect l="46032" t="50000" b="4762"/>
          <a:stretch>
            <a:fillRect/>
          </a:stretch>
        </p:blipFill>
        <p:spPr bwMode="auto">
          <a:xfrm>
            <a:off x="2971799" y="1098401"/>
            <a:ext cx="3581402" cy="2909789"/>
          </a:xfrm>
          <a:prstGeom prst="teardrop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01141.jpg"/>
          <p:cNvPicPr>
            <a:picLocks noChangeAspect="1"/>
          </p:cNvPicPr>
          <p:nvPr/>
        </p:nvPicPr>
        <p:blipFill>
          <a:blip r:embed="rId2" cstate="print"/>
          <a:srcRect l="21538" t="5556"/>
          <a:stretch>
            <a:fillRect/>
          </a:stretch>
        </p:blipFill>
        <p:spPr>
          <a:xfrm>
            <a:off x="5167742" y="1961301"/>
            <a:ext cx="3556003" cy="1903603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2" descr="C:\Users\ac\Desktop\Download\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01" y="1961301"/>
            <a:ext cx="3624696" cy="1903603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73744" y="235224"/>
            <a:ext cx="4572000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27" y="4722946"/>
            <a:ext cx="8247499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গ্রীষ্মে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পড়ে এবং রাস্তায় ছাতা মাথায় দিয়ে বের হতে হয় 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701" y="4133382"/>
            <a:ext cx="8132043" cy="46166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আমরা কী বলতে পারি গ্রীষ্ম ঋতুতে কেমন গরম  পড়ে ?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824925"/>
            <a:ext cx="144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জৈষ্ঠ্য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901125"/>
            <a:ext cx="152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বৈশাখ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657600" y="1295400"/>
            <a:ext cx="19050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5228E-6 L 0.34167 0.07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3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773 L -0.30417 0.093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666</Words>
  <Application>Microsoft Office PowerPoint</Application>
  <PresentationFormat>On-screen Show (16:10)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Azibur Rahman</cp:lastModifiedBy>
  <cp:revision>275</cp:revision>
  <dcterms:created xsi:type="dcterms:W3CDTF">2006-08-16T00:00:00Z</dcterms:created>
  <dcterms:modified xsi:type="dcterms:W3CDTF">2021-08-06T17:45:13Z</dcterms:modified>
</cp:coreProperties>
</file>