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6" y="7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8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41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3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3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3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5"/>
            <a:ext cx="537359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8" y="1535115"/>
            <a:ext cx="537570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8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5" y="273051"/>
            <a:ext cx="4001161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4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5" y="1435103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6" y="4800602"/>
            <a:ext cx="7297103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6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6" y="5367340"/>
            <a:ext cx="7297103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9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3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3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3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3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2.png"/><Relationship Id="rId7" Type="http://schemas.openxmlformats.org/officeDocument/2006/relationships/image" Target="../media/image16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0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6.png"/><Relationship Id="rId3" Type="http://schemas.openxmlformats.org/officeDocument/2006/relationships/image" Target="../media/image260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70.png"/><Relationship Id="rId10" Type="http://schemas.openxmlformats.org/officeDocument/2006/relationships/image" Target="../media/image33.png"/><Relationship Id="rId4" Type="http://schemas.openxmlformats.org/officeDocument/2006/relationships/image" Target="../media/image280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4" y="2091395"/>
            <a:ext cx="11793296" cy="4676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5395" y="152400"/>
            <a:ext cx="115537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err="1" smtClean="0"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1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0" b="1" dirty="0" err="1" smtClean="0">
                <a:latin typeface="NikoshBAN" pitchFamily="2" charset="0"/>
                <a:cs typeface="NikoshBAN" pitchFamily="2" charset="0"/>
              </a:rPr>
              <a:t>সকাল</a:t>
            </a:r>
            <a:endParaRPr lang="en-US" sz="1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4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928C35-B0B0-4B23-A426-ED8CB2E20172}"/>
              </a:ext>
            </a:extLst>
          </p:cNvPr>
          <p:cNvSpPr txBox="1"/>
          <p:nvPr/>
        </p:nvSpPr>
        <p:spPr>
          <a:xfrm>
            <a:off x="1148115" y="228807"/>
            <a:ext cx="10101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অঙ্কের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1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D5259A5-0040-4CA3-86E8-16CB4917E473}"/>
              </a:ext>
            </a:extLst>
          </p:cNvPr>
          <p:cNvGrpSpPr/>
          <p:nvPr/>
        </p:nvGrpSpPr>
        <p:grpSpPr>
          <a:xfrm>
            <a:off x="1888469" y="1253320"/>
            <a:ext cx="2368175" cy="1692092"/>
            <a:chOff x="3585476" y="1676401"/>
            <a:chExt cx="1709961" cy="169209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xmlns="" id="{123D6AE3-49C9-4FB2-9172-BA064D7574C9}"/>
                    </a:ext>
                  </a:extLst>
                </p:cNvPr>
                <p:cNvSpPr txBox="1"/>
                <p:nvPr/>
              </p:nvSpPr>
              <p:spPr>
                <a:xfrm>
                  <a:off x="3609208" y="1676401"/>
                  <a:ext cx="1686229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2 3</a:t>
                  </a:r>
                </a:p>
                <a:p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3</a:t>
                  </a:r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123D6AE3-49C9-4FB2-9172-BA064D7574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9208" y="1676401"/>
                  <a:ext cx="1686229" cy="120032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833" t="-7614" b="-192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C40CD8C-C15A-4048-A518-89A9284D5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5476" y="2776980"/>
              <a:ext cx="740864" cy="70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256D83BE-66AB-4E31-A966-929D8A2F03E9}"/>
                </a:ext>
              </a:extLst>
            </p:cNvPr>
            <p:cNvSpPr txBox="1"/>
            <p:nvPr/>
          </p:nvSpPr>
          <p:spPr>
            <a:xfrm>
              <a:off x="3609208" y="2722162"/>
              <a:ext cx="894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6 9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B348A9B-7227-4AEB-81B2-EE83428157F2}"/>
              </a:ext>
            </a:extLst>
          </p:cNvPr>
          <p:cNvGrpSpPr/>
          <p:nvPr/>
        </p:nvGrpSpPr>
        <p:grpSpPr>
          <a:xfrm>
            <a:off x="4768817" y="1128486"/>
            <a:ext cx="2832335" cy="1877437"/>
            <a:chOff x="5798744" y="1676401"/>
            <a:chExt cx="2331360" cy="187743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xmlns="" id="{4A1C7B83-4A41-45EE-B497-3E4DD01DDDB5}"/>
                    </a:ext>
                  </a:extLst>
                </p:cNvPr>
                <p:cNvSpPr txBox="1"/>
                <p:nvPr/>
              </p:nvSpPr>
              <p:spPr>
                <a:xfrm>
                  <a:off x="6027621" y="1676401"/>
                  <a:ext cx="2102483" cy="18774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2 8 6</a:t>
                  </a:r>
                </a:p>
                <a:p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  4</a:t>
                  </a:r>
                </a:p>
                <a:p>
                  <a:endParaRPr lang="en-US" sz="4400" b="1" dirty="0">
                    <a:latin typeface="SutonnyMJ" pitchFamily="2" charset="0"/>
                  </a:endParaRPr>
                </a:p>
              </p:txBody>
            </p:sp>
          </mc:Choice>
          <mc:Fallback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4A1C7B83-4A41-45EE-B497-3E4DD01DDD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7621" y="1676401"/>
                  <a:ext cx="2102483" cy="187743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9785" t="-4870" b="-149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2ABA9813-D72D-4A0E-B600-D14A763AEC80}"/>
                </a:ext>
              </a:extLst>
            </p:cNvPr>
            <p:cNvCxnSpPr>
              <a:cxnSpLocks/>
            </p:cNvCxnSpPr>
            <p:nvPr/>
          </p:nvCxnSpPr>
          <p:spPr>
            <a:xfrm>
              <a:off x="6046793" y="2784020"/>
              <a:ext cx="113588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29C7C3B6-66C9-4EB2-A8F4-A40B48DF32D6}"/>
                </a:ext>
              </a:extLst>
            </p:cNvPr>
            <p:cNvSpPr txBox="1"/>
            <p:nvPr/>
          </p:nvSpPr>
          <p:spPr>
            <a:xfrm>
              <a:off x="5798744" y="2784020"/>
              <a:ext cx="15432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1 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1 4 4</a:t>
              </a:r>
              <a:endParaRPr lang="en-US" sz="1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F6373A8-8FCE-4F46-9203-298BFCD99BEA}"/>
              </a:ext>
            </a:extLst>
          </p:cNvPr>
          <p:cNvSpPr txBox="1"/>
          <p:nvPr/>
        </p:nvSpPr>
        <p:spPr>
          <a:xfrm>
            <a:off x="1148117" y="4058295"/>
            <a:ext cx="5946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25138EBD-956D-491F-829C-BF6871D15E87}"/>
              </a:ext>
            </a:extLst>
          </p:cNvPr>
          <p:cNvGrpSpPr/>
          <p:nvPr/>
        </p:nvGrpSpPr>
        <p:grpSpPr>
          <a:xfrm>
            <a:off x="7982168" y="1128486"/>
            <a:ext cx="2456746" cy="1877437"/>
            <a:chOff x="5933656" y="1676401"/>
            <a:chExt cx="1742883" cy="187743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xmlns="" id="{A084BA8B-1763-4BB6-9818-A097B0A1CCF4}"/>
                    </a:ext>
                  </a:extLst>
                </p:cNvPr>
                <p:cNvSpPr txBox="1"/>
                <p:nvPr/>
              </p:nvSpPr>
              <p:spPr>
                <a:xfrm>
                  <a:off x="6027621" y="1676401"/>
                  <a:ext cx="1648918" cy="18774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2 8 6 2</a:t>
                  </a:r>
                </a:p>
                <a:p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     3</a:t>
                  </a:r>
                </a:p>
                <a:p>
                  <a:endParaRPr lang="en-US" sz="4400" b="1" dirty="0">
                    <a:latin typeface="SutonnyMJ" pitchFamily="2" charset="0"/>
                  </a:endParaRPr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A084BA8B-1763-4BB6-9818-A097B0A1CC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7621" y="1676401"/>
                  <a:ext cx="1648918" cy="187743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0499" t="-4870" b="-149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A705750E-5D70-42BC-BFE9-6E48D68B5925}"/>
                </a:ext>
              </a:extLst>
            </p:cNvPr>
            <p:cNvCxnSpPr>
              <a:cxnSpLocks/>
            </p:cNvCxnSpPr>
            <p:nvPr/>
          </p:nvCxnSpPr>
          <p:spPr>
            <a:xfrm>
              <a:off x="5933656" y="2790628"/>
              <a:ext cx="149688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7083D3BD-16D1-4F85-9559-8A179C155A12}"/>
                </a:ext>
              </a:extLst>
            </p:cNvPr>
            <p:cNvSpPr txBox="1"/>
            <p:nvPr/>
          </p:nvSpPr>
          <p:spPr>
            <a:xfrm>
              <a:off x="6027621" y="2790628"/>
              <a:ext cx="1590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7 5 8 6</a:t>
              </a:r>
              <a:endParaRPr lang="en-US" sz="1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81CFA6CD-AFA1-4516-A47A-BB226269F266}"/>
                  </a:ext>
                </a:extLst>
              </p:cNvPr>
              <p:cNvSpPr txBox="1"/>
              <p:nvPr/>
            </p:nvSpPr>
            <p:spPr>
              <a:xfrm>
                <a:off x="2001262" y="5005195"/>
                <a:ext cx="419764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atin typeface="NikoshBAN" pitchFamily="2" charset="0"/>
                    <a:cs typeface="NikoshBAN" pitchFamily="2" charset="0"/>
                  </a:rPr>
                  <a:t>2 1 1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4400" b="1" dirty="0">
                    <a:latin typeface="NikoshBAN" pitchFamily="2" charset="0"/>
                    <a:cs typeface="NikoshBAN" pitchFamily="2" charset="0"/>
                  </a:rPr>
                  <a:t> 50  </a:t>
                </a:r>
                <a:r>
                  <a:rPr lang="en-US" sz="4400" b="1" dirty="0">
                    <a:latin typeface="SutonnyMJ" pitchFamily="2" charset="0"/>
                  </a:rPr>
                  <a:t>=</a:t>
                </a:r>
                <a:endParaRPr lang="en-US" b="1" dirty="0"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1CFA6CD-AFA1-4516-A47A-BB226269F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262" y="5005195"/>
                <a:ext cx="4197648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5806" t="-15079" b="-3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35E1D9A-E16E-403F-9741-D1575C80C9C5}"/>
              </a:ext>
            </a:extLst>
          </p:cNvPr>
          <p:cNvSpPr txBox="1"/>
          <p:nvPr/>
        </p:nvSpPr>
        <p:spPr>
          <a:xfrm>
            <a:off x="6697638" y="5021763"/>
            <a:ext cx="700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0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C7161DF-D8C8-439F-9B8A-00C97AB1ABC3}"/>
              </a:ext>
            </a:extLst>
          </p:cNvPr>
          <p:cNvSpPr txBox="1"/>
          <p:nvPr/>
        </p:nvSpPr>
        <p:spPr>
          <a:xfrm>
            <a:off x="7140645" y="5011879"/>
            <a:ext cx="841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5755135-B54E-4F93-9374-7A68B9B53D26}"/>
              </a:ext>
            </a:extLst>
          </p:cNvPr>
          <p:cNvSpPr txBox="1"/>
          <p:nvPr/>
        </p:nvSpPr>
        <p:spPr>
          <a:xfrm>
            <a:off x="7601152" y="5029203"/>
            <a:ext cx="593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5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6634166-81FA-4EAE-A1A4-E5D8E5BDA04B}"/>
              </a:ext>
            </a:extLst>
          </p:cNvPr>
          <p:cNvSpPr txBox="1"/>
          <p:nvPr/>
        </p:nvSpPr>
        <p:spPr>
          <a:xfrm>
            <a:off x="8107896" y="5029203"/>
            <a:ext cx="677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0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D6D502CE-AE36-4E28-9CF0-F52217655DA7}"/>
              </a:ext>
            </a:extLst>
          </p:cNvPr>
          <p:cNvSpPr/>
          <p:nvPr/>
        </p:nvSpPr>
        <p:spPr>
          <a:xfrm>
            <a:off x="694317" y="423086"/>
            <a:ext cx="453801" cy="3957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7D9D4467-5F58-4A41-921F-79D903B253AC}"/>
              </a:ext>
            </a:extLst>
          </p:cNvPr>
          <p:cNvSpPr/>
          <p:nvPr/>
        </p:nvSpPr>
        <p:spPr>
          <a:xfrm>
            <a:off x="689063" y="4275899"/>
            <a:ext cx="453801" cy="3957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24009" y="5029203"/>
            <a:ext cx="567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4851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2" grpId="0"/>
      <p:bldP spid="23" grpId="0"/>
      <p:bldP spid="24" grpId="0"/>
      <p:bldP spid="25" grpId="0"/>
      <p:bldP spid="27" grpId="0"/>
      <p:bldP spid="29" grpId="0" animBg="1"/>
      <p:bldP spid="30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6967" y="983160"/>
            <a:ext cx="1348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2 8 6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1430" y="1600201"/>
            <a:ext cx="1689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ea typeface="Cambria Math"/>
                <a:cs typeface="NikoshBAN" pitchFamily="2" charset="0"/>
              </a:rPr>
              <a:t>×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4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13486" y="2286001"/>
            <a:ext cx="2364802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13486" y="2354760"/>
            <a:ext cx="2280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1 1 4 4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222860" y="838200"/>
            <a:ext cx="0" cy="5867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9719" y="990601"/>
            <a:ext cx="1604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2 8 6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4176" y="1600201"/>
            <a:ext cx="14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ea typeface="Cambria Math"/>
                <a:cs typeface="NikoshBAN" pitchFamily="2" charset="0"/>
              </a:rPr>
              <a:t> ×  4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96829" y="2308746"/>
            <a:ext cx="2364802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43090" y="2286001"/>
            <a:ext cx="14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2 4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34291" y="2899321"/>
            <a:ext cx="548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36347" y="2895601"/>
            <a:ext cx="1224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3 2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4291" y="3505200"/>
            <a:ext cx="548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9230" y="3505200"/>
            <a:ext cx="581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8036" y="3505200"/>
            <a:ext cx="642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8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729604" y="4114801"/>
            <a:ext cx="2364802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34291" y="4038601"/>
            <a:ext cx="431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4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12004" y="4038601"/>
            <a:ext cx="527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4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4992" y="4038601"/>
            <a:ext cx="595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2975" y="4038601"/>
            <a:ext cx="506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178863" y="2286001"/>
            <a:ext cx="3209374" cy="769441"/>
            <a:chOff x="6477000" y="2286000"/>
            <a:chExt cx="2895600" cy="769441"/>
          </a:xfrm>
        </p:grpSpPr>
        <p:sp>
          <p:nvSpPr>
            <p:cNvPr id="34" name="TextBox 33"/>
            <p:cNvSpPr txBox="1"/>
            <p:nvPr/>
          </p:nvSpPr>
          <p:spPr>
            <a:xfrm>
              <a:off x="7620000" y="2286000"/>
              <a:ext cx="1752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6 </a:t>
              </a:r>
              <a:r>
                <a:rPr lang="en-US" sz="4400" b="1" dirty="0" smtClean="0">
                  <a:latin typeface="NikoshBAN" pitchFamily="2" charset="0"/>
                  <a:ea typeface="Cambria Math"/>
                  <a:cs typeface="NikoshBAN" pitchFamily="2" charset="0"/>
                </a:rPr>
                <a:t>× </a:t>
              </a:r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4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6477000" y="2720761"/>
              <a:ext cx="762000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178863" y="2895601"/>
            <a:ext cx="3209374" cy="769441"/>
            <a:chOff x="6477000" y="2895600"/>
            <a:chExt cx="2895600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7620000" y="2895600"/>
              <a:ext cx="1752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80 </a:t>
              </a:r>
              <a:r>
                <a:rPr lang="en-US" sz="4400" b="1" dirty="0" smtClean="0">
                  <a:latin typeface="NikoshBAN" pitchFamily="2" charset="0"/>
                  <a:ea typeface="Cambria Math"/>
                  <a:cs typeface="NikoshBAN" pitchFamily="2" charset="0"/>
                </a:rPr>
                <a:t>× </a:t>
              </a:r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4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6477000" y="3284040"/>
              <a:ext cx="81204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7178863" y="3505200"/>
            <a:ext cx="3209374" cy="769441"/>
            <a:chOff x="6477000" y="3505200"/>
            <a:chExt cx="2895600" cy="769441"/>
          </a:xfrm>
        </p:grpSpPr>
        <p:sp>
          <p:nvSpPr>
            <p:cNvPr id="36" name="TextBox 35"/>
            <p:cNvSpPr txBox="1"/>
            <p:nvPr/>
          </p:nvSpPr>
          <p:spPr>
            <a:xfrm>
              <a:off x="7239000" y="3505200"/>
              <a:ext cx="2133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200 </a:t>
              </a:r>
              <a:r>
                <a:rPr lang="en-US" sz="4400" b="1" dirty="0" smtClean="0">
                  <a:latin typeface="NikoshBAN" pitchFamily="2" charset="0"/>
                  <a:ea typeface="Cambria Math"/>
                  <a:cs typeface="NikoshBAN" pitchFamily="2" charset="0"/>
                </a:rPr>
                <a:t>× </a:t>
              </a:r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4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>
              <a:off x="6477000" y="3859829"/>
              <a:ext cx="812042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394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3" grpId="0"/>
      <p:bldP spid="14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2014D59-11F4-4105-A39C-9230DB785A19}"/>
              </a:ext>
            </a:extLst>
          </p:cNvPr>
          <p:cNvGrpSpPr/>
          <p:nvPr/>
        </p:nvGrpSpPr>
        <p:grpSpPr>
          <a:xfrm>
            <a:off x="1214864" y="380282"/>
            <a:ext cx="6859799" cy="1139140"/>
            <a:chOff x="1217877" y="380282"/>
            <a:chExt cx="6876812" cy="113914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0C1EDDDE-22DD-4286-A9A3-E18B23BEA98D}"/>
                </a:ext>
              </a:extLst>
            </p:cNvPr>
            <p:cNvSpPr txBox="1"/>
            <p:nvPr/>
          </p:nvSpPr>
          <p:spPr>
            <a:xfrm>
              <a:off x="1217877" y="380282"/>
              <a:ext cx="20174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latin typeface="NikoshBAN" pitchFamily="2" charset="0"/>
                  <a:cs typeface="NikoshBAN" pitchFamily="2" charset="0"/>
                </a:rPr>
                <a:t>2 4 8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xmlns="" id="{F29EA9A0-F8BE-4426-8296-FC230918ABFC}"/>
                    </a:ext>
                  </a:extLst>
                </p:cNvPr>
                <p:cNvSpPr txBox="1"/>
                <p:nvPr/>
              </p:nvSpPr>
              <p:spPr>
                <a:xfrm>
                  <a:off x="2995532" y="380282"/>
                  <a:ext cx="479685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6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2400" b="1" dirty="0">
                    <a:latin typeface="SutonnyMJ" pitchFamily="2" charset="0"/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F29EA9A0-F8BE-4426-8296-FC230918AB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5532" y="380282"/>
                  <a:ext cx="479685" cy="1107996"/>
                </a:xfrm>
                <a:prstGeom prst="rect">
                  <a:avLst/>
                </a:prstGeom>
                <a:blipFill>
                  <a:blip r:embed="rId2"/>
                  <a:stretch>
                    <a:fillRect r="-291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D56D7BC-7120-4420-9FE9-A6DF6960D42E}"/>
                </a:ext>
              </a:extLst>
            </p:cNvPr>
            <p:cNvSpPr txBox="1"/>
            <p:nvPr/>
          </p:nvSpPr>
          <p:spPr>
            <a:xfrm>
              <a:off x="3651816" y="380282"/>
              <a:ext cx="175202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latin typeface="NikoshBAN" pitchFamily="2" charset="0"/>
                  <a:cs typeface="NikoshBAN" pitchFamily="2" charset="0"/>
                </a:rPr>
                <a:t>3 2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3AAA2797-3929-4470-A994-6F169872B199}"/>
                </a:ext>
              </a:extLst>
            </p:cNvPr>
            <p:cNvSpPr txBox="1"/>
            <p:nvPr/>
          </p:nvSpPr>
          <p:spPr>
            <a:xfrm>
              <a:off x="5024989" y="383525"/>
              <a:ext cx="529647" cy="1135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latin typeface="SutonnyMJ" pitchFamily="2" charset="0"/>
                </a:rPr>
                <a:t>=</a:t>
              </a:r>
              <a:endParaRPr lang="en-US" sz="2400" b="1" dirty="0">
                <a:latin typeface="SutonnyMJ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50BE85BB-3DC8-4FD5-B7F5-F5AE63E3A3B7}"/>
                </a:ext>
              </a:extLst>
            </p:cNvPr>
            <p:cNvSpPr/>
            <p:nvPr/>
          </p:nvSpPr>
          <p:spPr>
            <a:xfrm>
              <a:off x="5906125" y="554636"/>
              <a:ext cx="2188564" cy="599607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F2D38CA-1322-43E6-83D7-01EC9356E1E6}"/>
              </a:ext>
            </a:extLst>
          </p:cNvPr>
          <p:cNvSpPr txBox="1"/>
          <p:nvPr/>
        </p:nvSpPr>
        <p:spPr>
          <a:xfrm>
            <a:off x="3233062" y="3527003"/>
            <a:ext cx="1717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4 9 6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DF4204C-92C1-4EF3-B939-BEB9E5CD711C}"/>
              </a:ext>
            </a:extLst>
          </p:cNvPr>
          <p:cNvSpPr txBox="1"/>
          <p:nvPr/>
        </p:nvSpPr>
        <p:spPr>
          <a:xfrm>
            <a:off x="2802379" y="4115108"/>
            <a:ext cx="235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4 4 0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55DA4C4-97D5-4300-A07C-8463492689A1}"/>
              </a:ext>
            </a:extLst>
          </p:cNvPr>
          <p:cNvCxnSpPr/>
          <p:nvPr/>
        </p:nvCxnSpPr>
        <p:spPr>
          <a:xfrm>
            <a:off x="2869930" y="4828867"/>
            <a:ext cx="18467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7F702D4-DB6E-4D6E-A70E-F060375C3D94}"/>
              </a:ext>
            </a:extLst>
          </p:cNvPr>
          <p:cNvSpPr txBox="1"/>
          <p:nvPr/>
        </p:nvSpPr>
        <p:spPr>
          <a:xfrm>
            <a:off x="2682380" y="4717057"/>
            <a:ext cx="228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7 9 3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664C2A1-4201-4148-BCFA-5CF5F058CB4E}"/>
              </a:ext>
            </a:extLst>
          </p:cNvPr>
          <p:cNvGrpSpPr/>
          <p:nvPr/>
        </p:nvGrpSpPr>
        <p:grpSpPr>
          <a:xfrm>
            <a:off x="126023" y="3583331"/>
            <a:ext cx="2661045" cy="646331"/>
            <a:chOff x="126335" y="3493390"/>
            <a:chExt cx="2667645" cy="64633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xmlns="" id="{DC9CB15E-2EE2-44F8-B958-C2BE8BD385AC}"/>
                    </a:ext>
                  </a:extLst>
                </p:cNvPr>
                <p:cNvSpPr txBox="1"/>
                <p:nvPr/>
              </p:nvSpPr>
              <p:spPr>
                <a:xfrm>
                  <a:off x="126335" y="3493390"/>
                  <a:ext cx="185128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2 4 8 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14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2</a:t>
                  </a:r>
                  <a:endParaRPr lang="en-US" sz="14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DC9CB15E-2EE2-44F8-B958-C2BE8BD385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335" y="3493390"/>
                  <a:ext cx="1851287" cy="64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0231" t="-12264" r="-13861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xmlns="" id="{4E8E8171-6741-43B0-9251-CA44D8B5A7F5}"/>
                </a:ext>
              </a:extLst>
            </p:cNvPr>
            <p:cNvCxnSpPr>
              <a:stCxn id="15" idx="3"/>
            </p:cNvCxnSpPr>
            <p:nvPr/>
          </p:nvCxnSpPr>
          <p:spPr>
            <a:xfrm flipV="1">
              <a:off x="1977622" y="3816555"/>
              <a:ext cx="816358" cy="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26532164-1BC7-4FB2-8436-A58D2C78FC25}"/>
              </a:ext>
            </a:extLst>
          </p:cNvPr>
          <p:cNvGrpSpPr/>
          <p:nvPr/>
        </p:nvGrpSpPr>
        <p:grpSpPr>
          <a:xfrm>
            <a:off x="79950" y="4148809"/>
            <a:ext cx="2726730" cy="646331"/>
            <a:chOff x="80148" y="4148808"/>
            <a:chExt cx="2733492" cy="64633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xmlns="" id="{A7B32563-4369-46D9-9A09-3E27F6DE2763}"/>
                    </a:ext>
                  </a:extLst>
                </p:cNvPr>
                <p:cNvSpPr txBox="1"/>
                <p:nvPr/>
              </p:nvSpPr>
              <p:spPr>
                <a:xfrm>
                  <a:off x="80148" y="4148808"/>
                  <a:ext cx="209860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2 4 8 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14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30</a:t>
                  </a:r>
                  <a:endParaRPr lang="en-US" sz="14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A7B32563-4369-46D9-9A09-3E27F6DE27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48" y="4148808"/>
                  <a:ext cx="2098604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8721" t="-12264" r="-11919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xmlns="" id="{6BD61329-198A-404E-ABD0-7DE3244B02AB}"/>
                </a:ext>
              </a:extLst>
            </p:cNvPr>
            <p:cNvCxnSpPr/>
            <p:nvPr/>
          </p:nvCxnSpPr>
          <p:spPr>
            <a:xfrm flipV="1">
              <a:off x="1997282" y="4514590"/>
              <a:ext cx="816358" cy="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86E2CD44-91A3-49F5-97DA-6C5D02591C19}"/>
              </a:ext>
            </a:extLst>
          </p:cNvPr>
          <p:cNvGrpSpPr/>
          <p:nvPr/>
        </p:nvGrpSpPr>
        <p:grpSpPr>
          <a:xfrm>
            <a:off x="5540898" y="2399615"/>
            <a:ext cx="1706225" cy="1292153"/>
            <a:chOff x="5554639" y="1553448"/>
            <a:chExt cx="1710457" cy="1292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A2F1BA42-BE1B-4E0C-94C7-23DE444759F5}"/>
                </a:ext>
              </a:extLst>
            </p:cNvPr>
            <p:cNvSpPr txBox="1"/>
            <p:nvPr/>
          </p:nvSpPr>
          <p:spPr>
            <a:xfrm>
              <a:off x="5831801" y="1553448"/>
              <a:ext cx="1433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2 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4  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8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4BFFAF4E-87D7-4D91-B2B0-DB02CAB05C3A}"/>
                </a:ext>
              </a:extLst>
            </p:cNvPr>
            <p:cNvSpPr txBox="1"/>
            <p:nvPr/>
          </p:nvSpPr>
          <p:spPr>
            <a:xfrm>
              <a:off x="6128795" y="2129968"/>
              <a:ext cx="11363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3  2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1DCD7965-2AD6-411F-AB7B-8B0D69BDC757}"/>
                </a:ext>
              </a:extLst>
            </p:cNvPr>
            <p:cNvCxnSpPr/>
            <p:nvPr/>
          </p:nvCxnSpPr>
          <p:spPr>
            <a:xfrm>
              <a:off x="5554639" y="2783704"/>
              <a:ext cx="15831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xmlns="" id="{A67A4524-31B3-4A8D-BE8E-3AE59CC1D427}"/>
                    </a:ext>
                  </a:extLst>
                </p:cNvPr>
                <p:cNvSpPr txBox="1"/>
                <p:nvPr/>
              </p:nvSpPr>
              <p:spPr>
                <a:xfrm>
                  <a:off x="5726680" y="2137715"/>
                  <a:ext cx="479685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1600" b="1" dirty="0" smtClean="0">
                      <a:latin typeface="SutonnyMJ" pitchFamily="2" charset="0"/>
                    </a:rPr>
                    <a:t>  </a:t>
                  </a:r>
                  <a:endParaRPr lang="en-US" sz="1600" b="1" dirty="0">
                    <a:latin typeface="SutonnyMJ" pitchFamily="2" charset="0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A67A4524-31B3-4A8D-BE8E-3AE59CC1D4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6680" y="2137715"/>
                  <a:ext cx="479685" cy="70788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55696" b="-8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C5BD2C45-AF27-4D78-B39A-7725D6CCE133}"/>
              </a:ext>
            </a:extLst>
          </p:cNvPr>
          <p:cNvGrpSpPr/>
          <p:nvPr/>
        </p:nvGrpSpPr>
        <p:grpSpPr>
          <a:xfrm>
            <a:off x="2799488" y="2263135"/>
            <a:ext cx="2174468" cy="1507597"/>
            <a:chOff x="2806430" y="2263134"/>
            <a:chExt cx="2179861" cy="15075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0A864C3F-B9A7-461A-87B6-4E0685AF83C4}"/>
                </a:ext>
              </a:extLst>
            </p:cNvPr>
            <p:cNvSpPr txBox="1"/>
            <p:nvPr/>
          </p:nvSpPr>
          <p:spPr>
            <a:xfrm>
              <a:off x="3264915" y="2263134"/>
              <a:ext cx="17213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2 4 8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7FF1307-03BD-4D2D-9F1C-CEB75DB1F6B0}"/>
                </a:ext>
              </a:extLst>
            </p:cNvPr>
            <p:cNvSpPr txBox="1"/>
            <p:nvPr/>
          </p:nvSpPr>
          <p:spPr>
            <a:xfrm>
              <a:off x="3656525" y="2847401"/>
              <a:ext cx="11217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3 2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C47A34D8-5780-42A3-8525-F0AD8B16B7F0}"/>
                </a:ext>
              </a:extLst>
            </p:cNvPr>
            <p:cNvCxnSpPr/>
            <p:nvPr/>
          </p:nvCxnSpPr>
          <p:spPr>
            <a:xfrm>
              <a:off x="2877048" y="3662748"/>
              <a:ext cx="1851288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xmlns="" id="{0896BD81-7DAC-4FB7-99A4-1DD92DBA7341}"/>
                    </a:ext>
                  </a:extLst>
                </p:cNvPr>
                <p:cNvSpPr txBox="1"/>
                <p:nvPr/>
              </p:nvSpPr>
              <p:spPr>
                <a:xfrm>
                  <a:off x="2806430" y="2779548"/>
                  <a:ext cx="479685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b="1" dirty="0">
                    <a:latin typeface="SutonnyMJ" pitchFamily="2" charset="0"/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896BD81-7DAC-4FB7-99A4-1DD92DBA73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6430" y="2779548"/>
                  <a:ext cx="479685" cy="923330"/>
                </a:xfrm>
                <a:prstGeom prst="rect">
                  <a:avLst/>
                </a:prstGeom>
                <a:blipFill>
                  <a:blip r:embed="rId6"/>
                  <a:stretch>
                    <a:fillRect r="-101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89147D9C-D9A6-4050-BAC2-18697923F12D}"/>
              </a:ext>
            </a:extLst>
          </p:cNvPr>
          <p:cNvGrpSpPr/>
          <p:nvPr/>
        </p:nvGrpSpPr>
        <p:grpSpPr>
          <a:xfrm>
            <a:off x="7742475" y="2350528"/>
            <a:ext cx="1676455" cy="1879848"/>
            <a:chOff x="7761676" y="1504362"/>
            <a:chExt cx="1680613" cy="187984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B600DBE6-9BC7-4E1A-A44E-EEEFA44B2B3F}"/>
                </a:ext>
              </a:extLst>
            </p:cNvPr>
            <p:cNvSpPr txBox="1"/>
            <p:nvPr/>
          </p:nvSpPr>
          <p:spPr>
            <a:xfrm>
              <a:off x="8471674" y="2090714"/>
              <a:ext cx="8998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3 2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69E6832D-B5CC-4953-9399-1DABEC077FAA}"/>
                </a:ext>
              </a:extLst>
            </p:cNvPr>
            <p:cNvCxnSpPr/>
            <p:nvPr/>
          </p:nvCxnSpPr>
          <p:spPr>
            <a:xfrm>
              <a:off x="7761676" y="2746827"/>
              <a:ext cx="15831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425DBE40-3B8B-415D-AF6E-C773406771AA}"/>
                </a:ext>
              </a:extLst>
            </p:cNvPr>
            <p:cNvSpPr txBox="1"/>
            <p:nvPr/>
          </p:nvSpPr>
          <p:spPr>
            <a:xfrm>
              <a:off x="8113162" y="2676324"/>
              <a:ext cx="13291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4 9 6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xmlns="" id="{12054419-47DD-4062-A03A-C7735F3DF813}"/>
                    </a:ext>
                  </a:extLst>
                </p:cNvPr>
                <p:cNvSpPr txBox="1"/>
                <p:nvPr/>
              </p:nvSpPr>
              <p:spPr>
                <a:xfrm>
                  <a:off x="7960404" y="2111337"/>
                  <a:ext cx="479685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b="1" dirty="0">
                    <a:latin typeface="SutonnyMJ" pitchFamily="2" charset="0"/>
                  </a:endParaRPr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12054419-47DD-4062-A03A-C7735F3DF8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0404" y="2111337"/>
                  <a:ext cx="479685" cy="70788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CA01C304-1AC5-4451-9D72-3C8E59F04ECF}"/>
                </a:ext>
              </a:extLst>
            </p:cNvPr>
            <p:cNvSpPr txBox="1"/>
            <p:nvPr/>
          </p:nvSpPr>
          <p:spPr>
            <a:xfrm>
              <a:off x="8171872" y="1504362"/>
              <a:ext cx="12704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2 4 8</a:t>
              </a:r>
              <a:endParaRPr lang="en-US" sz="16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18EF6FC-BFA0-437C-B27E-3E821ACFAF39}"/>
              </a:ext>
            </a:extLst>
          </p:cNvPr>
          <p:cNvSpPr txBox="1"/>
          <p:nvPr/>
        </p:nvSpPr>
        <p:spPr>
          <a:xfrm>
            <a:off x="7684706" y="3967880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8F8EFD5-5922-440C-8854-4C425D21A98A}"/>
              </a:ext>
            </a:extLst>
          </p:cNvPr>
          <p:cNvSpPr txBox="1"/>
          <p:nvPr/>
        </p:nvSpPr>
        <p:spPr>
          <a:xfrm>
            <a:off x="8077268" y="3986566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4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67E1A8A-BCAD-4D26-A7CA-93697EED4CFB}"/>
              </a:ext>
            </a:extLst>
          </p:cNvPr>
          <p:cNvSpPr txBox="1"/>
          <p:nvPr/>
        </p:nvSpPr>
        <p:spPr>
          <a:xfrm>
            <a:off x="8486688" y="3986566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4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4AB4B5A-E166-4152-893C-F0A3487BA291}"/>
              </a:ext>
            </a:extLst>
          </p:cNvPr>
          <p:cNvSpPr txBox="1"/>
          <p:nvPr/>
        </p:nvSpPr>
        <p:spPr>
          <a:xfrm>
            <a:off x="8873954" y="3972918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081F50E-2B5E-4821-B23F-3ECB301967A9}"/>
              </a:ext>
            </a:extLst>
          </p:cNvPr>
          <p:cNvSpPr txBox="1"/>
          <p:nvPr/>
        </p:nvSpPr>
        <p:spPr>
          <a:xfrm>
            <a:off x="5755755" y="3598725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4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1B28970-CF9B-4082-B812-4FAF0C21CE46}"/>
              </a:ext>
            </a:extLst>
          </p:cNvPr>
          <p:cNvSpPr txBox="1"/>
          <p:nvPr/>
        </p:nvSpPr>
        <p:spPr>
          <a:xfrm>
            <a:off x="6162072" y="3575286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1C24DF4-30F3-43EF-9E07-887BE5AB19CC}"/>
              </a:ext>
            </a:extLst>
          </p:cNvPr>
          <p:cNvSpPr txBox="1"/>
          <p:nvPr/>
        </p:nvSpPr>
        <p:spPr>
          <a:xfrm>
            <a:off x="6532784" y="3592993"/>
            <a:ext cx="843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6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03EA393A-61BF-499A-93DE-A611BE961748}"/>
              </a:ext>
            </a:extLst>
          </p:cNvPr>
          <p:cNvGrpSpPr/>
          <p:nvPr/>
        </p:nvGrpSpPr>
        <p:grpSpPr>
          <a:xfrm>
            <a:off x="9846962" y="2350899"/>
            <a:ext cx="1703382" cy="2306406"/>
            <a:chOff x="9871383" y="1504733"/>
            <a:chExt cx="1707606" cy="230640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4A89303B-495B-483C-BAA1-8434A957A71B}"/>
                </a:ext>
              </a:extLst>
            </p:cNvPr>
            <p:cNvGrpSpPr/>
            <p:nvPr/>
          </p:nvGrpSpPr>
          <p:grpSpPr>
            <a:xfrm>
              <a:off x="9898376" y="1504733"/>
              <a:ext cx="1680613" cy="1879848"/>
              <a:chOff x="7761676" y="1504362"/>
              <a:chExt cx="1680613" cy="187984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41709446-95FB-49D4-AD68-7FF9D2E90DFB}"/>
                  </a:ext>
                </a:extLst>
              </p:cNvPr>
              <p:cNvSpPr txBox="1"/>
              <p:nvPr/>
            </p:nvSpPr>
            <p:spPr>
              <a:xfrm>
                <a:off x="8471674" y="2090714"/>
                <a:ext cx="8998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3 2</a:t>
                </a:r>
                <a:endParaRPr lang="en-US" sz="16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088035CE-B84D-4B7D-B58D-E80FC775FFEC}"/>
                  </a:ext>
                </a:extLst>
              </p:cNvPr>
              <p:cNvCxnSpPr/>
              <p:nvPr/>
            </p:nvCxnSpPr>
            <p:spPr>
              <a:xfrm>
                <a:off x="7761676" y="2746827"/>
                <a:ext cx="158314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31DB6DB5-B881-4152-9140-464AE8DA3FE1}"/>
                  </a:ext>
                </a:extLst>
              </p:cNvPr>
              <p:cNvSpPr txBox="1"/>
              <p:nvPr/>
            </p:nvSpPr>
            <p:spPr>
              <a:xfrm>
                <a:off x="8113162" y="2676324"/>
                <a:ext cx="13291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4 9 6</a:t>
                </a:r>
                <a:endParaRPr lang="en-US" sz="16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xmlns="" id="{1BED6E1B-D0CF-4B5B-8D76-D21533036630}"/>
                      </a:ext>
                    </a:extLst>
                  </p:cNvPr>
                  <p:cNvSpPr txBox="1"/>
                  <p:nvPr/>
                </p:nvSpPr>
                <p:spPr>
                  <a:xfrm>
                    <a:off x="7960404" y="2111337"/>
                    <a:ext cx="47968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</m:oMath>
                      </m:oMathPara>
                    </a14:m>
                    <a:endParaRPr lang="en-US" b="1" dirty="0">
                      <a:latin typeface="SutonnyMJ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1BED6E1B-D0CF-4B5B-8D76-D2153303663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60404" y="2111337"/>
                    <a:ext cx="479685" cy="70788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7F31F004-CAB5-4BD5-AC7C-33176F6B9BAB}"/>
                  </a:ext>
                </a:extLst>
              </p:cNvPr>
              <p:cNvSpPr txBox="1"/>
              <p:nvPr/>
            </p:nvSpPr>
            <p:spPr>
              <a:xfrm>
                <a:off x="8171872" y="1504362"/>
                <a:ext cx="12704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2 4 8</a:t>
                </a:r>
                <a:endParaRPr lang="en-US" sz="1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8694CDB1-0D76-4355-B4D6-34E890D82503}"/>
                </a:ext>
              </a:extLst>
            </p:cNvPr>
            <p:cNvSpPr txBox="1"/>
            <p:nvPr/>
          </p:nvSpPr>
          <p:spPr>
            <a:xfrm>
              <a:off x="9871383" y="3084567"/>
              <a:ext cx="3992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7</a:t>
              </a:r>
              <a:endParaRPr lang="en-US" sz="2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52D99E5F-2728-44EE-81BB-58725493F081}"/>
                </a:ext>
              </a:extLst>
            </p:cNvPr>
            <p:cNvSpPr txBox="1"/>
            <p:nvPr/>
          </p:nvSpPr>
          <p:spPr>
            <a:xfrm>
              <a:off x="10264918" y="3103253"/>
              <a:ext cx="3992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4</a:t>
              </a:r>
              <a:endParaRPr lang="en-US" sz="2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888EE700-C960-4E1B-9068-83CE36DA036E}"/>
                </a:ext>
              </a:extLst>
            </p:cNvPr>
            <p:cNvSpPr txBox="1"/>
            <p:nvPr/>
          </p:nvSpPr>
          <p:spPr>
            <a:xfrm>
              <a:off x="10675354" y="3103253"/>
              <a:ext cx="3992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4</a:t>
              </a:r>
              <a:endParaRPr lang="en-US" sz="2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E8D15301-ADF6-4982-924A-A6AB9EC3C5F8}"/>
                </a:ext>
              </a:extLst>
            </p:cNvPr>
            <p:cNvSpPr txBox="1"/>
            <p:nvPr/>
          </p:nvSpPr>
          <p:spPr>
            <a:xfrm>
              <a:off x="11063580" y="3089605"/>
              <a:ext cx="3992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0</a:t>
              </a:r>
              <a:endPara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3048D5FF-18D6-405E-A35E-6C4761DB5885}"/>
              </a:ext>
            </a:extLst>
          </p:cNvPr>
          <p:cNvCxnSpPr>
            <a:cxnSpLocks/>
          </p:cNvCxnSpPr>
          <p:nvPr/>
        </p:nvCxnSpPr>
        <p:spPr>
          <a:xfrm flipV="1">
            <a:off x="9873889" y="4489688"/>
            <a:ext cx="1560585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E427745-B365-413A-B143-1AE726F9753D}"/>
              </a:ext>
            </a:extLst>
          </p:cNvPr>
          <p:cNvSpPr txBox="1"/>
          <p:nvPr/>
        </p:nvSpPr>
        <p:spPr>
          <a:xfrm>
            <a:off x="9864454" y="4409946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65DBC43-869E-45B3-A933-A55817419BBE}"/>
              </a:ext>
            </a:extLst>
          </p:cNvPr>
          <p:cNvSpPr txBox="1"/>
          <p:nvPr/>
        </p:nvSpPr>
        <p:spPr>
          <a:xfrm>
            <a:off x="10221875" y="4409946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4EF477F8-1148-42A1-9C59-ACD46CEEDBC1}"/>
              </a:ext>
            </a:extLst>
          </p:cNvPr>
          <p:cNvSpPr txBox="1"/>
          <p:nvPr/>
        </p:nvSpPr>
        <p:spPr>
          <a:xfrm>
            <a:off x="10632289" y="4411047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3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E878279F-FC3B-4333-84B9-68EA2C30FEE9}"/>
              </a:ext>
            </a:extLst>
          </p:cNvPr>
          <p:cNvSpPr txBox="1"/>
          <p:nvPr/>
        </p:nvSpPr>
        <p:spPr>
          <a:xfrm>
            <a:off x="11041841" y="4409946"/>
            <a:ext cx="398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6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DAB8F0AC-E0B5-40F0-9FBC-D11ED70EA121}"/>
              </a:ext>
            </a:extLst>
          </p:cNvPr>
          <p:cNvCxnSpPr>
            <a:cxnSpLocks/>
          </p:cNvCxnSpPr>
          <p:nvPr/>
        </p:nvCxnSpPr>
        <p:spPr>
          <a:xfrm>
            <a:off x="5041576" y="1523572"/>
            <a:ext cx="0" cy="525047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26F2E11D-D611-4B5A-82D2-F031010EBFD9}"/>
              </a:ext>
            </a:extLst>
          </p:cNvPr>
          <p:cNvGrpSpPr/>
          <p:nvPr/>
        </p:nvGrpSpPr>
        <p:grpSpPr>
          <a:xfrm>
            <a:off x="6725494" y="4489687"/>
            <a:ext cx="3923448" cy="2115784"/>
            <a:chOff x="6742174" y="4489687"/>
            <a:chExt cx="3933178" cy="211578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8364C2F2-1242-4749-BD7C-A5C31F47FD66}"/>
                </a:ext>
              </a:extLst>
            </p:cNvPr>
            <p:cNvSpPr txBox="1"/>
            <p:nvPr/>
          </p:nvSpPr>
          <p:spPr>
            <a:xfrm>
              <a:off x="6742174" y="5405142"/>
              <a:ext cx="3933178" cy="120032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দশকের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হিসাব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দেখানোর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 “০” 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বসাই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।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xmlns="" id="{9A74ABAF-C5ED-4CCA-BB16-D05947277B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91369" y="4489687"/>
              <a:ext cx="557096" cy="91545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B64B693-B424-483B-86E8-2CAEB1C603C9}"/>
              </a:ext>
            </a:extLst>
          </p:cNvPr>
          <p:cNvSpPr txBox="1"/>
          <p:nvPr/>
        </p:nvSpPr>
        <p:spPr>
          <a:xfrm>
            <a:off x="5315660" y="1976574"/>
            <a:ext cx="475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6B6EE29A-84F1-4EDE-933D-05C194F924B7}"/>
              </a:ext>
            </a:extLst>
          </p:cNvPr>
          <p:cNvSpPr txBox="1"/>
          <p:nvPr/>
        </p:nvSpPr>
        <p:spPr>
          <a:xfrm>
            <a:off x="5870177" y="392774"/>
            <a:ext cx="228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7 9 3 6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35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53" grpId="0"/>
      <p:bldP spid="54" grpId="0"/>
      <p:bldP spid="55" grpId="0"/>
      <p:bldP spid="56" grpId="0"/>
      <p:bldP spid="62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09FB55-307F-4232-8B67-674189B6A71E}"/>
              </a:ext>
            </a:extLst>
          </p:cNvPr>
          <p:cNvSpPr txBox="1"/>
          <p:nvPr/>
        </p:nvSpPr>
        <p:spPr>
          <a:xfrm>
            <a:off x="2497163" y="305379"/>
            <a:ext cx="668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734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256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7E61525-DD8B-4384-AA41-C85E82F51AE9}"/>
              </a:ext>
            </a:extLst>
          </p:cNvPr>
          <p:cNvGrpSpPr/>
          <p:nvPr/>
        </p:nvGrpSpPr>
        <p:grpSpPr>
          <a:xfrm>
            <a:off x="6227942" y="1324663"/>
            <a:ext cx="3132677" cy="1630898"/>
            <a:chOff x="6243388" y="1324663"/>
            <a:chExt cx="3140446" cy="163089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4D31F218-EA9B-4DD2-A5F4-503E6C6ACEBF}"/>
                </a:ext>
              </a:extLst>
            </p:cNvPr>
            <p:cNvSpPr txBox="1"/>
            <p:nvPr/>
          </p:nvSpPr>
          <p:spPr>
            <a:xfrm>
              <a:off x="7647473" y="1324663"/>
              <a:ext cx="17363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7 3 4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E216CCD2-48ED-4F2A-A58C-1C9A0A5E6E05}"/>
                </a:ext>
              </a:extLst>
            </p:cNvPr>
            <p:cNvSpPr txBox="1"/>
            <p:nvPr/>
          </p:nvSpPr>
          <p:spPr>
            <a:xfrm>
              <a:off x="7647472" y="2032231"/>
              <a:ext cx="17363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2 5 6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xmlns="" id="{974F5184-06F6-415F-BC7C-04640A3C10A0}"/>
                    </a:ext>
                  </a:extLst>
                </p:cNvPr>
                <p:cNvSpPr txBox="1"/>
                <p:nvPr/>
              </p:nvSpPr>
              <p:spPr>
                <a:xfrm>
                  <a:off x="7060358" y="2032231"/>
                  <a:ext cx="479685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b="1" dirty="0">
                    <a:latin typeface="SutonnyMJ" pitchFamily="2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74F5184-06F6-415F-BC7C-04640A3C10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0358" y="2032231"/>
                  <a:ext cx="479685" cy="923330"/>
                </a:xfrm>
                <a:prstGeom prst="rect">
                  <a:avLst/>
                </a:prstGeom>
                <a:blipFill>
                  <a:blip r:embed="rId2"/>
                  <a:stretch>
                    <a:fillRect r="-88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474D9EA8-85A1-4ED9-AEBF-0AB386A788EA}"/>
                </a:ext>
              </a:extLst>
            </p:cNvPr>
            <p:cNvCxnSpPr>
              <a:cxnSpLocks/>
            </p:cNvCxnSpPr>
            <p:nvPr/>
          </p:nvCxnSpPr>
          <p:spPr>
            <a:xfrm>
              <a:off x="6243388" y="2818151"/>
              <a:ext cx="314044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FF4E309-1097-40DD-9E5F-2F481CD7D2E9}"/>
              </a:ext>
            </a:extLst>
          </p:cNvPr>
          <p:cNvSpPr txBox="1"/>
          <p:nvPr/>
        </p:nvSpPr>
        <p:spPr>
          <a:xfrm>
            <a:off x="8141941" y="2664927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3169CF-BE73-4852-88F3-FE23039D5A5C}"/>
              </a:ext>
            </a:extLst>
          </p:cNvPr>
          <p:cNvSpPr txBox="1"/>
          <p:nvPr/>
        </p:nvSpPr>
        <p:spPr>
          <a:xfrm>
            <a:off x="7194914" y="2694376"/>
            <a:ext cx="1133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4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2645D77-7587-46F2-BB72-31BA40C19A82}"/>
              </a:ext>
            </a:extLst>
          </p:cNvPr>
          <p:cNvSpPr txBox="1"/>
          <p:nvPr/>
        </p:nvSpPr>
        <p:spPr>
          <a:xfrm>
            <a:off x="8145673" y="3250075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88C2A3D-19B9-4AE7-888F-268838F8B42B}"/>
              </a:ext>
            </a:extLst>
          </p:cNvPr>
          <p:cNvSpPr txBox="1"/>
          <p:nvPr/>
        </p:nvSpPr>
        <p:spPr>
          <a:xfrm>
            <a:off x="8685236" y="2679917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4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763091F-1DD9-4EEA-A6AD-CD2820312117}"/>
              </a:ext>
            </a:extLst>
          </p:cNvPr>
          <p:cNvSpPr txBox="1"/>
          <p:nvPr/>
        </p:nvSpPr>
        <p:spPr>
          <a:xfrm>
            <a:off x="8717632" y="3250367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F6620DA-61E6-4112-81C1-EC1D3A3869AF}"/>
              </a:ext>
            </a:extLst>
          </p:cNvPr>
          <p:cNvSpPr txBox="1"/>
          <p:nvPr/>
        </p:nvSpPr>
        <p:spPr>
          <a:xfrm>
            <a:off x="7668432" y="3250075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2960D5A-81F9-4B95-A095-86E02177836B}"/>
              </a:ext>
            </a:extLst>
          </p:cNvPr>
          <p:cNvSpPr txBox="1"/>
          <p:nvPr/>
        </p:nvSpPr>
        <p:spPr>
          <a:xfrm>
            <a:off x="6609251" y="3250075"/>
            <a:ext cx="125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3 6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7BDC363-D0D0-4D8F-BA98-29562D48ACE5}"/>
              </a:ext>
            </a:extLst>
          </p:cNvPr>
          <p:cNvSpPr txBox="1"/>
          <p:nvPr/>
        </p:nvSpPr>
        <p:spPr>
          <a:xfrm>
            <a:off x="6227942" y="3808356"/>
            <a:ext cx="1467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1 4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E70D1E-0167-45BE-ADF4-97FE7D4028DF}"/>
              </a:ext>
            </a:extLst>
          </p:cNvPr>
          <p:cNvSpPr txBox="1"/>
          <p:nvPr/>
        </p:nvSpPr>
        <p:spPr>
          <a:xfrm>
            <a:off x="7191190" y="3813271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26DA729-E502-4693-923B-59E9503C34C3}"/>
              </a:ext>
            </a:extLst>
          </p:cNvPr>
          <p:cNvSpPr txBox="1"/>
          <p:nvPr/>
        </p:nvSpPr>
        <p:spPr>
          <a:xfrm>
            <a:off x="7628553" y="3818186"/>
            <a:ext cx="700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8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01D1C7B-8F3B-4B6C-8C85-C45E48A5F59A}"/>
              </a:ext>
            </a:extLst>
          </p:cNvPr>
          <p:cNvSpPr txBox="1"/>
          <p:nvPr/>
        </p:nvSpPr>
        <p:spPr>
          <a:xfrm>
            <a:off x="8135694" y="3800778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611CC39-184F-48A9-B46B-80DBEEB549C8}"/>
              </a:ext>
            </a:extLst>
          </p:cNvPr>
          <p:cNvSpPr txBox="1"/>
          <p:nvPr/>
        </p:nvSpPr>
        <p:spPr>
          <a:xfrm>
            <a:off x="8671719" y="3800778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FC63126E-94EC-4CA5-8F52-B6DB64891E79}"/>
              </a:ext>
            </a:extLst>
          </p:cNvPr>
          <p:cNvCxnSpPr>
            <a:cxnSpLocks/>
          </p:cNvCxnSpPr>
          <p:nvPr/>
        </p:nvCxnSpPr>
        <p:spPr>
          <a:xfrm>
            <a:off x="6105831" y="4526498"/>
            <a:ext cx="31326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2860405-6665-4742-AE3C-47360D5DEE48}"/>
              </a:ext>
            </a:extLst>
          </p:cNvPr>
          <p:cNvSpPr txBox="1"/>
          <p:nvPr/>
        </p:nvSpPr>
        <p:spPr>
          <a:xfrm>
            <a:off x="6635401" y="4448464"/>
            <a:ext cx="13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en-US" sz="5400" b="1" dirty="0" smtClean="0">
                <a:latin typeface="SutonnyMJ" pitchFamily="2" charset="0"/>
              </a:rPr>
              <a:t> </a:t>
            </a:r>
            <a:endParaRPr lang="en-US" sz="2400" b="1" dirty="0">
              <a:latin typeface="SutonnyMJ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F1090E9-4B3F-45DC-9D57-D4DA386C394C}"/>
              </a:ext>
            </a:extLst>
          </p:cNvPr>
          <p:cNvSpPr txBox="1"/>
          <p:nvPr/>
        </p:nvSpPr>
        <p:spPr>
          <a:xfrm>
            <a:off x="7217341" y="4448464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FF4997D-DBF6-4477-8D76-423575192902}"/>
              </a:ext>
            </a:extLst>
          </p:cNvPr>
          <p:cNvSpPr txBox="1"/>
          <p:nvPr/>
        </p:nvSpPr>
        <p:spPr>
          <a:xfrm>
            <a:off x="7675858" y="4448464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01EB754D-CBFD-42AD-834E-BB4A3ADE585F}"/>
              </a:ext>
            </a:extLst>
          </p:cNvPr>
          <p:cNvSpPr txBox="1"/>
          <p:nvPr/>
        </p:nvSpPr>
        <p:spPr>
          <a:xfrm>
            <a:off x="8164336" y="4433767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54C0F04-EA36-4952-9F08-0157FD3370BF}"/>
              </a:ext>
            </a:extLst>
          </p:cNvPr>
          <p:cNvSpPr txBox="1"/>
          <p:nvPr/>
        </p:nvSpPr>
        <p:spPr>
          <a:xfrm>
            <a:off x="8727611" y="4448464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4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A4A30DC-225F-4860-B7D3-256A4D59F8C3}"/>
              </a:ext>
            </a:extLst>
          </p:cNvPr>
          <p:cNvSpPr txBox="1"/>
          <p:nvPr/>
        </p:nvSpPr>
        <p:spPr>
          <a:xfrm>
            <a:off x="6221744" y="4448464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5400" b="1" dirty="0" smtClean="0">
                <a:latin typeface="SutonnyMJ" pitchFamily="2" charset="0"/>
              </a:rPr>
              <a:t> </a:t>
            </a:r>
            <a:endParaRPr lang="en-US" sz="2400" b="1" dirty="0">
              <a:latin typeface="SutonnyMJ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115237" y="2590085"/>
            <a:ext cx="4723939" cy="707886"/>
            <a:chOff x="1115237" y="2590085"/>
            <a:chExt cx="4723939" cy="7078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xmlns="" id="{85F059FB-35BA-4526-B7C8-6AF690E7290A}"/>
                    </a:ext>
                  </a:extLst>
                </p:cNvPr>
                <p:cNvSpPr txBox="1"/>
                <p:nvPr/>
              </p:nvSpPr>
              <p:spPr>
                <a:xfrm>
                  <a:off x="1115237" y="2590085"/>
                  <a:ext cx="2488459" cy="70788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734 </a:t>
                  </a:r>
                  <a14:m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4000" b="1" dirty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 6</a:t>
                  </a:r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85F059FB-35BA-4526-B7C8-6AF690E729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237" y="2590085"/>
                  <a:ext cx="2488459" cy="70788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971" t="-10656" b="-33607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1F522D18-6864-43E7-B1CF-D458ACBFEE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7013" y="3126592"/>
              <a:ext cx="1702163" cy="1"/>
            </a:xfrm>
            <a:prstGeom prst="straightConnector1">
              <a:avLst/>
            </a:prstGeom>
            <a:ln w="190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A9040C00-CA2E-45CA-AB1C-774C2E21132D}"/>
                  </a:ext>
                </a:extLst>
              </p:cNvPr>
              <p:cNvSpPr txBox="1"/>
              <p:nvPr/>
            </p:nvSpPr>
            <p:spPr>
              <a:xfrm>
                <a:off x="2431122" y="5641737"/>
                <a:ext cx="821465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734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256 = 187904</a:t>
                </a:r>
                <a:endParaRPr lang="en-US" sz="24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9040C00-CA2E-45CA-AB1C-774C2E211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22" y="5641737"/>
                <a:ext cx="8214650" cy="923330"/>
              </a:xfrm>
              <a:prstGeom prst="rect">
                <a:avLst/>
              </a:prstGeom>
              <a:blipFill rotWithShape="1">
                <a:blip r:embed="rId4"/>
                <a:stretch>
                  <a:fillRect t="-17105" b="-40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1090353" y="4002693"/>
            <a:ext cx="4748823" cy="707886"/>
            <a:chOff x="1090353" y="4002693"/>
            <a:chExt cx="4748823" cy="7078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xmlns="" id="{FAC3F77A-419A-43EA-B8A0-EC69DACB9310}"/>
                    </a:ext>
                  </a:extLst>
                </p:cNvPr>
                <p:cNvSpPr txBox="1"/>
                <p:nvPr/>
              </p:nvSpPr>
              <p:spPr>
                <a:xfrm>
                  <a:off x="1090353" y="4002693"/>
                  <a:ext cx="2515858" cy="70788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>
                      <a:latin typeface="NikoshBAN" pitchFamily="2" charset="0"/>
                      <a:cs typeface="NikoshBAN" pitchFamily="2" charset="0"/>
                    </a:rPr>
                    <a:t>734 </a:t>
                  </a:r>
                  <a14:m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4000" b="1" dirty="0">
                      <a:latin typeface="NikoshBAN" pitchFamily="2" charset="0"/>
                      <a:cs typeface="NikoshBAN" pitchFamily="2" charset="0"/>
                    </a:rPr>
                    <a:t> 200</a:t>
                  </a: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FAC3F77A-419A-43EA-B8A0-EC69DACB93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353" y="4002693"/>
                  <a:ext cx="2515858" cy="70788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7876" t="-10656" r="-3580" b="-33607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1F522D18-6864-43E7-B1CF-D458ACBFEE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7013" y="4356634"/>
              <a:ext cx="1702163" cy="1"/>
            </a:xfrm>
            <a:prstGeom prst="straightConnector1">
              <a:avLst/>
            </a:prstGeom>
            <a:ln w="190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104015" y="3302196"/>
            <a:ext cx="4735161" cy="707886"/>
            <a:chOff x="1104015" y="3302196"/>
            <a:chExt cx="4735161" cy="7078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xmlns="" id="{0204D569-5D43-480A-990B-071E457EEBA4}"/>
                    </a:ext>
                  </a:extLst>
                </p:cNvPr>
                <p:cNvSpPr txBox="1"/>
                <p:nvPr/>
              </p:nvSpPr>
              <p:spPr>
                <a:xfrm>
                  <a:off x="1104015" y="3302196"/>
                  <a:ext cx="2499681" cy="70788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>
                      <a:latin typeface="NikoshBAN" pitchFamily="2" charset="0"/>
                      <a:cs typeface="NikoshBAN" pitchFamily="2" charset="0"/>
                    </a:rPr>
                    <a:t>734 </a:t>
                  </a:r>
                  <a14:m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4000" b="1" dirty="0">
                      <a:latin typeface="NikoshBAN" pitchFamily="2" charset="0"/>
                      <a:cs typeface="NikoshBAN" pitchFamily="2" charset="0"/>
                    </a:rPr>
                    <a:t> 50</a:t>
                  </a:r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0204D569-5D43-480A-990B-071E457EEB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4015" y="3302196"/>
                  <a:ext cx="2499681" cy="70788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7692" t="-10656" b="-33607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1F522D18-6864-43E7-B1CF-D458ACBFEE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37013" y="3759675"/>
              <a:ext cx="1702163" cy="1"/>
            </a:xfrm>
            <a:prstGeom prst="straightConnector1">
              <a:avLst/>
            </a:prstGeom>
            <a:ln w="190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104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96E06CA-B8AF-499E-BA1D-71150AE6B66B}"/>
              </a:ext>
            </a:extLst>
          </p:cNvPr>
          <p:cNvSpPr txBox="1"/>
          <p:nvPr/>
        </p:nvSpPr>
        <p:spPr>
          <a:xfrm>
            <a:off x="2497165" y="155430"/>
            <a:ext cx="6684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8536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972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38C8DFD-BA46-49EF-9E8F-8B70E03EF581}"/>
              </a:ext>
            </a:extLst>
          </p:cNvPr>
          <p:cNvSpPr txBox="1"/>
          <p:nvPr/>
        </p:nvSpPr>
        <p:spPr>
          <a:xfrm>
            <a:off x="5601182" y="4089125"/>
            <a:ext cx="1141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7 6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C47FEC-DECA-4BAB-B4F9-4193AD44EDBF}"/>
              </a:ext>
            </a:extLst>
          </p:cNvPr>
          <p:cNvSpPr txBox="1"/>
          <p:nvPr/>
        </p:nvSpPr>
        <p:spPr>
          <a:xfrm>
            <a:off x="6098371" y="3370392"/>
            <a:ext cx="1138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5 9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03E0A65-EA6F-4CF3-8543-B950749773B4}"/>
              </a:ext>
            </a:extLst>
          </p:cNvPr>
          <p:cNvSpPr txBox="1"/>
          <p:nvPr/>
        </p:nvSpPr>
        <p:spPr>
          <a:xfrm>
            <a:off x="7145079" y="3360560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9BF405F-4599-419D-B247-275700DC186F}"/>
              </a:ext>
            </a:extLst>
          </p:cNvPr>
          <p:cNvSpPr txBox="1"/>
          <p:nvPr/>
        </p:nvSpPr>
        <p:spPr>
          <a:xfrm>
            <a:off x="7690870" y="3352215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5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6338974-512E-4C2B-AF94-D7E4EC3EE71E}"/>
              </a:ext>
            </a:extLst>
          </p:cNvPr>
          <p:cNvSpPr txBox="1"/>
          <p:nvPr/>
        </p:nvSpPr>
        <p:spPr>
          <a:xfrm>
            <a:off x="8259081" y="3352215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2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25AF27-3C62-4D5E-BBA7-D28E6D7C2463}"/>
              </a:ext>
            </a:extLst>
          </p:cNvPr>
          <p:cNvSpPr txBox="1"/>
          <p:nvPr/>
        </p:nvSpPr>
        <p:spPr>
          <a:xfrm>
            <a:off x="8789919" y="3331696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F8590485-C2B0-4998-A8A3-FEF22DCC2B7F}"/>
              </a:ext>
            </a:extLst>
          </p:cNvPr>
          <p:cNvGrpSpPr/>
          <p:nvPr/>
        </p:nvGrpSpPr>
        <p:grpSpPr>
          <a:xfrm>
            <a:off x="6671563" y="2679199"/>
            <a:ext cx="932073" cy="927928"/>
            <a:chOff x="6688108" y="2679199"/>
            <a:chExt cx="934385" cy="92792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13E5BF01-8571-4584-B7B6-E131B779E191}"/>
                </a:ext>
              </a:extLst>
            </p:cNvPr>
            <p:cNvSpPr txBox="1"/>
            <p:nvPr/>
          </p:nvSpPr>
          <p:spPr>
            <a:xfrm>
              <a:off x="6688108" y="2683797"/>
              <a:ext cx="4796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1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8B1072E1-AEB8-45BC-A455-2BAC523B78F1}"/>
                </a:ext>
              </a:extLst>
            </p:cNvPr>
            <p:cNvSpPr txBox="1"/>
            <p:nvPr/>
          </p:nvSpPr>
          <p:spPr>
            <a:xfrm>
              <a:off x="7142808" y="2679199"/>
              <a:ext cx="4796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7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661A1B1-855E-4CAB-A360-C56BD2235869}"/>
              </a:ext>
            </a:extLst>
          </p:cNvPr>
          <p:cNvSpPr txBox="1"/>
          <p:nvPr/>
        </p:nvSpPr>
        <p:spPr>
          <a:xfrm>
            <a:off x="7715792" y="2679199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15EAD68-0C2C-4F64-B9F5-A1F7DF269CAB}"/>
              </a:ext>
            </a:extLst>
          </p:cNvPr>
          <p:cNvSpPr txBox="1"/>
          <p:nvPr/>
        </p:nvSpPr>
        <p:spPr>
          <a:xfrm>
            <a:off x="8276527" y="2679199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9A2FC3-E562-405F-9B99-10CC7460B4C6}"/>
              </a:ext>
            </a:extLst>
          </p:cNvPr>
          <p:cNvSpPr txBox="1"/>
          <p:nvPr/>
        </p:nvSpPr>
        <p:spPr>
          <a:xfrm>
            <a:off x="8755025" y="2679198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2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D7F5D35-2AC1-4A1F-B123-7A16074389A7}"/>
              </a:ext>
            </a:extLst>
          </p:cNvPr>
          <p:cNvSpPr txBox="1"/>
          <p:nvPr/>
        </p:nvSpPr>
        <p:spPr>
          <a:xfrm>
            <a:off x="6641657" y="4093723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8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325D560-768D-45C1-B0E9-7A6703759C87}"/>
              </a:ext>
            </a:extLst>
          </p:cNvPr>
          <p:cNvSpPr txBox="1"/>
          <p:nvPr/>
        </p:nvSpPr>
        <p:spPr>
          <a:xfrm>
            <a:off x="7103944" y="4089125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2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A463C26-1474-4910-B75C-88E480C7B992}"/>
              </a:ext>
            </a:extLst>
          </p:cNvPr>
          <p:cNvSpPr txBox="1"/>
          <p:nvPr/>
        </p:nvSpPr>
        <p:spPr>
          <a:xfrm>
            <a:off x="7688368" y="4089125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4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A172899-F110-4D96-A46B-B7723B47FD62}"/>
              </a:ext>
            </a:extLst>
          </p:cNvPr>
          <p:cNvSpPr txBox="1"/>
          <p:nvPr/>
        </p:nvSpPr>
        <p:spPr>
          <a:xfrm>
            <a:off x="8259081" y="4062493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BAFA9DF-E71A-4888-9516-9E2AA39C5370}"/>
              </a:ext>
            </a:extLst>
          </p:cNvPr>
          <p:cNvSpPr txBox="1"/>
          <p:nvPr/>
        </p:nvSpPr>
        <p:spPr>
          <a:xfrm>
            <a:off x="8802369" y="4042480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8BEB54BA-2D5F-4D20-8806-F2D4B1E52DCE}"/>
              </a:ext>
            </a:extLst>
          </p:cNvPr>
          <p:cNvCxnSpPr>
            <a:cxnSpLocks/>
          </p:cNvCxnSpPr>
          <p:nvPr/>
        </p:nvCxnSpPr>
        <p:spPr>
          <a:xfrm>
            <a:off x="5648535" y="4889294"/>
            <a:ext cx="35824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58B9566-0C55-49BA-96B7-28B0FFF76070}"/>
              </a:ext>
            </a:extLst>
          </p:cNvPr>
          <p:cNvSpPr txBox="1"/>
          <p:nvPr/>
        </p:nvSpPr>
        <p:spPr>
          <a:xfrm>
            <a:off x="5533888" y="4794380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8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5BCDB8D-5ACE-4669-857B-BA44056B584D}"/>
              </a:ext>
            </a:extLst>
          </p:cNvPr>
          <p:cNvSpPr txBox="1"/>
          <p:nvPr/>
        </p:nvSpPr>
        <p:spPr>
          <a:xfrm>
            <a:off x="8782435" y="4779390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2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7372854-3AA6-4279-8E68-D3AEED134049}"/>
              </a:ext>
            </a:extLst>
          </p:cNvPr>
          <p:cNvSpPr txBox="1"/>
          <p:nvPr/>
        </p:nvSpPr>
        <p:spPr>
          <a:xfrm>
            <a:off x="7124511" y="4814393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6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AEED593-A1F0-4562-8E5A-ADF5F4A9B228}"/>
              </a:ext>
            </a:extLst>
          </p:cNvPr>
          <p:cNvSpPr txBox="1"/>
          <p:nvPr/>
        </p:nvSpPr>
        <p:spPr>
          <a:xfrm>
            <a:off x="7740706" y="4799403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77EE310-CBB0-4EFB-8291-71C726B78DCC}"/>
              </a:ext>
            </a:extLst>
          </p:cNvPr>
          <p:cNvSpPr txBox="1"/>
          <p:nvPr/>
        </p:nvSpPr>
        <p:spPr>
          <a:xfrm>
            <a:off x="8311421" y="4799909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A503DA5-5671-43FE-8C3C-CDD809B8AB5E}"/>
              </a:ext>
            </a:extLst>
          </p:cNvPr>
          <p:cNvSpPr txBox="1"/>
          <p:nvPr/>
        </p:nvSpPr>
        <p:spPr>
          <a:xfrm>
            <a:off x="6072186" y="4814393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2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0BFF0866-CC4D-4C23-9C41-C161F9B316B7}"/>
              </a:ext>
            </a:extLst>
          </p:cNvPr>
          <p:cNvSpPr txBox="1"/>
          <p:nvPr/>
        </p:nvSpPr>
        <p:spPr>
          <a:xfrm>
            <a:off x="6632931" y="4814393"/>
            <a:ext cx="478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C66B2FB2-30CF-4F97-AD8C-6FE0CD6741E4}"/>
              </a:ext>
            </a:extLst>
          </p:cNvPr>
          <p:cNvGrpSpPr/>
          <p:nvPr/>
        </p:nvGrpSpPr>
        <p:grpSpPr>
          <a:xfrm>
            <a:off x="529585" y="4243015"/>
            <a:ext cx="4662697" cy="769441"/>
            <a:chOff x="530899" y="4243014"/>
            <a:chExt cx="4674261" cy="76944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xmlns="" id="{86786C31-0043-410F-B9AD-C35581B10F37}"/>
                    </a:ext>
                  </a:extLst>
                </p:cNvPr>
                <p:cNvSpPr txBox="1"/>
                <p:nvPr/>
              </p:nvSpPr>
              <p:spPr>
                <a:xfrm>
                  <a:off x="530899" y="4243014"/>
                  <a:ext cx="2916219" cy="76944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>
                      <a:latin typeface="NikoshBAN" pitchFamily="2" charset="0"/>
                      <a:cs typeface="NikoshBAN" pitchFamily="2" charset="0"/>
                    </a:rPr>
                    <a:t>8536 </a:t>
                  </a:r>
                  <a14:m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4400" b="1" dirty="0">
                      <a:latin typeface="NikoshBAN" pitchFamily="2" charset="0"/>
                      <a:cs typeface="NikoshBAN" pitchFamily="2" charset="0"/>
                    </a:rPr>
                    <a:t> 900</a:t>
                  </a:r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86786C31-0043-410F-B9AD-C35581B10F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899" y="4243014"/>
                  <a:ext cx="2916219" cy="76944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867" t="-11364" r="-10559" b="-34848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99EDECF0-BF83-410B-A8E9-8108BFF4B769}"/>
                </a:ext>
              </a:extLst>
            </p:cNvPr>
            <p:cNvCxnSpPr/>
            <p:nvPr/>
          </p:nvCxnSpPr>
          <p:spPr>
            <a:xfrm flipV="1">
              <a:off x="3498775" y="4627734"/>
              <a:ext cx="1706385" cy="1"/>
            </a:xfrm>
            <a:prstGeom prst="straightConnector1">
              <a:avLst/>
            </a:prstGeom>
            <a:ln w="2000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9027BE7C-601E-43E2-81C6-03958B9F1482}"/>
              </a:ext>
            </a:extLst>
          </p:cNvPr>
          <p:cNvGrpSpPr/>
          <p:nvPr/>
        </p:nvGrpSpPr>
        <p:grpSpPr>
          <a:xfrm>
            <a:off x="543299" y="2582775"/>
            <a:ext cx="4699420" cy="769441"/>
            <a:chOff x="544646" y="2582774"/>
            <a:chExt cx="4711075" cy="76944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xmlns="" id="{E6B48D39-19A0-428F-88C5-9E2B9C0FAB8C}"/>
                    </a:ext>
                  </a:extLst>
                </p:cNvPr>
                <p:cNvSpPr txBox="1"/>
                <p:nvPr/>
              </p:nvSpPr>
              <p:spPr>
                <a:xfrm>
                  <a:off x="544646" y="2582774"/>
                  <a:ext cx="2902470" cy="76944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>
                      <a:latin typeface="NikoshBAN" pitchFamily="2" charset="0"/>
                      <a:cs typeface="NikoshBAN" pitchFamily="2" charset="0"/>
                    </a:rPr>
                    <a:t>8536 </a:t>
                  </a:r>
                  <a14:m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4400" b="1" dirty="0">
                      <a:latin typeface="NikoshBAN" pitchFamily="2" charset="0"/>
                      <a:cs typeface="NikoshBAN" pitchFamily="2" charset="0"/>
                    </a:rPr>
                    <a:t> 2</a:t>
                  </a:r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E6B48D39-19A0-428F-88C5-9E2B9C0FAB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646" y="2582774"/>
                  <a:ext cx="2902470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692" t="-11364" b="-34848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7B031AEA-DCF9-4674-821A-D091CE966F3B}"/>
                </a:ext>
              </a:extLst>
            </p:cNvPr>
            <p:cNvCxnSpPr/>
            <p:nvPr/>
          </p:nvCxnSpPr>
          <p:spPr>
            <a:xfrm flipV="1">
              <a:off x="3549336" y="2971560"/>
              <a:ext cx="1706385" cy="1"/>
            </a:xfrm>
            <a:prstGeom prst="straightConnector1">
              <a:avLst/>
            </a:prstGeom>
            <a:ln w="2000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8C4AB8A5-ED98-42A0-8A91-19C3163B082C}"/>
              </a:ext>
            </a:extLst>
          </p:cNvPr>
          <p:cNvGrpSpPr/>
          <p:nvPr/>
        </p:nvGrpSpPr>
        <p:grpSpPr>
          <a:xfrm>
            <a:off x="529585" y="3408641"/>
            <a:ext cx="4692453" cy="769441"/>
            <a:chOff x="530898" y="3408640"/>
            <a:chExt cx="4704091" cy="76944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xmlns="" id="{50DDF6CD-8755-4255-A68C-A43B9922E566}"/>
                    </a:ext>
                  </a:extLst>
                </p:cNvPr>
                <p:cNvSpPr txBox="1"/>
                <p:nvPr/>
              </p:nvSpPr>
              <p:spPr>
                <a:xfrm>
                  <a:off x="530898" y="3408640"/>
                  <a:ext cx="2916219" cy="76944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>
                      <a:latin typeface="NikoshBAN" pitchFamily="2" charset="0"/>
                      <a:cs typeface="NikoshBAN" pitchFamily="2" charset="0"/>
                    </a:rPr>
                    <a:t>8536 </a:t>
                  </a:r>
                  <a14:m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sz="4400" b="1" dirty="0">
                      <a:latin typeface="NikoshBAN" pitchFamily="2" charset="0"/>
                      <a:cs typeface="NikoshBAN" pitchFamily="2" charset="0"/>
                    </a:rPr>
                    <a:t> 70</a:t>
                  </a:r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50DDF6CD-8755-4255-A68C-A43B9922E5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898" y="3408640"/>
                  <a:ext cx="2916219" cy="76944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7867" t="-11364" r="-1449" b="-34848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1ACFEB8D-CE94-4E4F-B543-18CCF864CE26}"/>
                </a:ext>
              </a:extLst>
            </p:cNvPr>
            <p:cNvCxnSpPr/>
            <p:nvPr/>
          </p:nvCxnSpPr>
          <p:spPr>
            <a:xfrm flipV="1">
              <a:off x="3528604" y="3779139"/>
              <a:ext cx="1706385" cy="1"/>
            </a:xfrm>
            <a:prstGeom prst="straightConnector1">
              <a:avLst/>
            </a:prstGeom>
            <a:ln w="2000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47F80988-6ED8-4FF1-949A-70DDCF659502}"/>
                  </a:ext>
                </a:extLst>
              </p:cNvPr>
              <p:cNvSpPr txBox="1"/>
              <p:nvPr/>
            </p:nvSpPr>
            <p:spPr>
              <a:xfrm>
                <a:off x="2431122" y="5641737"/>
                <a:ext cx="734819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8536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972 = 8296992</a:t>
                </a:r>
                <a:endParaRPr lang="en-US" sz="24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7F80988-6ED8-4FF1-949A-70DDCF659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22" y="5641737"/>
                <a:ext cx="7348191" cy="923330"/>
              </a:xfrm>
              <a:prstGeom prst="rect">
                <a:avLst/>
              </a:prstGeom>
              <a:blipFill rotWithShape="1">
                <a:blip r:embed="rId5"/>
                <a:stretch>
                  <a:fillRect t="-17105" r="-5394" b="-40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9CCD6E63-5D78-417D-9A49-B84C90ED4F23}"/>
              </a:ext>
            </a:extLst>
          </p:cNvPr>
          <p:cNvGrpSpPr/>
          <p:nvPr/>
        </p:nvGrpSpPr>
        <p:grpSpPr>
          <a:xfrm>
            <a:off x="5601182" y="1324663"/>
            <a:ext cx="3894020" cy="1540956"/>
            <a:chOff x="5615073" y="1324663"/>
            <a:chExt cx="3903677" cy="154095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6F408841-A5BD-4541-AAFD-2F96C53E726D}"/>
                </a:ext>
              </a:extLst>
            </p:cNvPr>
            <p:cNvSpPr txBox="1"/>
            <p:nvPr/>
          </p:nvSpPr>
          <p:spPr>
            <a:xfrm>
              <a:off x="7077851" y="1324663"/>
              <a:ext cx="24408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8 5 3 6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63C6D539-8E9A-41DE-A044-893B27D65C3D}"/>
                </a:ext>
              </a:extLst>
            </p:cNvPr>
            <p:cNvSpPr txBox="1"/>
            <p:nvPr/>
          </p:nvSpPr>
          <p:spPr>
            <a:xfrm>
              <a:off x="7737419" y="1942289"/>
              <a:ext cx="17363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NikoshBAN" pitchFamily="2" charset="0"/>
                  <a:cs typeface="NikoshBAN" pitchFamily="2" charset="0"/>
                </a:rPr>
                <a:t>9 7 2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B87E8528-DB3B-459E-A7A3-ABFC414FA7DC}"/>
                </a:ext>
              </a:extLst>
            </p:cNvPr>
            <p:cNvCxnSpPr>
              <a:cxnSpLocks/>
            </p:cNvCxnSpPr>
            <p:nvPr/>
          </p:nvCxnSpPr>
          <p:spPr>
            <a:xfrm>
              <a:off x="5615073" y="2713220"/>
              <a:ext cx="359138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xmlns="" id="{FDC20697-B328-4D52-B37B-8DEEF6F795EC}"/>
                    </a:ext>
                  </a:extLst>
                </p:cNvPr>
                <p:cNvSpPr txBox="1"/>
                <p:nvPr/>
              </p:nvSpPr>
              <p:spPr>
                <a:xfrm>
                  <a:off x="7030378" y="1927301"/>
                  <a:ext cx="479685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b="1" dirty="0">
                    <a:latin typeface="SutonnyMJ" pitchFamily="2" charset="0"/>
                  </a:endParaRP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FDC20697-B328-4D52-B37B-8DEEF6F795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0378" y="1927301"/>
                  <a:ext cx="479685" cy="923330"/>
                </a:xfrm>
                <a:prstGeom prst="rect">
                  <a:avLst/>
                </a:prstGeom>
                <a:blipFill>
                  <a:blip r:embed="rId6"/>
                  <a:stretch>
                    <a:fillRect r="-101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9294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4F8237D-2000-4589-A32A-8A5AB92BC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0529" cy="65570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20CD47-A4F2-413B-9347-34E1AF8816E5}"/>
              </a:ext>
            </a:extLst>
          </p:cNvPr>
          <p:cNvSpPr txBox="1"/>
          <p:nvPr/>
        </p:nvSpPr>
        <p:spPr>
          <a:xfrm>
            <a:off x="6384965" y="2436125"/>
            <a:ext cx="4420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২</a:t>
            </a:r>
            <a:endParaRPr lang="en-US" sz="1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4E4AE7A-D7E9-4415-AAC3-C43C7BBDA804}"/>
              </a:ext>
            </a:extLst>
          </p:cNvPr>
          <p:cNvSpPr txBox="1"/>
          <p:nvPr/>
        </p:nvSpPr>
        <p:spPr>
          <a:xfrm>
            <a:off x="5520477" y="3882675"/>
            <a:ext cx="5942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1.1.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>
                <a:latin typeface="SutonnyMJ" pitchFamily="2" charset="0"/>
              </a:rPr>
              <a:t>     </a:t>
            </a:r>
            <a:endParaRPr lang="en-US" b="1" dirty="0">
              <a:latin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6" y="73760"/>
            <a:ext cx="5199410" cy="648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37">
                <a:extLst>
                  <a:ext uri="{FF2B5EF4-FFF2-40B4-BE49-F238E27FC236}">
                    <a16:creationId xmlns:a16="http://schemas.microsoft.com/office/drawing/2014/main" xmlns="" id="{47F80988-6ED8-4FF1-949A-70DDCF659502}"/>
                  </a:ext>
                </a:extLst>
              </p:cNvPr>
              <p:cNvSpPr txBox="1"/>
              <p:nvPr/>
            </p:nvSpPr>
            <p:spPr>
              <a:xfrm>
                <a:off x="4532177" y="-103298"/>
                <a:ext cx="44768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000" b="1" dirty="0">
                    <a:latin typeface="NikoshBAN" pitchFamily="2" charset="0"/>
                    <a:cs typeface="NikoshBAN" pitchFamily="2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US" sz="6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6000" b="1" dirty="0">
                    <a:latin typeface="NikoshBAN" pitchFamily="2" charset="0"/>
                    <a:cs typeface="NikoshBAN" pitchFamily="2" charset="0"/>
                  </a:rPr>
                  <a:t> 3 = 30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3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7F80988-6ED8-4FF1-949A-70DDCF659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177" y="-103298"/>
                <a:ext cx="4476802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4762" t="-16766" r="-1497" b="-40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7C9B2C5-8457-469F-9108-31A116A2A9A0}"/>
              </a:ext>
            </a:extLst>
          </p:cNvPr>
          <p:cNvSpPr txBox="1"/>
          <p:nvPr/>
        </p:nvSpPr>
        <p:spPr>
          <a:xfrm>
            <a:off x="4244152" y="1098278"/>
            <a:ext cx="1363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গুন্য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05B9C5D-AE3A-42B9-AE41-DB1E27B23BDC}"/>
              </a:ext>
            </a:extLst>
          </p:cNvPr>
          <p:cNvSpPr txBox="1"/>
          <p:nvPr/>
        </p:nvSpPr>
        <p:spPr>
          <a:xfrm>
            <a:off x="6058013" y="1067901"/>
            <a:ext cx="1166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গুণক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182B47F-559D-41D4-94CB-EE2CDDF9D29E}"/>
              </a:ext>
            </a:extLst>
          </p:cNvPr>
          <p:cNvSpPr txBox="1"/>
          <p:nvPr/>
        </p:nvSpPr>
        <p:spPr>
          <a:xfrm>
            <a:off x="7800068" y="1071507"/>
            <a:ext cx="1594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গুণফল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4D666F37-E8DB-4A6F-BF2C-E4E0D6521406}"/>
              </a:ext>
            </a:extLst>
          </p:cNvPr>
          <p:cNvCxnSpPr/>
          <p:nvPr/>
        </p:nvCxnSpPr>
        <p:spPr>
          <a:xfrm flipH="1">
            <a:off x="4988245" y="809469"/>
            <a:ext cx="247346" cy="3897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0600857B-1348-4816-B5F8-88FD3F3B07A0}"/>
              </a:ext>
            </a:extLst>
          </p:cNvPr>
          <p:cNvCxnSpPr>
            <a:cxnSpLocks/>
          </p:cNvCxnSpPr>
          <p:nvPr/>
        </p:nvCxnSpPr>
        <p:spPr>
          <a:xfrm>
            <a:off x="7920453" y="770595"/>
            <a:ext cx="428182" cy="4585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8280DAC0-86BA-4415-A978-F71ED075B6CC}"/>
              </a:ext>
            </a:extLst>
          </p:cNvPr>
          <p:cNvCxnSpPr>
            <a:cxnSpLocks/>
          </p:cNvCxnSpPr>
          <p:nvPr/>
        </p:nvCxnSpPr>
        <p:spPr>
          <a:xfrm>
            <a:off x="6568597" y="770595"/>
            <a:ext cx="0" cy="4585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8AA857A-BC1C-4AB0-ACB2-B388F1A0FBE4}"/>
              </a:ext>
            </a:extLst>
          </p:cNvPr>
          <p:cNvSpPr/>
          <p:nvPr/>
        </p:nvSpPr>
        <p:spPr>
          <a:xfrm>
            <a:off x="4541415" y="2011274"/>
            <a:ext cx="487834" cy="45859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0B2CB273-C390-4164-A1AF-9633E267ABAD}"/>
              </a:ext>
            </a:extLst>
          </p:cNvPr>
          <p:cNvSpPr/>
          <p:nvPr/>
        </p:nvSpPr>
        <p:spPr>
          <a:xfrm>
            <a:off x="6425801" y="2006977"/>
            <a:ext cx="551075" cy="458599"/>
          </a:xfrm>
          <a:prstGeom prst="triangl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534DE4D-1086-467A-98ED-3AA8B9FC1F80}"/>
              </a:ext>
            </a:extLst>
          </p:cNvPr>
          <p:cNvSpPr/>
          <p:nvPr/>
        </p:nvSpPr>
        <p:spPr>
          <a:xfrm>
            <a:off x="8232781" y="1898898"/>
            <a:ext cx="551075" cy="596966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4867B15-A84C-4134-AFDC-EEF0696F9B6E}"/>
              </a:ext>
            </a:extLst>
          </p:cNvPr>
          <p:cNvSpPr txBox="1"/>
          <p:nvPr/>
        </p:nvSpPr>
        <p:spPr>
          <a:xfrm>
            <a:off x="4495585" y="2971851"/>
            <a:ext cx="1930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গুণফল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59099C0-E954-4717-A9BC-6DB5D6598C02}"/>
              </a:ext>
            </a:extLst>
          </p:cNvPr>
          <p:cNvSpPr txBox="1"/>
          <p:nvPr/>
        </p:nvSpPr>
        <p:spPr>
          <a:xfrm>
            <a:off x="4536427" y="4050941"/>
            <a:ext cx="1413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গুণক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E9275BA-7E7D-4960-A5E9-1725658D4AF6}"/>
              </a:ext>
            </a:extLst>
          </p:cNvPr>
          <p:cNvSpPr txBox="1"/>
          <p:nvPr/>
        </p:nvSpPr>
        <p:spPr>
          <a:xfrm>
            <a:off x="4600260" y="5236091"/>
            <a:ext cx="1007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গুন্য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8E1428F-452D-47A9-AB8A-8DAE543446AA}"/>
              </a:ext>
            </a:extLst>
          </p:cNvPr>
          <p:cNvSpPr txBox="1"/>
          <p:nvPr/>
        </p:nvSpPr>
        <p:spPr>
          <a:xfrm>
            <a:off x="322257" y="2968770"/>
            <a:ext cx="1402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গুন্য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9AA289F-7BCD-41D2-AA82-92F288803B5E}"/>
              </a:ext>
            </a:extLst>
          </p:cNvPr>
          <p:cNvSpPr txBox="1"/>
          <p:nvPr/>
        </p:nvSpPr>
        <p:spPr>
          <a:xfrm>
            <a:off x="2651074" y="4083385"/>
            <a:ext cx="1357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গুন্য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41887E7-4735-4534-AC91-EFF771578966}"/>
              </a:ext>
            </a:extLst>
          </p:cNvPr>
          <p:cNvSpPr txBox="1"/>
          <p:nvPr/>
        </p:nvSpPr>
        <p:spPr>
          <a:xfrm>
            <a:off x="271344" y="4081135"/>
            <a:ext cx="1843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গুণফল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7B3FBC8-2EAD-48C3-9BB6-DD298B4528F5}"/>
              </a:ext>
            </a:extLst>
          </p:cNvPr>
          <p:cNvSpPr txBox="1"/>
          <p:nvPr/>
        </p:nvSpPr>
        <p:spPr>
          <a:xfrm>
            <a:off x="293789" y="5236091"/>
            <a:ext cx="182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গুণফল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215A4D-2D6D-4012-866A-80202DC141EE}"/>
              </a:ext>
            </a:extLst>
          </p:cNvPr>
          <p:cNvSpPr txBox="1"/>
          <p:nvPr/>
        </p:nvSpPr>
        <p:spPr>
          <a:xfrm>
            <a:off x="2408164" y="2962612"/>
            <a:ext cx="128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গুণক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BB402FB-04FB-467C-A2AB-43DA9142D210}"/>
              </a:ext>
            </a:extLst>
          </p:cNvPr>
          <p:cNvSpPr txBox="1"/>
          <p:nvPr/>
        </p:nvSpPr>
        <p:spPr>
          <a:xfrm>
            <a:off x="2718944" y="5236091"/>
            <a:ext cx="1289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গুণক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17704E06-9A7B-4859-9A3A-92E0F63F947C}"/>
                  </a:ext>
                </a:extLst>
              </p:cNvPr>
              <p:cNvSpPr txBox="1"/>
              <p:nvPr/>
            </p:nvSpPr>
            <p:spPr>
              <a:xfrm>
                <a:off x="1636566" y="2968770"/>
                <a:ext cx="47849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>
                  <a:latin typeface="SutonnyMJ" pitchFamily="2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7704E06-9A7B-4859-9A3A-92E0F63F9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624" y="2968770"/>
                <a:ext cx="479685" cy="923330"/>
              </a:xfrm>
              <a:prstGeom prst="rect">
                <a:avLst/>
              </a:prstGeom>
              <a:blipFill>
                <a:blip r:embed="rId3"/>
                <a:stretch>
                  <a:fillRect r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5B2AEF39-67F1-41E7-A4B5-E033AEC208FA}"/>
                  </a:ext>
                </a:extLst>
              </p:cNvPr>
              <p:cNvSpPr txBox="1"/>
              <p:nvPr/>
            </p:nvSpPr>
            <p:spPr>
              <a:xfrm>
                <a:off x="1868524" y="5203546"/>
                <a:ext cx="8822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B2AEF39-67F1-41E7-A4B5-E033AEC20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158" y="5203546"/>
                <a:ext cx="884420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8316256B-4F1F-40BC-A91D-6C3B12CE3506}"/>
                  </a:ext>
                </a:extLst>
              </p:cNvPr>
              <p:cNvSpPr txBox="1"/>
              <p:nvPr/>
            </p:nvSpPr>
            <p:spPr>
              <a:xfrm>
                <a:off x="1853680" y="4055478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316256B-4F1F-40BC-A91D-6C3B12CE3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277" y="4055478"/>
                <a:ext cx="839449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13BAEE3A-40D6-4BAF-9B7B-CE56B2F7591C}"/>
                  </a:ext>
                </a:extLst>
              </p:cNvPr>
              <p:cNvSpPr txBox="1"/>
              <p:nvPr/>
            </p:nvSpPr>
            <p:spPr>
              <a:xfrm>
                <a:off x="3704043" y="4042272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3BAEE3A-40D6-4BAF-9B7B-CE56B2F75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229" y="4042272"/>
                <a:ext cx="839449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381509D9-6189-4B2A-AAE9-8C12E355D723}"/>
                  </a:ext>
                </a:extLst>
              </p:cNvPr>
              <p:cNvSpPr txBox="1"/>
              <p:nvPr/>
            </p:nvSpPr>
            <p:spPr>
              <a:xfrm>
                <a:off x="3764128" y="5160183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81509D9-6189-4B2A-AAE9-8C12E355D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463" y="5160183"/>
                <a:ext cx="839449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8055B3D7-6E53-408E-9D40-DD5A27E86FA6}"/>
                  </a:ext>
                </a:extLst>
              </p:cNvPr>
              <p:cNvSpPr txBox="1"/>
              <p:nvPr/>
            </p:nvSpPr>
            <p:spPr>
              <a:xfrm>
                <a:off x="3660113" y="2950032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055B3D7-6E53-408E-9D40-DD5A27E86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190" y="2950032"/>
                <a:ext cx="839449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BBF9770-CA62-4437-8B0F-8AA9B006F47C}"/>
              </a:ext>
            </a:extLst>
          </p:cNvPr>
          <p:cNvSpPr/>
          <p:nvPr/>
        </p:nvSpPr>
        <p:spPr>
          <a:xfrm>
            <a:off x="11053294" y="5370217"/>
            <a:ext cx="487834" cy="45859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4D9BD440-BBC3-477B-B821-5FFB15EA5979}"/>
              </a:ext>
            </a:extLst>
          </p:cNvPr>
          <p:cNvSpPr/>
          <p:nvPr/>
        </p:nvSpPr>
        <p:spPr>
          <a:xfrm>
            <a:off x="9464036" y="4236331"/>
            <a:ext cx="487834" cy="45859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BC36FB1-0E77-4D48-9D49-DEC7F153D823}"/>
              </a:ext>
            </a:extLst>
          </p:cNvPr>
          <p:cNvSpPr/>
          <p:nvPr/>
        </p:nvSpPr>
        <p:spPr>
          <a:xfrm>
            <a:off x="7880273" y="3146444"/>
            <a:ext cx="487834" cy="45859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xmlns="" id="{22E10D54-208B-455D-B39D-FE3CA3187B80}"/>
              </a:ext>
            </a:extLst>
          </p:cNvPr>
          <p:cNvSpPr/>
          <p:nvPr/>
        </p:nvSpPr>
        <p:spPr>
          <a:xfrm>
            <a:off x="9497931" y="5386759"/>
            <a:ext cx="551075" cy="458599"/>
          </a:xfrm>
          <a:prstGeom prst="triangl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E1DF3A06-E6AD-4C06-BA63-547D68F9D824}"/>
              </a:ext>
            </a:extLst>
          </p:cNvPr>
          <p:cNvSpPr/>
          <p:nvPr/>
        </p:nvSpPr>
        <p:spPr>
          <a:xfrm>
            <a:off x="11090694" y="4209516"/>
            <a:ext cx="551075" cy="458599"/>
          </a:xfrm>
          <a:prstGeom prst="triangl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xmlns="" id="{5C5D3058-242A-4BF3-8950-C426AFA278C1}"/>
              </a:ext>
            </a:extLst>
          </p:cNvPr>
          <p:cNvSpPr/>
          <p:nvPr/>
        </p:nvSpPr>
        <p:spPr>
          <a:xfrm>
            <a:off x="9483228" y="3146444"/>
            <a:ext cx="551075" cy="458599"/>
          </a:xfrm>
          <a:prstGeom prst="triangl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B9577A86-FE4A-44F6-8446-986C6195F890}"/>
              </a:ext>
            </a:extLst>
          </p:cNvPr>
          <p:cNvSpPr/>
          <p:nvPr/>
        </p:nvSpPr>
        <p:spPr>
          <a:xfrm>
            <a:off x="7848652" y="5323365"/>
            <a:ext cx="551075" cy="596966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23BE08EE-AAED-411C-9185-B41B5CA04F1F}"/>
              </a:ext>
            </a:extLst>
          </p:cNvPr>
          <p:cNvSpPr/>
          <p:nvPr/>
        </p:nvSpPr>
        <p:spPr>
          <a:xfrm>
            <a:off x="7837471" y="4235520"/>
            <a:ext cx="551075" cy="596966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96BF22DB-829C-41DD-84A5-2D4490E42955}"/>
              </a:ext>
            </a:extLst>
          </p:cNvPr>
          <p:cNvSpPr/>
          <p:nvPr/>
        </p:nvSpPr>
        <p:spPr>
          <a:xfrm>
            <a:off x="11053294" y="2990977"/>
            <a:ext cx="551075" cy="596966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769DCACD-5AEE-4C30-809D-1B797C34D68F}"/>
                  </a:ext>
                </a:extLst>
              </p:cNvPr>
              <p:cNvSpPr txBox="1"/>
              <p:nvPr/>
            </p:nvSpPr>
            <p:spPr>
              <a:xfrm>
                <a:off x="8709916" y="2914077"/>
                <a:ext cx="47849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b="1" dirty="0">
                  <a:latin typeface="SutonnyMJ" pitchFamily="2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69DCACD-5AEE-4C30-809D-1B797C34D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516" y="2914077"/>
                <a:ext cx="479685" cy="923330"/>
              </a:xfrm>
              <a:prstGeom prst="rect">
                <a:avLst/>
              </a:prstGeom>
              <a:blipFill>
                <a:blip r:embed="rId9"/>
                <a:stretch>
                  <a:fillRect r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AB775194-0E08-4DB6-9043-FCC8873A8AB0}"/>
                  </a:ext>
                </a:extLst>
              </p:cNvPr>
              <p:cNvSpPr txBox="1"/>
              <p:nvPr/>
            </p:nvSpPr>
            <p:spPr>
              <a:xfrm>
                <a:off x="10148392" y="5137851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B775194-0E08-4DB6-9043-FCC8873A8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3560" y="5137851"/>
                <a:ext cx="839449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389504D3-3EC8-4DED-AF99-4F111C69F545}"/>
                  </a:ext>
                </a:extLst>
              </p:cNvPr>
              <p:cNvSpPr txBox="1"/>
              <p:nvPr/>
            </p:nvSpPr>
            <p:spPr>
              <a:xfrm>
                <a:off x="10116958" y="4003964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89504D3-3EC8-4DED-AF99-4F111C69F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2048" y="4003964"/>
                <a:ext cx="839449" cy="9233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A822DD28-1FE6-4A25-AB0D-2E206305B847}"/>
                  </a:ext>
                </a:extLst>
              </p:cNvPr>
              <p:cNvSpPr txBox="1"/>
              <p:nvPr/>
            </p:nvSpPr>
            <p:spPr>
              <a:xfrm>
                <a:off x="10165720" y="2856429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822DD28-1FE6-4A25-AB0D-2E206305B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31" y="2856429"/>
                <a:ext cx="839449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AC275CE1-538B-4AB0-B6FF-BB583FD53875}"/>
                  </a:ext>
                </a:extLst>
              </p:cNvPr>
              <p:cNvSpPr txBox="1"/>
              <p:nvPr/>
            </p:nvSpPr>
            <p:spPr>
              <a:xfrm>
                <a:off x="8492027" y="5160183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C275CE1-538B-4AB0-B6FF-BB583FD53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3087" y="5160183"/>
                <a:ext cx="839449" cy="9233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3EA81708-0F60-4441-A7FC-992AEFD6BBFA}"/>
                  </a:ext>
                </a:extLst>
              </p:cNvPr>
              <p:cNvSpPr txBox="1"/>
              <p:nvPr/>
            </p:nvSpPr>
            <p:spPr>
              <a:xfrm>
                <a:off x="8475705" y="3936030"/>
                <a:ext cx="8373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EA81708-0F60-4441-A7FC-992AEFD6B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6725" y="3936030"/>
                <a:ext cx="839449" cy="92333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C4FB52C1-6176-4C11-84EE-D86418958D85}"/>
              </a:ext>
            </a:extLst>
          </p:cNvPr>
          <p:cNvCxnSpPr/>
          <p:nvPr/>
        </p:nvCxnSpPr>
        <p:spPr>
          <a:xfrm>
            <a:off x="6701338" y="2820524"/>
            <a:ext cx="0" cy="407350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1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9591137-2E20-475A-9315-88846D7AA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025" y="301127"/>
            <a:ext cx="674696" cy="7049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0B1A866-455A-4034-BEBF-5C213E6960A5}"/>
              </a:ext>
            </a:extLst>
          </p:cNvPr>
          <p:cNvSpPr txBox="1"/>
          <p:nvPr/>
        </p:nvSpPr>
        <p:spPr>
          <a:xfrm>
            <a:off x="4213189" y="294237"/>
            <a:ext cx="2044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F10C427F-296C-44EF-B73A-9E24CB5F48A2}"/>
                  </a:ext>
                </a:extLst>
              </p:cNvPr>
              <p:cNvSpPr txBox="1"/>
              <p:nvPr/>
            </p:nvSpPr>
            <p:spPr>
              <a:xfrm>
                <a:off x="4097336" y="1006075"/>
                <a:ext cx="38031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(1)   439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328</a:t>
                </a:r>
                <a:endParaRPr lang="en-US" sz="2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10C427F-296C-44EF-B73A-9E24CB5F4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336" y="1006075"/>
                <a:ext cx="3803151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5609"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8D80288-1014-4606-9D32-429B68EEDC66}"/>
              </a:ext>
            </a:extLst>
          </p:cNvPr>
          <p:cNvSpPr txBox="1"/>
          <p:nvPr/>
        </p:nvSpPr>
        <p:spPr>
          <a:xfrm>
            <a:off x="5214887" y="1926192"/>
            <a:ext cx="1732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4 3 9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id="{A242893C-B151-40BD-97C7-41212A7E370D}"/>
                  </a:ext>
                </a:extLst>
              </p:cNvPr>
              <p:cNvSpPr txBox="1"/>
              <p:nvPr/>
            </p:nvSpPr>
            <p:spPr>
              <a:xfrm>
                <a:off x="4624097" y="2572523"/>
                <a:ext cx="21942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5400" b="1" dirty="0">
                    <a:latin typeface="NikoshBAN" pitchFamily="2" charset="0"/>
                    <a:cs typeface="NikoshBAN" pitchFamily="2" charset="0"/>
                  </a:rPr>
                  <a:t>3 2 8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242893C-B151-40BD-97C7-41212A7E3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097" y="2572523"/>
                <a:ext cx="2194264" cy="923330"/>
              </a:xfrm>
              <a:prstGeom prst="rect">
                <a:avLst/>
              </a:prstGeom>
              <a:blipFill rotWithShape="1">
                <a:blip r:embed="rId4"/>
                <a:stretch>
                  <a:fillRect t="-17219" r="-18663" b="-4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17C42A8A-DE24-41CE-8CA6-E69D33D5E657}"/>
              </a:ext>
            </a:extLst>
          </p:cNvPr>
          <p:cNvCxnSpPr/>
          <p:nvPr/>
        </p:nvCxnSpPr>
        <p:spPr>
          <a:xfrm>
            <a:off x="4261628" y="3312826"/>
            <a:ext cx="257168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67EDCE9-EA80-4C5A-8534-1B80957F3083}"/>
              </a:ext>
            </a:extLst>
          </p:cNvPr>
          <p:cNvSpPr txBox="1"/>
          <p:nvPr/>
        </p:nvSpPr>
        <p:spPr>
          <a:xfrm>
            <a:off x="3611358" y="5127809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1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5E73F79D-BD59-450D-B5B3-66F32D45F66C}"/>
              </a:ext>
            </a:extLst>
          </p:cNvPr>
          <p:cNvSpPr txBox="1"/>
          <p:nvPr/>
        </p:nvSpPr>
        <p:spPr>
          <a:xfrm>
            <a:off x="4662485" y="3864969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8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2B2AC8FB-F00C-4E6F-95E2-712789299D04}"/>
              </a:ext>
            </a:extLst>
          </p:cNvPr>
          <p:cNvSpPr txBox="1"/>
          <p:nvPr/>
        </p:nvSpPr>
        <p:spPr>
          <a:xfrm>
            <a:off x="5214886" y="3839985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73FB43CF-EBE3-4408-927A-3F8C499E9232}"/>
              </a:ext>
            </a:extLst>
          </p:cNvPr>
          <p:cNvSpPr txBox="1"/>
          <p:nvPr/>
        </p:nvSpPr>
        <p:spPr>
          <a:xfrm>
            <a:off x="5771759" y="3860080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8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84840837-4136-4AE1-BA8B-FA62BADCB9AD}"/>
              </a:ext>
            </a:extLst>
          </p:cNvPr>
          <p:cNvSpPr txBox="1"/>
          <p:nvPr/>
        </p:nvSpPr>
        <p:spPr>
          <a:xfrm>
            <a:off x="6349827" y="3835147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3C67DFA-14F0-44A9-BF73-A4ED826986E0}"/>
              </a:ext>
            </a:extLst>
          </p:cNvPr>
          <p:cNvSpPr txBox="1"/>
          <p:nvPr/>
        </p:nvSpPr>
        <p:spPr>
          <a:xfrm>
            <a:off x="4658013" y="3218854"/>
            <a:ext cx="1113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3 5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2A14DA83-B8E8-447E-9ADB-143FD0AFC6B1}"/>
              </a:ext>
            </a:extLst>
          </p:cNvPr>
          <p:cNvSpPr txBox="1"/>
          <p:nvPr/>
        </p:nvSpPr>
        <p:spPr>
          <a:xfrm>
            <a:off x="5837929" y="3218854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1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3B11235B-4C3A-4AA5-B879-6E96228209A8}"/>
              </a:ext>
            </a:extLst>
          </p:cNvPr>
          <p:cNvSpPr txBox="1"/>
          <p:nvPr/>
        </p:nvSpPr>
        <p:spPr>
          <a:xfrm>
            <a:off x="6332383" y="3218854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2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D1CD4CE-3F75-4D1E-AB46-A78DB1117EFA}"/>
              </a:ext>
            </a:extLst>
          </p:cNvPr>
          <p:cNvSpPr txBox="1"/>
          <p:nvPr/>
        </p:nvSpPr>
        <p:spPr>
          <a:xfrm>
            <a:off x="3640688" y="4476113"/>
            <a:ext cx="1021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1 3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2F038AB3-101D-4300-A82C-B2F530CEF452}"/>
              </a:ext>
            </a:extLst>
          </p:cNvPr>
          <p:cNvSpPr txBox="1"/>
          <p:nvPr/>
        </p:nvSpPr>
        <p:spPr>
          <a:xfrm>
            <a:off x="4695112" y="4473401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1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636910FD-AAFF-434E-9AF4-B11E8AC8BF3C}"/>
              </a:ext>
            </a:extLst>
          </p:cNvPr>
          <p:cNvSpPr txBox="1"/>
          <p:nvPr/>
        </p:nvSpPr>
        <p:spPr>
          <a:xfrm>
            <a:off x="5247971" y="4511516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7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17106A30-E0DD-4A96-935D-49CEA41F673C}"/>
              </a:ext>
            </a:extLst>
          </p:cNvPr>
          <p:cNvSpPr txBox="1"/>
          <p:nvPr/>
        </p:nvSpPr>
        <p:spPr>
          <a:xfrm>
            <a:off x="5789204" y="4476113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1E9AEB3D-809D-46EA-AAE6-EEC350B74F0C}"/>
              </a:ext>
            </a:extLst>
          </p:cNvPr>
          <p:cNvSpPr txBox="1"/>
          <p:nvPr/>
        </p:nvSpPr>
        <p:spPr>
          <a:xfrm>
            <a:off x="6332383" y="4476113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0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024988D4-9AC3-40C5-8CF0-74A460CF3871}"/>
              </a:ext>
            </a:extLst>
          </p:cNvPr>
          <p:cNvCxnSpPr/>
          <p:nvPr/>
        </p:nvCxnSpPr>
        <p:spPr>
          <a:xfrm>
            <a:off x="3484067" y="5246557"/>
            <a:ext cx="334924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AA4CC4D7-B1DB-4AF9-BCE8-3FE059C97BE7}"/>
              </a:ext>
            </a:extLst>
          </p:cNvPr>
          <p:cNvSpPr txBox="1"/>
          <p:nvPr/>
        </p:nvSpPr>
        <p:spPr>
          <a:xfrm>
            <a:off x="4138120" y="5127809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4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2D20C524-852F-44BE-A02E-F5B3CB317130}"/>
              </a:ext>
            </a:extLst>
          </p:cNvPr>
          <p:cNvSpPr txBox="1"/>
          <p:nvPr/>
        </p:nvSpPr>
        <p:spPr>
          <a:xfrm>
            <a:off x="4649035" y="5127809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3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F3DB44E1-256E-4D86-B94D-CABFF2CFEB13}"/>
              </a:ext>
            </a:extLst>
          </p:cNvPr>
          <p:cNvSpPr txBox="1"/>
          <p:nvPr/>
        </p:nvSpPr>
        <p:spPr>
          <a:xfrm>
            <a:off x="5261907" y="5127809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C6A461C2-C4D7-4B89-8DEA-BF6C00936E0F}"/>
              </a:ext>
            </a:extLst>
          </p:cNvPr>
          <p:cNvSpPr txBox="1"/>
          <p:nvPr/>
        </p:nvSpPr>
        <p:spPr>
          <a:xfrm>
            <a:off x="5818534" y="5147637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9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CF0E3828-E314-4A53-B764-ED7C7DA88F5C}"/>
              </a:ext>
            </a:extLst>
          </p:cNvPr>
          <p:cNvSpPr txBox="1"/>
          <p:nvPr/>
        </p:nvSpPr>
        <p:spPr>
          <a:xfrm>
            <a:off x="6359767" y="5127809"/>
            <a:ext cx="485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2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id="{3B2734D8-6132-47E2-869C-8BA809782D7E}"/>
                  </a:ext>
                </a:extLst>
              </p:cNvPr>
              <p:cNvSpPr txBox="1"/>
              <p:nvPr/>
            </p:nvSpPr>
            <p:spPr>
              <a:xfrm>
                <a:off x="2383772" y="5880565"/>
                <a:ext cx="734819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54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439 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5400" b="1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328 = 143992</a:t>
                </a:r>
                <a:endParaRPr lang="en-US" sz="2400" b="1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B2734D8-6132-47E2-869C-8BA809782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72" y="5880565"/>
                <a:ext cx="7348191" cy="923330"/>
              </a:xfrm>
              <a:prstGeom prst="rect">
                <a:avLst/>
              </a:prstGeom>
              <a:blipFill rotWithShape="1">
                <a:blip r:embed="rId5"/>
                <a:stretch>
                  <a:fillRect t="-17219" b="-4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5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9" grpId="0"/>
      <p:bldP spid="50" grpId="0"/>
      <p:bldP spid="58" grpId="0"/>
      <p:bldP spid="60" grpId="0"/>
      <p:bldP spid="61" grpId="0"/>
      <p:bldP spid="62" grpId="0"/>
      <p:bldP spid="65" grpId="0"/>
      <p:bldP spid="67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2129E65-B58A-4A79-9F12-F664B486A13A}"/>
              </a:ext>
            </a:extLst>
          </p:cNvPr>
          <p:cNvSpPr txBox="1"/>
          <p:nvPr/>
        </p:nvSpPr>
        <p:spPr>
          <a:xfrm>
            <a:off x="0" y="736937"/>
            <a:ext cx="12161838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D12D007-D8F9-4D07-93D5-235E5019FD13}"/>
              </a:ext>
            </a:extLst>
          </p:cNvPr>
          <p:cNvSpPr txBox="1"/>
          <p:nvPr/>
        </p:nvSpPr>
        <p:spPr>
          <a:xfrm>
            <a:off x="5291257" y="2286000"/>
            <a:ext cx="3761461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: ২</a:t>
            </a:r>
            <a:endParaRPr lang="en-US" sz="11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D86E7-67B0-4F8D-A350-786D7DAB8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859" y="3892008"/>
            <a:ext cx="674696" cy="7049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2754B9-0029-4B91-8A18-A39F23B98646}"/>
              </a:ext>
            </a:extLst>
          </p:cNvPr>
          <p:cNvSpPr txBox="1"/>
          <p:nvPr/>
        </p:nvSpPr>
        <p:spPr>
          <a:xfrm>
            <a:off x="5775555" y="3782803"/>
            <a:ext cx="2120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27C94D2-B00A-4FE4-98ED-43314D69838E}"/>
              </a:ext>
            </a:extLst>
          </p:cNvPr>
          <p:cNvSpPr txBox="1"/>
          <p:nvPr/>
        </p:nvSpPr>
        <p:spPr>
          <a:xfrm>
            <a:off x="5810585" y="4714550"/>
            <a:ext cx="4170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(2)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(12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endParaRPr lang="en-US" sz="1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1752600"/>
            <a:ext cx="408893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319" y="381000"/>
            <a:ext cx="8458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99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99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9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243157" y="38101"/>
            <a:ext cx="6283616" cy="952500"/>
          </a:xfrm>
          <a:prstGeom prst="horizontalScroll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99" y="990603"/>
            <a:ext cx="3749900" cy="32973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81692" y="4495800"/>
            <a:ext cx="800654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কোহিনুর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জান্নাত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ফকিরাকাটা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0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8" y="528235"/>
            <a:ext cx="5675524" cy="58015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619" y="528233"/>
            <a:ext cx="5641804" cy="58015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6973" y="2819400"/>
            <a:ext cx="861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নতুন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প্রাথমিক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গণিত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বইয়ের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সাথে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পরিচিতি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50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519" y="76200"/>
            <a:ext cx="5791200" cy="6705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7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51249" y="152400"/>
            <a:ext cx="527013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48" y="1422682"/>
            <a:ext cx="5757023" cy="5293257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6182268" y="2590800"/>
            <a:ext cx="5675524" cy="2667000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61838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789" y="876296"/>
            <a:ext cx="1013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NikoshBAN" pitchFamily="2" charset="0"/>
                <a:cs typeface="NikoshBAN" pitchFamily="2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2927" y="876295"/>
            <a:ext cx="912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+</a:t>
            </a:r>
            <a:endParaRPr lang="en-US" sz="96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5065" y="876299"/>
            <a:ext cx="121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7203" y="876300"/>
            <a:ext cx="1013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+</a:t>
            </a:r>
            <a:endParaRPr lang="en-US" sz="96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0689" y="876297"/>
            <a:ext cx="912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9967" y="817812"/>
            <a:ext cx="11148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+</a:t>
            </a:r>
            <a:endParaRPr lang="en-US" sz="96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3617" y="838200"/>
            <a:ext cx="916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8943" y="838200"/>
            <a:ext cx="1008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+</a:t>
            </a:r>
            <a:endParaRPr lang="en-US" sz="96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6543" y="876300"/>
            <a:ext cx="11148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18681" y="838200"/>
            <a:ext cx="1418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=</a:t>
            </a:r>
            <a:endParaRPr lang="en-US" sz="96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33516" y="838200"/>
            <a:ext cx="2026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30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84228" y="2895600"/>
            <a:ext cx="1120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44506" y="2895604"/>
                <a:ext cx="1621578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9600" b="1" dirty="0">
                  <a:solidFill>
                    <a:srgbClr val="C00000"/>
                  </a:solidFill>
                  <a:latin typeface="SutonnyMJ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506" y="2895604"/>
                <a:ext cx="1621578" cy="1846659"/>
              </a:xfrm>
              <a:prstGeom prst="rect">
                <a:avLst/>
              </a:prstGeom>
              <a:blipFill rotWithShape="1">
                <a:blip r:embed="rId2"/>
                <a:stretch>
                  <a:fillRect l="-3383" t="-16502" r="-42105" b="-2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62038" y="2895600"/>
            <a:ext cx="1013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5525" y="2895600"/>
            <a:ext cx="1066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=</a:t>
            </a:r>
            <a:endParaRPr lang="en-US" sz="96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41955" y="2943761"/>
            <a:ext cx="19740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30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410200"/>
            <a:ext cx="12161838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61838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48551" y="533400"/>
            <a:ext cx="4662038" cy="990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5065" y="1143000"/>
            <a:ext cx="618226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3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E7910D4-A7DC-4333-8913-AD062F366E4D}"/>
              </a:ext>
            </a:extLst>
          </p:cNvPr>
          <p:cNvSpPr/>
          <p:nvPr/>
        </p:nvSpPr>
        <p:spPr>
          <a:xfrm>
            <a:off x="4" y="1289607"/>
            <a:ext cx="12161839" cy="6272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C25A2A-C699-4C2E-A005-C00050F09C18}"/>
              </a:ext>
            </a:extLst>
          </p:cNvPr>
          <p:cNvSpPr txBox="1"/>
          <p:nvPr/>
        </p:nvSpPr>
        <p:spPr>
          <a:xfrm>
            <a:off x="810789" y="1208953"/>
            <a:ext cx="10844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10DF833-A7BC-4DD5-BFCC-0DABFF905EF2}"/>
              </a:ext>
            </a:extLst>
          </p:cNvPr>
          <p:cNvGrpSpPr/>
          <p:nvPr/>
        </p:nvGrpSpPr>
        <p:grpSpPr>
          <a:xfrm>
            <a:off x="405398" y="4026453"/>
            <a:ext cx="11614070" cy="646331"/>
            <a:chOff x="1686074" y="4710545"/>
            <a:chExt cx="10463626" cy="64633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639DA9F6-7895-4F47-A19E-C7B8B0000157}"/>
                </a:ext>
              </a:extLst>
            </p:cNvPr>
            <p:cNvSpPr txBox="1"/>
            <p:nvPr/>
          </p:nvSpPr>
          <p:spPr>
            <a:xfrm>
              <a:off x="2005866" y="4710545"/>
              <a:ext cx="101438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চার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অঙ্কবিশিষ্ট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সংখ্যাকে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তিন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অঙ্কবিশিষ্ট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দ্বারা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গুণ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 ।</a:t>
              </a:r>
              <a:endParaRPr lang="en-US" sz="1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F36E4EC9-85A2-47A8-A6EF-9EAE08BF1597}"/>
                </a:ext>
              </a:extLst>
            </p:cNvPr>
            <p:cNvSpPr/>
            <p:nvPr/>
          </p:nvSpPr>
          <p:spPr>
            <a:xfrm>
              <a:off x="1686074" y="4885682"/>
              <a:ext cx="319791" cy="2960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92A4706D-2960-40B3-915C-48245A0AFC8A}"/>
              </a:ext>
            </a:extLst>
          </p:cNvPr>
          <p:cNvGrpSpPr/>
          <p:nvPr/>
        </p:nvGrpSpPr>
        <p:grpSpPr>
          <a:xfrm>
            <a:off x="405395" y="2968293"/>
            <a:ext cx="11614069" cy="646331"/>
            <a:chOff x="1683257" y="2968293"/>
            <a:chExt cx="10366015" cy="64633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2FE242BF-C212-4539-A9BC-4EFA764BF2A0}"/>
                </a:ext>
              </a:extLst>
            </p:cNvPr>
            <p:cNvSpPr txBox="1"/>
            <p:nvPr/>
          </p:nvSpPr>
          <p:spPr>
            <a:xfrm>
              <a:off x="2003047" y="2968293"/>
              <a:ext cx="10046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তিন</a:t>
              </a:r>
              <a:r>
                <a:rPr lang="en-US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অঙ্ক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বিশিষ্ট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সংখ্যাকে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তিন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অঙ্কবিশিষ্ট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দ্বারা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গুণ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করতে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।</a:t>
              </a:r>
              <a:endParaRPr lang="en-US" sz="1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FF3322A0-784F-48BC-964F-B7C7A6D2DEF3}"/>
                </a:ext>
              </a:extLst>
            </p:cNvPr>
            <p:cNvSpPr/>
            <p:nvPr/>
          </p:nvSpPr>
          <p:spPr>
            <a:xfrm>
              <a:off x="1683257" y="3143430"/>
              <a:ext cx="319791" cy="2960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Oval 11"/>
          <p:cNvSpPr/>
          <p:nvPr/>
        </p:nvSpPr>
        <p:spPr>
          <a:xfrm>
            <a:off x="3648556" y="152400"/>
            <a:ext cx="4560688" cy="9144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98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8E5177E1-CB4D-4FA4-88E5-CD116A3D5D78}"/>
                  </a:ext>
                </a:extLst>
              </p:cNvPr>
              <p:cNvSpPr txBox="1"/>
              <p:nvPr/>
            </p:nvSpPr>
            <p:spPr>
              <a:xfrm>
                <a:off x="2482665" y="872402"/>
                <a:ext cx="183770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>
                    <a:latin typeface="NikoshBAN" pitchFamily="2" charset="0"/>
                    <a:cs typeface="NikoshBAN" pitchFamily="2" charset="0"/>
                  </a:rPr>
                  <a:t>2 3</a:t>
                </a:r>
                <a:endParaRPr lang="en-US" sz="6600" b="1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5400" b="1" dirty="0">
                    <a:latin typeface="NikoshBAN" pitchFamily="2" charset="0"/>
                    <a:cs typeface="NikoshBAN" pitchFamily="2" charset="0"/>
                  </a:rPr>
                  <a:t>3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E5177E1-CB4D-4FA4-88E5-CD116A3D5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665" y="872402"/>
                <a:ext cx="1837701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17550" t="-9722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0DCB1E5-0527-49C4-9BDB-3ABC0E86E107}"/>
              </a:ext>
            </a:extLst>
          </p:cNvPr>
          <p:cNvCxnSpPr>
            <a:cxnSpLocks/>
          </p:cNvCxnSpPr>
          <p:nvPr/>
        </p:nvCxnSpPr>
        <p:spPr>
          <a:xfrm>
            <a:off x="2482665" y="2509069"/>
            <a:ext cx="183770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D7F1D67-CF49-4DF3-BF2A-741864E1A136}"/>
              </a:ext>
            </a:extLst>
          </p:cNvPr>
          <p:cNvSpPr txBox="1"/>
          <p:nvPr/>
        </p:nvSpPr>
        <p:spPr>
          <a:xfrm>
            <a:off x="2482666" y="2411435"/>
            <a:ext cx="1837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6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9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FC0BCF-3CF9-4487-BAFA-B29B75EBFC90}"/>
              </a:ext>
            </a:extLst>
          </p:cNvPr>
          <p:cNvSpPr txBox="1"/>
          <p:nvPr/>
        </p:nvSpPr>
        <p:spPr>
          <a:xfrm>
            <a:off x="7073621" y="949198"/>
            <a:ext cx="1598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গুণ্য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58477EF-B21E-4EEB-8CAA-9E478D114080}"/>
              </a:ext>
            </a:extLst>
          </p:cNvPr>
          <p:cNvSpPr txBox="1"/>
          <p:nvPr/>
        </p:nvSpPr>
        <p:spPr>
          <a:xfrm>
            <a:off x="6856933" y="2558894"/>
            <a:ext cx="2237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গুণফল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1373996-184C-452A-97CC-ABA7FB51E8D1}"/>
              </a:ext>
            </a:extLst>
          </p:cNvPr>
          <p:cNvSpPr txBox="1"/>
          <p:nvPr/>
        </p:nvSpPr>
        <p:spPr>
          <a:xfrm>
            <a:off x="7007821" y="1765108"/>
            <a:ext cx="1943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গুণক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256846C5-3DA8-4690-9AE9-982A6C7107E1}"/>
              </a:ext>
            </a:extLst>
          </p:cNvPr>
          <p:cNvCxnSpPr>
            <a:cxnSpLocks/>
          </p:cNvCxnSpPr>
          <p:nvPr/>
        </p:nvCxnSpPr>
        <p:spPr>
          <a:xfrm flipH="1">
            <a:off x="4790434" y="2126152"/>
            <a:ext cx="194340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4EDC4E7-B1C4-4C8D-95F5-FFC66BBF7577}"/>
              </a:ext>
            </a:extLst>
          </p:cNvPr>
          <p:cNvSpPr txBox="1"/>
          <p:nvPr/>
        </p:nvSpPr>
        <p:spPr>
          <a:xfrm>
            <a:off x="2270919" y="5435028"/>
            <a:ext cx="93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DAC2B3C-41F9-4AF3-9459-5F2BA98338CD}"/>
              </a:ext>
            </a:extLst>
          </p:cNvPr>
          <p:cNvSpPr txBox="1"/>
          <p:nvPr/>
        </p:nvSpPr>
        <p:spPr>
          <a:xfrm>
            <a:off x="2270919" y="4850253"/>
            <a:ext cx="8355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গুণক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A1895EB-00F9-4679-8D85-21A379CAFD1B}"/>
              </a:ext>
            </a:extLst>
          </p:cNvPr>
          <p:cNvSpPr txBox="1"/>
          <p:nvPr/>
        </p:nvSpPr>
        <p:spPr>
          <a:xfrm>
            <a:off x="2270919" y="4262197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গুণ্য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D9DB362-AE1A-4B4E-8FE5-25F37BC69F53}"/>
              </a:ext>
            </a:extLst>
          </p:cNvPr>
          <p:cNvSpPr txBox="1"/>
          <p:nvPr/>
        </p:nvSpPr>
        <p:spPr>
          <a:xfrm>
            <a:off x="15081" y="257569"/>
            <a:ext cx="12161838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-</a:t>
            </a:r>
            <a:endParaRPr lang="en-US" sz="1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16F1E167-8A85-42A6-B0B2-1943081EDFA4}"/>
              </a:ext>
            </a:extLst>
          </p:cNvPr>
          <p:cNvSpPr/>
          <p:nvPr/>
        </p:nvSpPr>
        <p:spPr>
          <a:xfrm>
            <a:off x="1722930" y="4413740"/>
            <a:ext cx="319000" cy="2960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FB75131C-E7AA-48FA-946C-4CE4FE922117}"/>
              </a:ext>
            </a:extLst>
          </p:cNvPr>
          <p:cNvSpPr/>
          <p:nvPr/>
        </p:nvSpPr>
        <p:spPr>
          <a:xfrm>
            <a:off x="1722929" y="4956565"/>
            <a:ext cx="319000" cy="2960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3EDDB4FB-0084-4FFB-8CCD-D73A2AD26669}"/>
              </a:ext>
            </a:extLst>
          </p:cNvPr>
          <p:cNvSpPr/>
          <p:nvPr/>
        </p:nvSpPr>
        <p:spPr>
          <a:xfrm>
            <a:off x="1722927" y="5555291"/>
            <a:ext cx="319000" cy="2960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BFA95D3B-9F88-458C-BE7C-39EA02D463E8}"/>
              </a:ext>
            </a:extLst>
          </p:cNvPr>
          <p:cNvCxnSpPr>
            <a:cxnSpLocks/>
          </p:cNvCxnSpPr>
          <p:nvPr/>
        </p:nvCxnSpPr>
        <p:spPr>
          <a:xfrm flipH="1">
            <a:off x="4790434" y="1317179"/>
            <a:ext cx="194340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89DC1274-581D-4CEF-B4C5-CAF056F9703D}"/>
              </a:ext>
            </a:extLst>
          </p:cNvPr>
          <p:cNvCxnSpPr>
            <a:cxnSpLocks/>
          </p:cNvCxnSpPr>
          <p:nvPr/>
        </p:nvCxnSpPr>
        <p:spPr>
          <a:xfrm flipH="1">
            <a:off x="4819361" y="2873100"/>
            <a:ext cx="194340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7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503</Words>
  <Application>Microsoft Office PowerPoint</Application>
  <PresentationFormat>Custom</PresentationFormat>
  <Paragraphs>233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84</cp:revision>
  <dcterms:created xsi:type="dcterms:W3CDTF">2006-08-16T00:00:00Z</dcterms:created>
  <dcterms:modified xsi:type="dcterms:W3CDTF">2021-08-06T14:46:12Z</dcterms:modified>
</cp:coreProperties>
</file>