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64" r:id="rId2"/>
    <p:sldId id="282" r:id="rId3"/>
    <p:sldId id="307" r:id="rId4"/>
    <p:sldId id="283" r:id="rId5"/>
    <p:sldId id="266" r:id="rId6"/>
    <p:sldId id="276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9" r:id="rId15"/>
    <p:sldId id="297" r:id="rId16"/>
    <p:sldId id="292" r:id="rId17"/>
    <p:sldId id="293" r:id="rId18"/>
    <p:sldId id="294" r:id="rId19"/>
    <p:sldId id="295" r:id="rId20"/>
    <p:sldId id="296" r:id="rId21"/>
    <p:sldId id="298" r:id="rId22"/>
    <p:sldId id="306" r:id="rId23"/>
    <p:sldId id="302" r:id="rId24"/>
    <p:sldId id="304" r:id="rId25"/>
    <p:sldId id="303" r:id="rId26"/>
    <p:sldId id="300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2652" autoAdjust="0"/>
  </p:normalViewPr>
  <p:slideViewPr>
    <p:cSldViewPr>
      <p:cViewPr varScale="1">
        <p:scale>
          <a:sx n="70" d="100"/>
          <a:sy n="70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ডেটর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ক্রেডিটর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চুক্তিবদ্ধ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অছি</a:t>
          </a:r>
          <a:endParaRPr lang="en-US" dirty="0"/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বন্ধকদাতা</a:t>
          </a:r>
          <a:r>
            <a:rPr lang="en-US" dirty="0">
              <a:latin typeface="NikoshBAN" pitchFamily="2" charset="0"/>
              <a:cs typeface="NikoshBAN" pitchFamily="2" charset="0"/>
            </a:rPr>
            <a:t>-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বন্ধক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গ্রহিতা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F513C9CE-F78D-4130-90A8-8DAB0FEDC04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dirty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>
              <a:latin typeface="NikoshBAN" pitchFamily="2" charset="0"/>
              <a:cs typeface="NikoshBAN" pitchFamily="2" charset="0"/>
            </a:rPr>
            <a:t>প্রতিনিধি</a:t>
          </a:r>
          <a:endParaRPr lang="en-US" dirty="0"/>
        </a:p>
      </dgm:t>
    </dgm:pt>
    <dgm:pt modelId="{E2F5E493-CE43-43C8-9834-F7F28136CDC2}" type="parTrans" cxnId="{8A7C8414-00A1-4E29-B252-151F94DD6460}">
      <dgm:prSet/>
      <dgm:spPr/>
      <dgm:t>
        <a:bodyPr/>
        <a:lstStyle/>
        <a:p>
          <a:endParaRPr lang="en-US"/>
        </a:p>
      </dgm:t>
    </dgm:pt>
    <dgm:pt modelId="{ADE62E1D-B755-4EB0-8CC3-69D9C76DC51D}" type="sibTrans" cxnId="{8A7C8414-00A1-4E29-B252-151F94DD6460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B00D-4FF0-49C5-B0CC-BADA05A5E569}" type="pres">
      <dgm:prSet presAssocID="{1C501AC9-AC41-4357-9334-109B9A7CD9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BDC0-0A0A-4793-BA6F-1E13954D699C}" type="pres">
      <dgm:prSet presAssocID="{1C501AC9-AC41-4357-9334-109B9A7CD97D}" presName="spNode" presStyleCnt="0"/>
      <dgm:spPr/>
    </dgm:pt>
    <dgm:pt modelId="{2113D986-0B92-4B4F-9003-5BB16A16C0E6}" type="pres">
      <dgm:prSet presAssocID="{2812C1AF-1A40-431A-A634-B9E762D1473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3865437-ACF7-4477-98CB-AAAF66706827}" type="pres">
      <dgm:prSet presAssocID="{FDE14672-2237-4EB7-A7AD-52F5156BC883}" presName="node" presStyleLbl="node1" presStyleIdx="1" presStyleCnt="5" custRadScaleRad="97200" custRadScaleInc="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0F33-F9F4-4EF7-AD24-2711E45C85F7}" type="pres">
      <dgm:prSet presAssocID="{FDE14672-2237-4EB7-A7AD-52F5156BC883}" presName="spNode" presStyleCnt="0"/>
      <dgm:spPr/>
    </dgm:pt>
    <dgm:pt modelId="{545F999C-2AF9-46FB-9801-8DD8241EE913}" type="pres">
      <dgm:prSet presAssocID="{ED2A5951-BA4E-49BE-9AA0-C1EE93B2883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06CA320-A633-440F-A799-557F75768A8B}" type="pres">
      <dgm:prSet presAssocID="{9EC7E9D1-0EA1-4907-B201-78177FBBCD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69DE-ABF9-4E8B-82AB-AE75D68CEB35}" type="pres">
      <dgm:prSet presAssocID="{9EC7E9D1-0EA1-4907-B201-78177FBBCDBF}" presName="spNode" presStyleCnt="0"/>
      <dgm:spPr/>
    </dgm:pt>
    <dgm:pt modelId="{E6A8D73C-E17F-4A8F-9380-BD0BDDBFC002}" type="pres">
      <dgm:prSet presAssocID="{50F87903-AE35-46DF-B024-11122A6DF9A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73CED1C-8780-4C21-BFDA-D98B5EB9A5E5}" type="pres">
      <dgm:prSet presAssocID="{EF10E8A5-78B6-4502-A707-F40528DF04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8BB6-9DA9-4D81-BB9F-7231C53E4152}" type="pres">
      <dgm:prSet presAssocID="{EF10E8A5-78B6-4502-A707-F40528DF044B}" presName="spNode" presStyleCnt="0"/>
      <dgm:spPr/>
    </dgm:pt>
    <dgm:pt modelId="{827D5EAE-7E5F-4204-A742-FB8C25029249}" type="pres">
      <dgm:prSet presAssocID="{D9EFB733-9AFB-4957-811B-77D95C36288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F7E5297-9780-404F-8122-7FEB41DDF1B1}" type="pres">
      <dgm:prSet presAssocID="{F513C9CE-F78D-4130-90A8-8DAB0FEDC0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2DE9-61C8-4502-AFC8-9ADCEA4FEEC2}" type="pres">
      <dgm:prSet presAssocID="{F513C9CE-F78D-4130-90A8-8DAB0FEDC049}" presName="spNode" presStyleCnt="0"/>
      <dgm:spPr/>
    </dgm:pt>
    <dgm:pt modelId="{590D4E87-4AA7-45C7-90AA-A069D872DABE}" type="pres">
      <dgm:prSet presAssocID="{ADE62E1D-B755-4EB0-8CC3-69D9C76DC51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8149DF9-4884-414E-816C-2B460A3073AA}" type="presOf" srcId="{F513C9CE-F78D-4130-90A8-8DAB0FEDC049}" destId="{0F7E5297-9780-404F-8122-7FEB41DDF1B1}" srcOrd="0" destOrd="0" presId="urn:microsoft.com/office/officeart/2005/8/layout/cycle6#1"/>
    <dgm:cxn modelId="{2EC92BD3-6DD3-4AF9-A442-A855FEE15A8B}" type="presOf" srcId="{1C501AC9-AC41-4357-9334-109B9A7CD97D}" destId="{6F8FB00D-4FF0-49C5-B0CC-BADA05A5E569}" srcOrd="0" destOrd="0" presId="urn:microsoft.com/office/officeart/2005/8/layout/cycle6#1"/>
    <dgm:cxn modelId="{A247727A-44EB-44A4-B695-9643CAC7BEE7}" type="presOf" srcId="{2812C1AF-1A40-431A-A634-B9E762D14736}" destId="{2113D986-0B92-4B4F-9003-5BB16A16C0E6}" srcOrd="0" destOrd="0" presId="urn:microsoft.com/office/officeart/2005/8/layout/cycle6#1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8A7C8414-00A1-4E29-B252-151F94DD6460}" srcId="{A0589BD7-5764-422B-BDD9-7A5E77D908ED}" destId="{F513C9CE-F78D-4130-90A8-8DAB0FEDC049}" srcOrd="4" destOrd="0" parTransId="{E2F5E493-CE43-43C8-9834-F7F28136CDC2}" sibTransId="{ADE62E1D-B755-4EB0-8CC3-69D9C76DC51D}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DB49D517-1533-4FA8-9F3E-5D9C853EAE1D}" type="presOf" srcId="{9EC7E9D1-0EA1-4907-B201-78177FBBCDBF}" destId="{006CA320-A633-440F-A799-557F75768A8B}" srcOrd="0" destOrd="0" presId="urn:microsoft.com/office/officeart/2005/8/layout/cycle6#1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FF3892AD-D546-4343-8850-00FFC86DD175}" type="presOf" srcId="{FDE14672-2237-4EB7-A7AD-52F5156BC883}" destId="{13865437-ACF7-4477-98CB-AAAF66706827}" srcOrd="0" destOrd="0" presId="urn:microsoft.com/office/officeart/2005/8/layout/cycle6#1"/>
    <dgm:cxn modelId="{9739AD2D-733D-47D9-9047-5C3AC0BC96BA}" type="presOf" srcId="{EF10E8A5-78B6-4502-A707-F40528DF044B}" destId="{C73CED1C-8780-4C21-BFDA-D98B5EB9A5E5}" srcOrd="0" destOrd="0" presId="urn:microsoft.com/office/officeart/2005/8/layout/cycle6#1"/>
    <dgm:cxn modelId="{E760E5A6-86BA-4AEF-9FC7-F14E8F2AB204}" type="presOf" srcId="{A0589BD7-5764-422B-BDD9-7A5E77D908ED}" destId="{A9403ECE-A64C-4297-82FA-D3D0F4619A83}" srcOrd="0" destOrd="0" presId="urn:microsoft.com/office/officeart/2005/8/layout/cycle6#1"/>
    <dgm:cxn modelId="{EE7D5EE0-9F9B-4467-BBBA-B8646FCD9457}" type="presOf" srcId="{ADE62E1D-B755-4EB0-8CC3-69D9C76DC51D}" destId="{590D4E87-4AA7-45C7-90AA-A069D872DABE}" srcOrd="0" destOrd="0" presId="urn:microsoft.com/office/officeart/2005/8/layout/cycle6#1"/>
    <dgm:cxn modelId="{FBB67F5E-B98A-490D-84BD-FF93DE1AEEBE}" type="presOf" srcId="{D9EFB733-9AFB-4957-811B-77D95C362883}" destId="{827D5EAE-7E5F-4204-A742-FB8C25029249}" srcOrd="0" destOrd="0" presId="urn:microsoft.com/office/officeart/2005/8/layout/cycle6#1"/>
    <dgm:cxn modelId="{02FEB497-F7DF-42EB-93B1-CD68DFC92B62}" type="presOf" srcId="{50F87903-AE35-46DF-B024-11122A6DF9A1}" destId="{E6A8D73C-E17F-4A8F-9380-BD0BDDBFC002}" srcOrd="0" destOrd="0" presId="urn:microsoft.com/office/officeart/2005/8/layout/cycle6#1"/>
    <dgm:cxn modelId="{B816C697-9337-4A63-8A98-C800D799CE23}" type="presOf" srcId="{ED2A5951-BA4E-49BE-9AA0-C1EE93B28839}" destId="{545F999C-2AF9-46FB-9801-8DD8241EE913}" srcOrd="0" destOrd="0" presId="urn:microsoft.com/office/officeart/2005/8/layout/cycle6#1"/>
    <dgm:cxn modelId="{572A6C9B-B95F-4520-A147-41139494A8BF}" type="presParOf" srcId="{A9403ECE-A64C-4297-82FA-D3D0F4619A83}" destId="{6F8FB00D-4FF0-49C5-B0CC-BADA05A5E569}" srcOrd="0" destOrd="0" presId="urn:microsoft.com/office/officeart/2005/8/layout/cycle6#1"/>
    <dgm:cxn modelId="{07678586-F0B0-402D-9686-422465E01AE1}" type="presParOf" srcId="{A9403ECE-A64C-4297-82FA-D3D0F4619A83}" destId="{9E77BDC0-0A0A-4793-BA6F-1E13954D699C}" srcOrd="1" destOrd="0" presId="urn:microsoft.com/office/officeart/2005/8/layout/cycle6#1"/>
    <dgm:cxn modelId="{8EB5DE3A-F544-4AC9-A3CE-D8938F4E0E7E}" type="presParOf" srcId="{A9403ECE-A64C-4297-82FA-D3D0F4619A83}" destId="{2113D986-0B92-4B4F-9003-5BB16A16C0E6}" srcOrd="2" destOrd="0" presId="urn:microsoft.com/office/officeart/2005/8/layout/cycle6#1"/>
    <dgm:cxn modelId="{4774BC68-212A-4070-A232-CCF7E6297E8A}" type="presParOf" srcId="{A9403ECE-A64C-4297-82FA-D3D0F4619A83}" destId="{13865437-ACF7-4477-98CB-AAAF66706827}" srcOrd="3" destOrd="0" presId="urn:microsoft.com/office/officeart/2005/8/layout/cycle6#1"/>
    <dgm:cxn modelId="{DA5B62FA-80C4-474D-85E8-2DC1F645079B}" type="presParOf" srcId="{A9403ECE-A64C-4297-82FA-D3D0F4619A83}" destId="{D7330F33-F9F4-4EF7-AD24-2711E45C85F7}" srcOrd="4" destOrd="0" presId="urn:microsoft.com/office/officeart/2005/8/layout/cycle6#1"/>
    <dgm:cxn modelId="{BA39E760-D9CF-4614-8C77-DD06BA8907CE}" type="presParOf" srcId="{A9403ECE-A64C-4297-82FA-D3D0F4619A83}" destId="{545F999C-2AF9-46FB-9801-8DD8241EE913}" srcOrd="5" destOrd="0" presId="urn:microsoft.com/office/officeart/2005/8/layout/cycle6#1"/>
    <dgm:cxn modelId="{6EE3B97B-8F00-4DD1-AAD7-9D724E304DCF}" type="presParOf" srcId="{A9403ECE-A64C-4297-82FA-D3D0F4619A83}" destId="{006CA320-A633-440F-A799-557F75768A8B}" srcOrd="6" destOrd="0" presId="urn:microsoft.com/office/officeart/2005/8/layout/cycle6#1"/>
    <dgm:cxn modelId="{B8295D85-AB7D-48E1-AB79-63F1B1C39435}" type="presParOf" srcId="{A9403ECE-A64C-4297-82FA-D3D0F4619A83}" destId="{780D69DE-ABF9-4E8B-82AB-AE75D68CEB35}" srcOrd="7" destOrd="0" presId="urn:microsoft.com/office/officeart/2005/8/layout/cycle6#1"/>
    <dgm:cxn modelId="{8AEBED10-E88B-4DBC-8DC1-C643B3CCD498}" type="presParOf" srcId="{A9403ECE-A64C-4297-82FA-D3D0F4619A83}" destId="{E6A8D73C-E17F-4A8F-9380-BD0BDDBFC002}" srcOrd="8" destOrd="0" presId="urn:microsoft.com/office/officeart/2005/8/layout/cycle6#1"/>
    <dgm:cxn modelId="{6D0844E3-3E80-4170-8914-601A0D28ABDD}" type="presParOf" srcId="{A9403ECE-A64C-4297-82FA-D3D0F4619A83}" destId="{C73CED1C-8780-4C21-BFDA-D98B5EB9A5E5}" srcOrd="9" destOrd="0" presId="urn:microsoft.com/office/officeart/2005/8/layout/cycle6#1"/>
    <dgm:cxn modelId="{99533791-24C8-4E9C-B2D1-6F3F9D8B65D6}" type="presParOf" srcId="{A9403ECE-A64C-4297-82FA-D3D0F4619A83}" destId="{AAD78BB6-9DA9-4D81-BB9F-7231C53E4152}" srcOrd="10" destOrd="0" presId="urn:microsoft.com/office/officeart/2005/8/layout/cycle6#1"/>
    <dgm:cxn modelId="{735AA439-7A94-4072-89B8-A99102F4EED3}" type="presParOf" srcId="{A9403ECE-A64C-4297-82FA-D3D0F4619A83}" destId="{827D5EAE-7E5F-4204-A742-FB8C25029249}" srcOrd="11" destOrd="0" presId="urn:microsoft.com/office/officeart/2005/8/layout/cycle6#1"/>
    <dgm:cxn modelId="{558D9DFB-12C1-418E-97F9-068C24677B36}" type="presParOf" srcId="{A9403ECE-A64C-4297-82FA-D3D0F4619A83}" destId="{0F7E5297-9780-404F-8122-7FEB41DDF1B1}" srcOrd="12" destOrd="0" presId="urn:microsoft.com/office/officeart/2005/8/layout/cycle6#1"/>
    <dgm:cxn modelId="{7B6175F5-1855-4E73-A388-B1CB8A9C4C36}" type="presParOf" srcId="{A9403ECE-A64C-4297-82FA-D3D0F4619A83}" destId="{F9402DE9-61C8-4502-AFC8-9ADCEA4FEEC2}" srcOrd="13" destOrd="0" presId="urn:microsoft.com/office/officeart/2005/8/layout/cycle6#1"/>
    <dgm:cxn modelId="{A21EB29B-0810-42A1-9831-F7C36BDCDA3E}" type="presParOf" srcId="{A9403ECE-A64C-4297-82FA-D3D0F4619A83}" destId="{590D4E87-4AA7-45C7-90AA-A069D872DABE}" srcOrd="14" destOrd="0" presId="urn:microsoft.com/office/officeart/2005/8/layout/cycle6#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#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0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গোপনীয়তা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আমানতকারীর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সুদের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আদান-প্রদান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F513C9CE-F78D-4130-90A8-8DAB0FEDC04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00B0F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সুবিধাজনকভাবে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2F5E493-CE43-43C8-9834-F7F28136CDC2}" type="parTrans" cxnId="{8A7C8414-00A1-4E29-B252-151F94DD6460}">
      <dgm:prSet/>
      <dgm:spPr/>
      <dgm:t>
        <a:bodyPr/>
        <a:lstStyle/>
        <a:p>
          <a:endParaRPr lang="en-US"/>
        </a:p>
      </dgm:t>
    </dgm:pt>
    <dgm:pt modelId="{ADE62E1D-B755-4EB0-8CC3-69D9C76DC51D}" type="sibTrans" cxnId="{8A7C8414-00A1-4E29-B252-151F94DD6460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B00D-4FF0-49C5-B0CC-BADA05A5E569}" type="pres">
      <dgm:prSet presAssocID="{1C501AC9-AC41-4357-9334-109B9A7CD9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BDC0-0A0A-4793-BA6F-1E13954D699C}" type="pres">
      <dgm:prSet presAssocID="{1C501AC9-AC41-4357-9334-109B9A7CD97D}" presName="spNode" presStyleCnt="0"/>
      <dgm:spPr/>
    </dgm:pt>
    <dgm:pt modelId="{2113D986-0B92-4B4F-9003-5BB16A16C0E6}" type="pres">
      <dgm:prSet presAssocID="{2812C1AF-1A40-431A-A634-B9E762D1473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3865437-ACF7-4477-98CB-AAAF66706827}" type="pres">
      <dgm:prSet presAssocID="{FDE14672-2237-4EB7-A7AD-52F5156BC883}" presName="node" presStyleLbl="node1" presStyleIdx="1" presStyleCnt="5" custRadScaleRad="97200" custRadScaleInc="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0F33-F9F4-4EF7-AD24-2711E45C85F7}" type="pres">
      <dgm:prSet presAssocID="{FDE14672-2237-4EB7-A7AD-52F5156BC883}" presName="spNode" presStyleCnt="0"/>
      <dgm:spPr/>
    </dgm:pt>
    <dgm:pt modelId="{545F999C-2AF9-46FB-9801-8DD8241EE913}" type="pres">
      <dgm:prSet presAssocID="{ED2A5951-BA4E-49BE-9AA0-C1EE93B2883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06CA320-A633-440F-A799-557F75768A8B}" type="pres">
      <dgm:prSet presAssocID="{9EC7E9D1-0EA1-4907-B201-78177FBBCD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69DE-ABF9-4E8B-82AB-AE75D68CEB35}" type="pres">
      <dgm:prSet presAssocID="{9EC7E9D1-0EA1-4907-B201-78177FBBCDBF}" presName="spNode" presStyleCnt="0"/>
      <dgm:spPr/>
    </dgm:pt>
    <dgm:pt modelId="{E6A8D73C-E17F-4A8F-9380-BD0BDDBFC002}" type="pres">
      <dgm:prSet presAssocID="{50F87903-AE35-46DF-B024-11122A6DF9A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73CED1C-8780-4C21-BFDA-D98B5EB9A5E5}" type="pres">
      <dgm:prSet presAssocID="{EF10E8A5-78B6-4502-A707-F40528DF04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8BB6-9DA9-4D81-BB9F-7231C53E4152}" type="pres">
      <dgm:prSet presAssocID="{EF10E8A5-78B6-4502-A707-F40528DF044B}" presName="spNode" presStyleCnt="0"/>
      <dgm:spPr/>
    </dgm:pt>
    <dgm:pt modelId="{827D5EAE-7E5F-4204-A742-FB8C25029249}" type="pres">
      <dgm:prSet presAssocID="{D9EFB733-9AFB-4957-811B-77D95C36288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F7E5297-9780-404F-8122-7FEB41DDF1B1}" type="pres">
      <dgm:prSet presAssocID="{F513C9CE-F78D-4130-90A8-8DAB0FEDC049}" presName="node" presStyleLbl="node1" presStyleIdx="4" presStyleCnt="5" custScaleX="104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2DE9-61C8-4502-AFC8-9ADCEA4FEEC2}" type="pres">
      <dgm:prSet presAssocID="{F513C9CE-F78D-4130-90A8-8DAB0FEDC049}" presName="spNode" presStyleCnt="0"/>
      <dgm:spPr/>
    </dgm:pt>
    <dgm:pt modelId="{590D4E87-4AA7-45C7-90AA-A069D872DABE}" type="pres">
      <dgm:prSet presAssocID="{ADE62E1D-B755-4EB0-8CC3-69D9C76DC51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453FD9E-942E-4EBA-9D57-18502F864A1B}" type="presOf" srcId="{ED2A5951-BA4E-49BE-9AA0-C1EE93B28839}" destId="{545F999C-2AF9-46FB-9801-8DD8241EE913}" srcOrd="0" destOrd="0" presId="urn:microsoft.com/office/officeart/2005/8/layout/cycle6#2"/>
    <dgm:cxn modelId="{BBD3C590-A6C9-49DA-8CFD-0A1FFA721A25}" type="presOf" srcId="{ADE62E1D-B755-4EB0-8CC3-69D9C76DC51D}" destId="{590D4E87-4AA7-45C7-90AA-A069D872DABE}" srcOrd="0" destOrd="0" presId="urn:microsoft.com/office/officeart/2005/8/layout/cycle6#2"/>
    <dgm:cxn modelId="{8A7C8414-00A1-4E29-B252-151F94DD6460}" srcId="{A0589BD7-5764-422B-BDD9-7A5E77D908ED}" destId="{F513C9CE-F78D-4130-90A8-8DAB0FEDC049}" srcOrd="4" destOrd="0" parTransId="{E2F5E493-CE43-43C8-9834-F7F28136CDC2}" sibTransId="{ADE62E1D-B755-4EB0-8CC3-69D9C76DC51D}"/>
    <dgm:cxn modelId="{0B907F78-5478-4FD8-B6B1-5F40CD43BE77}" type="presOf" srcId="{2812C1AF-1A40-431A-A634-B9E762D14736}" destId="{2113D986-0B92-4B4F-9003-5BB16A16C0E6}" srcOrd="0" destOrd="0" presId="urn:microsoft.com/office/officeart/2005/8/layout/cycle6#2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01EEA152-C7C7-4F55-A386-E4911224F3A4}" type="presOf" srcId="{50F87903-AE35-46DF-B024-11122A6DF9A1}" destId="{E6A8D73C-E17F-4A8F-9380-BD0BDDBFC002}" srcOrd="0" destOrd="0" presId="urn:microsoft.com/office/officeart/2005/8/layout/cycle6#2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0E61F28C-E39A-4EC5-A355-EA17E424EC3A}" type="presOf" srcId="{D9EFB733-9AFB-4957-811B-77D95C362883}" destId="{827D5EAE-7E5F-4204-A742-FB8C25029249}" srcOrd="0" destOrd="0" presId="urn:microsoft.com/office/officeart/2005/8/layout/cycle6#2"/>
    <dgm:cxn modelId="{8D679F14-C8F8-4F9D-877C-7DA226F361E7}" type="presOf" srcId="{A0589BD7-5764-422B-BDD9-7A5E77D908ED}" destId="{A9403ECE-A64C-4297-82FA-D3D0F4619A83}" srcOrd="0" destOrd="0" presId="urn:microsoft.com/office/officeart/2005/8/layout/cycle6#2"/>
    <dgm:cxn modelId="{292E2699-47DA-4A2A-8EFB-8223C2D9DA70}" type="presOf" srcId="{EF10E8A5-78B6-4502-A707-F40528DF044B}" destId="{C73CED1C-8780-4C21-BFDA-D98B5EB9A5E5}" srcOrd="0" destOrd="0" presId="urn:microsoft.com/office/officeart/2005/8/layout/cycle6#2"/>
    <dgm:cxn modelId="{5752A4F4-CFC2-4B4F-AAEC-502FF61DA256}" type="presOf" srcId="{F513C9CE-F78D-4130-90A8-8DAB0FEDC049}" destId="{0F7E5297-9780-404F-8122-7FEB41DDF1B1}" srcOrd="0" destOrd="0" presId="urn:microsoft.com/office/officeart/2005/8/layout/cycle6#2"/>
    <dgm:cxn modelId="{F6A29B14-8355-492C-B4C5-13F991E49686}" type="presOf" srcId="{FDE14672-2237-4EB7-A7AD-52F5156BC883}" destId="{13865437-ACF7-4477-98CB-AAAF66706827}" srcOrd="0" destOrd="0" presId="urn:microsoft.com/office/officeart/2005/8/layout/cycle6#2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0406F50B-9FC1-4B59-B0B2-8FCAF0840E74}" type="presOf" srcId="{1C501AC9-AC41-4357-9334-109B9A7CD97D}" destId="{6F8FB00D-4FF0-49C5-B0CC-BADA05A5E569}" srcOrd="0" destOrd="0" presId="urn:microsoft.com/office/officeart/2005/8/layout/cycle6#2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9EA072F9-AC0E-466B-8C4B-CA0FD204FC2D}" type="presOf" srcId="{9EC7E9D1-0EA1-4907-B201-78177FBBCDBF}" destId="{006CA320-A633-440F-A799-557F75768A8B}" srcOrd="0" destOrd="0" presId="urn:microsoft.com/office/officeart/2005/8/layout/cycle6#2"/>
    <dgm:cxn modelId="{A1AADE80-4BDC-4129-8AEF-905F7BBFC01C}" type="presParOf" srcId="{A9403ECE-A64C-4297-82FA-D3D0F4619A83}" destId="{6F8FB00D-4FF0-49C5-B0CC-BADA05A5E569}" srcOrd="0" destOrd="0" presId="urn:microsoft.com/office/officeart/2005/8/layout/cycle6#2"/>
    <dgm:cxn modelId="{EAD510BD-09D8-4A21-8971-DDE14D6A20DB}" type="presParOf" srcId="{A9403ECE-A64C-4297-82FA-D3D0F4619A83}" destId="{9E77BDC0-0A0A-4793-BA6F-1E13954D699C}" srcOrd="1" destOrd="0" presId="urn:microsoft.com/office/officeart/2005/8/layout/cycle6#2"/>
    <dgm:cxn modelId="{AFB83507-F639-4EF0-A121-60EA85ADCA82}" type="presParOf" srcId="{A9403ECE-A64C-4297-82FA-D3D0F4619A83}" destId="{2113D986-0B92-4B4F-9003-5BB16A16C0E6}" srcOrd="2" destOrd="0" presId="urn:microsoft.com/office/officeart/2005/8/layout/cycle6#2"/>
    <dgm:cxn modelId="{CFEB7F58-A65A-4C09-A4E3-FDABD1358ED7}" type="presParOf" srcId="{A9403ECE-A64C-4297-82FA-D3D0F4619A83}" destId="{13865437-ACF7-4477-98CB-AAAF66706827}" srcOrd="3" destOrd="0" presId="urn:microsoft.com/office/officeart/2005/8/layout/cycle6#2"/>
    <dgm:cxn modelId="{08C3FE15-EF53-463E-848F-352FB86E922B}" type="presParOf" srcId="{A9403ECE-A64C-4297-82FA-D3D0F4619A83}" destId="{D7330F33-F9F4-4EF7-AD24-2711E45C85F7}" srcOrd="4" destOrd="0" presId="urn:microsoft.com/office/officeart/2005/8/layout/cycle6#2"/>
    <dgm:cxn modelId="{5F1B720C-C0A8-4B2E-A458-12303E1BC6F3}" type="presParOf" srcId="{A9403ECE-A64C-4297-82FA-D3D0F4619A83}" destId="{545F999C-2AF9-46FB-9801-8DD8241EE913}" srcOrd="5" destOrd="0" presId="urn:microsoft.com/office/officeart/2005/8/layout/cycle6#2"/>
    <dgm:cxn modelId="{C22882AB-33D1-426A-9430-FDF84BA4A0F5}" type="presParOf" srcId="{A9403ECE-A64C-4297-82FA-D3D0F4619A83}" destId="{006CA320-A633-440F-A799-557F75768A8B}" srcOrd="6" destOrd="0" presId="urn:microsoft.com/office/officeart/2005/8/layout/cycle6#2"/>
    <dgm:cxn modelId="{FD7D44E2-C350-4738-BDE5-3E894CA7A58A}" type="presParOf" srcId="{A9403ECE-A64C-4297-82FA-D3D0F4619A83}" destId="{780D69DE-ABF9-4E8B-82AB-AE75D68CEB35}" srcOrd="7" destOrd="0" presId="urn:microsoft.com/office/officeart/2005/8/layout/cycle6#2"/>
    <dgm:cxn modelId="{B395F739-F1EB-44B8-BF4A-33B0C9AE84FE}" type="presParOf" srcId="{A9403ECE-A64C-4297-82FA-D3D0F4619A83}" destId="{E6A8D73C-E17F-4A8F-9380-BD0BDDBFC002}" srcOrd="8" destOrd="0" presId="urn:microsoft.com/office/officeart/2005/8/layout/cycle6#2"/>
    <dgm:cxn modelId="{B9FE4AEA-11F3-45ED-872B-5CEBCA12E3E5}" type="presParOf" srcId="{A9403ECE-A64C-4297-82FA-D3D0F4619A83}" destId="{C73CED1C-8780-4C21-BFDA-D98B5EB9A5E5}" srcOrd="9" destOrd="0" presId="urn:microsoft.com/office/officeart/2005/8/layout/cycle6#2"/>
    <dgm:cxn modelId="{156D7415-8BB8-492C-BB3A-4728B79FD667}" type="presParOf" srcId="{A9403ECE-A64C-4297-82FA-D3D0F4619A83}" destId="{AAD78BB6-9DA9-4D81-BB9F-7231C53E4152}" srcOrd="10" destOrd="0" presId="urn:microsoft.com/office/officeart/2005/8/layout/cycle6#2"/>
    <dgm:cxn modelId="{A85E6B82-B748-4277-A8B5-CD9FCBC24450}" type="presParOf" srcId="{A9403ECE-A64C-4297-82FA-D3D0F4619A83}" destId="{827D5EAE-7E5F-4204-A742-FB8C25029249}" srcOrd="11" destOrd="0" presId="urn:microsoft.com/office/officeart/2005/8/layout/cycle6#2"/>
    <dgm:cxn modelId="{D3998B82-E47B-4519-8411-2D34AE04F9C6}" type="presParOf" srcId="{A9403ECE-A64C-4297-82FA-D3D0F4619A83}" destId="{0F7E5297-9780-404F-8122-7FEB41DDF1B1}" srcOrd="12" destOrd="0" presId="urn:microsoft.com/office/officeart/2005/8/layout/cycle6#2"/>
    <dgm:cxn modelId="{F41D8246-4C62-432F-9BCC-BEFB90CB3A66}" type="presParOf" srcId="{A9403ECE-A64C-4297-82FA-D3D0F4619A83}" destId="{F9402DE9-61C8-4502-AFC8-9ADCEA4FEEC2}" srcOrd="13" destOrd="0" presId="urn:microsoft.com/office/officeart/2005/8/layout/cycle6#2"/>
    <dgm:cxn modelId="{29D08D4B-4461-4357-97AD-03587B6F8387}" type="presParOf" srcId="{A9403ECE-A64C-4297-82FA-D3D0F4619A83}" destId="{590D4E87-4AA7-45C7-90AA-A069D872DABE}" srcOrd="14" destOrd="0" presId="urn:microsoft.com/office/officeart/2005/8/layout/cycle6#2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#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সততা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সুদ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মক্কেল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চেক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অংকনে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সতর্কতা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নিয়ম-কানুন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চলবে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B00D-4FF0-49C5-B0CC-BADA05A5E569}" type="pres">
      <dgm:prSet presAssocID="{1C501AC9-AC41-4357-9334-109B9A7CD9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BDC0-0A0A-4793-BA6F-1E13954D699C}" type="pres">
      <dgm:prSet presAssocID="{1C501AC9-AC41-4357-9334-109B9A7CD97D}" presName="spNode" presStyleCnt="0"/>
      <dgm:spPr/>
    </dgm:pt>
    <dgm:pt modelId="{2113D986-0B92-4B4F-9003-5BB16A16C0E6}" type="pres">
      <dgm:prSet presAssocID="{2812C1AF-1A40-431A-A634-B9E762D14736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3865437-ACF7-4477-98CB-AAAF66706827}" type="pres">
      <dgm:prSet presAssocID="{FDE14672-2237-4EB7-A7AD-52F5156BC883}" presName="node" presStyleLbl="node1" presStyleIdx="1" presStyleCnt="4" custRadScaleRad="97200" custRadScaleInc="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0F33-F9F4-4EF7-AD24-2711E45C85F7}" type="pres">
      <dgm:prSet presAssocID="{FDE14672-2237-4EB7-A7AD-52F5156BC883}" presName="spNode" presStyleCnt="0"/>
      <dgm:spPr/>
    </dgm:pt>
    <dgm:pt modelId="{545F999C-2AF9-46FB-9801-8DD8241EE913}" type="pres">
      <dgm:prSet presAssocID="{ED2A5951-BA4E-49BE-9AA0-C1EE93B2883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06CA320-A633-440F-A799-557F75768A8B}" type="pres">
      <dgm:prSet presAssocID="{9EC7E9D1-0EA1-4907-B201-78177FBBCD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69DE-ABF9-4E8B-82AB-AE75D68CEB35}" type="pres">
      <dgm:prSet presAssocID="{9EC7E9D1-0EA1-4907-B201-78177FBBCDBF}" presName="spNode" presStyleCnt="0"/>
      <dgm:spPr/>
    </dgm:pt>
    <dgm:pt modelId="{E6A8D73C-E17F-4A8F-9380-BD0BDDBFC002}" type="pres">
      <dgm:prSet presAssocID="{50F87903-AE35-46DF-B024-11122A6DF9A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C73CED1C-8780-4C21-BFDA-D98B5EB9A5E5}" type="pres">
      <dgm:prSet presAssocID="{EF10E8A5-78B6-4502-A707-F40528DF04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8BB6-9DA9-4D81-BB9F-7231C53E4152}" type="pres">
      <dgm:prSet presAssocID="{EF10E8A5-78B6-4502-A707-F40528DF044B}" presName="spNode" presStyleCnt="0"/>
      <dgm:spPr/>
    </dgm:pt>
    <dgm:pt modelId="{827D5EAE-7E5F-4204-A742-FB8C25029249}" type="pres">
      <dgm:prSet presAssocID="{D9EFB733-9AFB-4957-811B-77D95C36288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F62525E-715C-4D01-8CD6-5357A19AA0DD}" type="presOf" srcId="{2812C1AF-1A40-431A-A634-B9E762D14736}" destId="{2113D986-0B92-4B4F-9003-5BB16A16C0E6}" srcOrd="0" destOrd="0" presId="urn:microsoft.com/office/officeart/2005/8/layout/cycle6#3"/>
    <dgm:cxn modelId="{99D37FDD-4843-4F91-A80D-2073EE6B073F}" type="presOf" srcId="{50F87903-AE35-46DF-B024-11122A6DF9A1}" destId="{E6A8D73C-E17F-4A8F-9380-BD0BDDBFC002}" srcOrd="0" destOrd="0" presId="urn:microsoft.com/office/officeart/2005/8/layout/cycle6#3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7879EADC-9F37-47D7-A892-0BB0E9A09F9C}" type="presOf" srcId="{9EC7E9D1-0EA1-4907-B201-78177FBBCDBF}" destId="{006CA320-A633-440F-A799-557F75768A8B}" srcOrd="0" destOrd="0" presId="urn:microsoft.com/office/officeart/2005/8/layout/cycle6#3"/>
    <dgm:cxn modelId="{695DCABF-33E6-4931-8869-3506A074BEA6}" type="presOf" srcId="{D9EFB733-9AFB-4957-811B-77D95C362883}" destId="{827D5EAE-7E5F-4204-A742-FB8C25029249}" srcOrd="0" destOrd="0" presId="urn:microsoft.com/office/officeart/2005/8/layout/cycle6#3"/>
    <dgm:cxn modelId="{BFCBAD0E-F529-437F-9FF3-4A8E1FC44FC1}" type="presOf" srcId="{1C501AC9-AC41-4357-9334-109B9A7CD97D}" destId="{6F8FB00D-4FF0-49C5-B0CC-BADA05A5E569}" srcOrd="0" destOrd="0" presId="urn:microsoft.com/office/officeart/2005/8/layout/cycle6#3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6032F0DC-3584-4BC3-8003-37951F144467}" type="presOf" srcId="{A0589BD7-5764-422B-BDD9-7A5E77D908ED}" destId="{A9403ECE-A64C-4297-82FA-D3D0F4619A83}" srcOrd="0" destOrd="0" presId="urn:microsoft.com/office/officeart/2005/8/layout/cycle6#3"/>
    <dgm:cxn modelId="{55E91CCB-97DD-4CC9-BFFE-66BE2553B13A}" type="presOf" srcId="{ED2A5951-BA4E-49BE-9AA0-C1EE93B28839}" destId="{545F999C-2AF9-46FB-9801-8DD8241EE913}" srcOrd="0" destOrd="0" presId="urn:microsoft.com/office/officeart/2005/8/layout/cycle6#3"/>
    <dgm:cxn modelId="{75CD28CF-A2CE-4E15-A484-5FB77F9880D8}" type="presOf" srcId="{EF10E8A5-78B6-4502-A707-F40528DF044B}" destId="{C73CED1C-8780-4C21-BFDA-D98B5EB9A5E5}" srcOrd="0" destOrd="0" presId="urn:microsoft.com/office/officeart/2005/8/layout/cycle6#3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23F8ADA6-F3C8-4F43-882F-2380ACA6B989}" type="presOf" srcId="{FDE14672-2237-4EB7-A7AD-52F5156BC883}" destId="{13865437-ACF7-4477-98CB-AAAF66706827}" srcOrd="0" destOrd="0" presId="urn:microsoft.com/office/officeart/2005/8/layout/cycle6#3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82E06B24-9BEA-4DA3-A2BD-BF66D292EF8D}" type="presParOf" srcId="{A9403ECE-A64C-4297-82FA-D3D0F4619A83}" destId="{6F8FB00D-4FF0-49C5-B0CC-BADA05A5E569}" srcOrd="0" destOrd="0" presId="urn:microsoft.com/office/officeart/2005/8/layout/cycle6#3"/>
    <dgm:cxn modelId="{058DC99C-C3FE-4C10-B5D9-74037474913F}" type="presParOf" srcId="{A9403ECE-A64C-4297-82FA-D3D0F4619A83}" destId="{9E77BDC0-0A0A-4793-BA6F-1E13954D699C}" srcOrd="1" destOrd="0" presId="urn:microsoft.com/office/officeart/2005/8/layout/cycle6#3"/>
    <dgm:cxn modelId="{0AE4F28D-A335-4E1A-B197-07BC8D7AAF5B}" type="presParOf" srcId="{A9403ECE-A64C-4297-82FA-D3D0F4619A83}" destId="{2113D986-0B92-4B4F-9003-5BB16A16C0E6}" srcOrd="2" destOrd="0" presId="urn:microsoft.com/office/officeart/2005/8/layout/cycle6#3"/>
    <dgm:cxn modelId="{C160D3AE-8FCC-4C74-8F7E-5426ADB6770F}" type="presParOf" srcId="{A9403ECE-A64C-4297-82FA-D3D0F4619A83}" destId="{13865437-ACF7-4477-98CB-AAAF66706827}" srcOrd="3" destOrd="0" presId="urn:microsoft.com/office/officeart/2005/8/layout/cycle6#3"/>
    <dgm:cxn modelId="{6C3F90C3-D8DE-4306-8D2A-43A66C00645A}" type="presParOf" srcId="{A9403ECE-A64C-4297-82FA-D3D0F4619A83}" destId="{D7330F33-F9F4-4EF7-AD24-2711E45C85F7}" srcOrd="4" destOrd="0" presId="urn:microsoft.com/office/officeart/2005/8/layout/cycle6#3"/>
    <dgm:cxn modelId="{172A6C7B-6D3B-4D59-82B8-B7899BBA2E1D}" type="presParOf" srcId="{A9403ECE-A64C-4297-82FA-D3D0F4619A83}" destId="{545F999C-2AF9-46FB-9801-8DD8241EE913}" srcOrd="5" destOrd="0" presId="urn:microsoft.com/office/officeart/2005/8/layout/cycle6#3"/>
    <dgm:cxn modelId="{798F84CA-5BBB-46C2-BF26-3BFFD383BE44}" type="presParOf" srcId="{A9403ECE-A64C-4297-82FA-D3D0F4619A83}" destId="{006CA320-A633-440F-A799-557F75768A8B}" srcOrd="6" destOrd="0" presId="urn:microsoft.com/office/officeart/2005/8/layout/cycle6#3"/>
    <dgm:cxn modelId="{2B9409E1-455C-41C0-A1DA-DCFCDF4ECEC4}" type="presParOf" srcId="{A9403ECE-A64C-4297-82FA-D3D0F4619A83}" destId="{780D69DE-ABF9-4E8B-82AB-AE75D68CEB35}" srcOrd="7" destOrd="0" presId="urn:microsoft.com/office/officeart/2005/8/layout/cycle6#3"/>
    <dgm:cxn modelId="{37EB0921-DADE-440C-AB88-8A0EE124C7B5}" type="presParOf" srcId="{A9403ECE-A64C-4297-82FA-D3D0F4619A83}" destId="{E6A8D73C-E17F-4A8F-9380-BD0BDDBFC002}" srcOrd="8" destOrd="0" presId="urn:microsoft.com/office/officeart/2005/8/layout/cycle6#3"/>
    <dgm:cxn modelId="{A6415235-8703-45A3-B91E-5C6E6A62CF4B}" type="presParOf" srcId="{A9403ECE-A64C-4297-82FA-D3D0F4619A83}" destId="{C73CED1C-8780-4C21-BFDA-D98B5EB9A5E5}" srcOrd="9" destOrd="0" presId="urn:microsoft.com/office/officeart/2005/8/layout/cycle6#3"/>
    <dgm:cxn modelId="{F4C43349-EF11-4945-BF84-9B2EDBDA7C43}" type="presParOf" srcId="{A9403ECE-A64C-4297-82FA-D3D0F4619A83}" destId="{AAD78BB6-9DA9-4D81-BB9F-7231C53E4152}" srcOrd="10" destOrd="0" presId="urn:microsoft.com/office/officeart/2005/8/layout/cycle6#3"/>
    <dgm:cxn modelId="{EB610083-954A-4855-862B-665F1DD2E2BB}" type="presParOf" srcId="{A9403ECE-A64C-4297-82FA-D3D0F4619A83}" destId="{827D5EAE-7E5F-4204-A742-FB8C25029249}" srcOrd="11" destOrd="0" presId="urn:microsoft.com/office/officeart/2005/8/layout/cycle6#3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FB00D-4FF0-49C5-B0CC-BADA05A5E569}">
      <dsp:nvSpPr>
        <dsp:cNvPr id="0" name=""/>
        <dsp:cNvSpPr/>
      </dsp:nvSpPr>
      <dsp:spPr>
        <a:xfrm>
          <a:off x="3928264" y="4284"/>
          <a:ext cx="1864128" cy="1211683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987413" y="63433"/>
        <a:ext cx="1745830" cy="1093385"/>
      </dsp:txXfrm>
    </dsp:sp>
    <dsp:sp modelId="{2113D986-0B92-4B4F-9003-5BB16A16C0E6}">
      <dsp:nvSpPr>
        <dsp:cNvPr id="0" name=""/>
        <dsp:cNvSpPr/>
      </dsp:nvSpPr>
      <dsp:spPr>
        <a:xfrm>
          <a:off x="2326130" y="559723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3478684" y="242955"/>
              </a:moveTo>
              <a:arcTo wR="2421513" hR="2421513" stAng="17753133" swAng="19459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65437-ACF7-4477-98CB-AAAF66706827}">
      <dsp:nvSpPr>
        <dsp:cNvPr id="0" name=""/>
        <dsp:cNvSpPr/>
      </dsp:nvSpPr>
      <dsp:spPr>
        <a:xfrm>
          <a:off x="6174034" y="1721189"/>
          <a:ext cx="1864128" cy="121168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গোপনীয়তা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233183" y="1780338"/>
        <a:ext cx="1745830" cy="1093385"/>
      </dsp:txXfrm>
    </dsp:sp>
    <dsp:sp modelId="{545F999C-2AF9-46FB-9801-8DD8241EE913}">
      <dsp:nvSpPr>
        <dsp:cNvPr id="0" name=""/>
        <dsp:cNvSpPr/>
      </dsp:nvSpPr>
      <dsp:spPr>
        <a:xfrm>
          <a:off x="2376852" y="706960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4836272" y="2240787"/>
              </a:moveTo>
              <a:arcTo wR="2421513" hR="2421513" stAng="21343191" swAng="211088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A320-A633-440F-A799-557F75768A8B}">
      <dsp:nvSpPr>
        <dsp:cNvPr id="0" name=""/>
        <dsp:cNvSpPr/>
      </dsp:nvSpPr>
      <dsp:spPr>
        <a:xfrm>
          <a:off x="5351594" y="4384843"/>
          <a:ext cx="1864128" cy="121168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আমানতকারীর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410743" y="4443992"/>
        <a:ext cx="1745830" cy="1093385"/>
      </dsp:txXfrm>
    </dsp:sp>
    <dsp:sp modelId="{E6A8D73C-E17F-4A8F-9380-BD0BDDBFC002}">
      <dsp:nvSpPr>
        <dsp:cNvPr id="0" name=""/>
        <dsp:cNvSpPr/>
      </dsp:nvSpPr>
      <dsp:spPr>
        <a:xfrm>
          <a:off x="2438815" y="610126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2903153" y="4794643"/>
              </a:moveTo>
              <a:arcTo wR="2421513" hR="2421513" stAng="4711639" swAng="13767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CED1C-8780-4C21-BFDA-D98B5EB9A5E5}">
      <dsp:nvSpPr>
        <dsp:cNvPr id="0" name=""/>
        <dsp:cNvSpPr/>
      </dsp:nvSpPr>
      <dsp:spPr>
        <a:xfrm>
          <a:off x="2504934" y="4384843"/>
          <a:ext cx="1864128" cy="121168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সুদের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আদান-প্রদান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ফি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564083" y="4443992"/>
        <a:ext cx="1745830" cy="1093385"/>
      </dsp:txXfrm>
    </dsp:sp>
    <dsp:sp modelId="{827D5EAE-7E5F-4204-A742-FB8C25029249}">
      <dsp:nvSpPr>
        <dsp:cNvPr id="0" name=""/>
        <dsp:cNvSpPr/>
      </dsp:nvSpPr>
      <dsp:spPr>
        <a:xfrm>
          <a:off x="2438815" y="610126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404764" y="3761830"/>
              </a:moveTo>
              <a:arcTo wR="2421513" hR="2421513" stAng="8783536" swAng="21967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E5297-9780-404F-8122-7FEB41DDF1B1}">
      <dsp:nvSpPr>
        <dsp:cNvPr id="0" name=""/>
        <dsp:cNvSpPr/>
      </dsp:nvSpPr>
      <dsp:spPr>
        <a:xfrm>
          <a:off x="1582011" y="1677509"/>
          <a:ext cx="1950642" cy="1211683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সুবিধাজনকভাবে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পরিশোধের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641160" y="1736658"/>
        <a:ext cx="1832344" cy="1093385"/>
      </dsp:txXfrm>
    </dsp:sp>
    <dsp:sp modelId="{590D4E87-4AA7-45C7-90AA-A069D872DABE}">
      <dsp:nvSpPr>
        <dsp:cNvPr id="0" name=""/>
        <dsp:cNvSpPr/>
      </dsp:nvSpPr>
      <dsp:spPr>
        <a:xfrm>
          <a:off x="2438815" y="610126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421819" y="1055880"/>
              </a:moveTo>
              <a:arcTo wR="2421513" hR="2421513" stAng="12859799" swAng="19621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#2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#3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0DD1-9329-42E2-9461-3DCFCB3B7F70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CF598-4C71-4800-93CC-CC821E607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F598-4C71-4800-93CC-CC821E6076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1659" y="35909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97214" y="301972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2264" y="301972"/>
            <a:ext cx="45719" cy="6301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80617" y="301971"/>
            <a:ext cx="45719" cy="6301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3033" y="6603711"/>
            <a:ext cx="92281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54951" y="1056097"/>
            <a:ext cx="7495358" cy="5131594"/>
            <a:chOff x="1828800" y="1130871"/>
            <a:chExt cx="7490459" cy="5166877"/>
          </a:xfrm>
        </p:grpSpPr>
        <p:sp>
          <p:nvSpPr>
            <p:cNvPr id="7" name="Rectangle 6"/>
            <p:cNvSpPr/>
            <p:nvPr/>
          </p:nvSpPr>
          <p:spPr>
            <a:xfrm>
              <a:off x="1828800" y="1130871"/>
              <a:ext cx="7467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6248400"/>
              <a:ext cx="7467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1176590"/>
              <a:ext cx="45719" cy="511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73540" y="1130871"/>
              <a:ext cx="45719" cy="51668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00700" y="1101504"/>
            <a:ext cx="1175900" cy="803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43539" y="1101504"/>
            <a:ext cx="1146144" cy="803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1165" y="5384867"/>
            <a:ext cx="1145435" cy="750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43893" y="5384867"/>
            <a:ext cx="1145789" cy="7502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54688" y="359097"/>
            <a:ext cx="992414" cy="625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3033" y="3213290"/>
            <a:ext cx="638626" cy="9777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15198" y="3213290"/>
            <a:ext cx="726076" cy="974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1799" y="6161383"/>
            <a:ext cx="990600" cy="4914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51" y="1105108"/>
            <a:ext cx="7508051" cy="4916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309377"/>
            <a:ext cx="1035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চুক্তিবদ্ধ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চুক্তিবদ্ধ</a:t>
            </a:r>
            <a:r>
              <a:rPr lang="en-US" sz="4000" dirty="0"/>
              <a:t>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83088"/>
            <a:ext cx="5821236" cy="38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80664"/>
            <a:ext cx="1039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62927" y="1445365"/>
            <a:ext cx="1641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ব্যাংক</a:t>
            </a:r>
            <a:r>
              <a:rPr lang="en-US" sz="4000" dirty="0"/>
              <a:t> </a:t>
            </a:r>
            <a:r>
              <a:rPr lang="en-US" sz="4000" dirty="0" err="1"/>
              <a:t>গ্রাহকের</a:t>
            </a:r>
            <a:r>
              <a:rPr lang="en-US" sz="4000" dirty="0"/>
              <a:t> </a:t>
            </a:r>
            <a:r>
              <a:rPr lang="en-US" sz="4000" dirty="0" err="1"/>
              <a:t>অছি</a:t>
            </a:r>
            <a:r>
              <a:rPr lang="en-US" sz="4000" dirty="0"/>
              <a:t> 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" y="5445296"/>
            <a:ext cx="10388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স্বর্ণালংকার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81" y="1073977"/>
            <a:ext cx="3635259" cy="2046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3042802"/>
            <a:ext cx="3426824" cy="20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309377"/>
            <a:ext cx="1043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2009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বন্ধক</a:t>
            </a:r>
            <a:r>
              <a:rPr lang="en-US" sz="3600" dirty="0"/>
              <a:t> </a:t>
            </a:r>
            <a:r>
              <a:rPr lang="en-US" sz="3600" dirty="0" err="1"/>
              <a:t>দাতা-বন্ধক</a:t>
            </a:r>
            <a:r>
              <a:rPr lang="en-US" sz="3600" dirty="0"/>
              <a:t> </a:t>
            </a:r>
            <a:r>
              <a:rPr lang="en-US" sz="3600" dirty="0" err="1"/>
              <a:t>গ্রহীতা</a:t>
            </a:r>
            <a:r>
              <a:rPr lang="en-US" sz="3600" dirty="0"/>
              <a:t>  </a:t>
            </a:r>
            <a:r>
              <a:rPr lang="en-US" sz="3600" dirty="0" err="1"/>
              <a:t>সম্পর্ক</a:t>
            </a:r>
            <a:r>
              <a:rPr lang="en-US" sz="3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1251" y="5388272"/>
            <a:ext cx="9144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/>
              <a:t>বন্ধক</a:t>
            </a:r>
            <a:r>
              <a:rPr lang="en-US" sz="2800" dirty="0"/>
              <a:t> </a:t>
            </a:r>
            <a:r>
              <a:rPr lang="en-US" sz="2800" dirty="0" err="1"/>
              <a:t>দাতা-বন্ধক</a:t>
            </a:r>
            <a:r>
              <a:rPr lang="en-US" sz="2800" dirty="0"/>
              <a:t> </a:t>
            </a:r>
            <a:r>
              <a:rPr lang="en-US" sz="2800" dirty="0" err="1"/>
              <a:t>গ্রহীতা</a:t>
            </a:r>
            <a:r>
              <a:rPr lang="en-US" sz="2800" dirty="0"/>
              <a:t>  </a:t>
            </a:r>
            <a:r>
              <a:rPr lang="en-US" sz="2800" dirty="0" err="1"/>
              <a:t>সম্পর্ক</a:t>
            </a:r>
            <a:r>
              <a:rPr lang="en-US" sz="2800" dirty="0"/>
              <a:t> </a:t>
            </a:r>
            <a:r>
              <a:rPr lang="en-US" sz="2800" dirty="0" err="1"/>
              <a:t>সৃষ্টি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91" y="1214149"/>
            <a:ext cx="6604858" cy="37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512" y="416044"/>
            <a:ext cx="997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ব্যাংক</a:t>
            </a:r>
            <a:r>
              <a:rPr lang="en-US" sz="4000" dirty="0"/>
              <a:t> </a:t>
            </a:r>
            <a:r>
              <a:rPr lang="en-US" sz="4000" dirty="0" err="1"/>
              <a:t>গ্রাহকের</a:t>
            </a:r>
            <a:r>
              <a:rPr lang="en-US" sz="4000" dirty="0"/>
              <a:t> </a:t>
            </a:r>
            <a:r>
              <a:rPr lang="en-US" sz="4000" dirty="0" err="1"/>
              <a:t>প্রতিনিধি</a:t>
            </a:r>
            <a:r>
              <a:rPr lang="en-US" sz="4000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44" y="1195657"/>
            <a:ext cx="4052607" cy="2583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3" y="2618218"/>
            <a:ext cx="3907837" cy="26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4864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5626964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1" y="1863933"/>
            <a:ext cx="5238750" cy="32530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883919"/>
            <a:ext cx="45719" cy="544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8400" y="838200"/>
            <a:ext cx="76200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1383339"/>
              </p:ext>
            </p:extLst>
          </p:nvPr>
        </p:nvGraphicFramePr>
        <p:xfrm>
          <a:off x="1143000" y="685800"/>
          <a:ext cx="96774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648200" y="2133600"/>
            <a:ext cx="2514600" cy="236220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9377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অর্থ</a:t>
            </a:r>
            <a:r>
              <a:rPr lang="en-US" sz="4000" dirty="0"/>
              <a:t> </a:t>
            </a:r>
            <a:r>
              <a:rPr lang="en-US" sz="4000" dirty="0" err="1"/>
              <a:t>ফেরত</a:t>
            </a:r>
            <a:r>
              <a:rPr lang="en-US" sz="4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চাহিবামাত্র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16139"/>
            <a:ext cx="4528725" cy="35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54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2009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গোপনীয়তা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541202"/>
            <a:ext cx="1028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1" y="1235920"/>
            <a:ext cx="5431833" cy="3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46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08051" y="975185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0088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61935" y="1558873"/>
            <a:ext cx="2364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7193"/>
            <a:ext cx="5943600" cy="3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39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67" y="1235920"/>
            <a:ext cx="5016049" cy="37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2222" r="12963" b="7778"/>
          <a:stretch/>
        </p:blipFill>
        <p:spPr>
          <a:xfrm>
            <a:off x="7162800" y="508000"/>
            <a:ext cx="4102654" cy="56194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85327" y="5334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১২.০, ১২.১, ১২.২ ও ৩ </a:t>
            </a:r>
          </a:p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52400"/>
            <a:ext cx="11430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152400"/>
            <a:ext cx="45719" cy="635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6400800"/>
            <a:ext cx="11430000" cy="110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1689080" y="152400"/>
            <a:ext cx="45719" cy="631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198119"/>
            <a:ext cx="76200" cy="627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98120"/>
            <a:ext cx="45719" cy="627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152400"/>
            <a:ext cx="45719" cy="631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66553" y="198119"/>
            <a:ext cx="45719" cy="627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350519" y="369418"/>
            <a:ext cx="114299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6160922"/>
            <a:ext cx="113842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914400"/>
            <a:ext cx="4191000" cy="4953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 কুমার দাস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 এন . হাই স্কুল।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চাদপুর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9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309377"/>
            <a:ext cx="102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07271" y="1017640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386" y="5541202"/>
            <a:ext cx="10308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ঋণগ্রহীতাকে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2990" y="1938584"/>
            <a:ext cx="2305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4139"/>
            <a:ext cx="5809247" cy="25608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972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1473739"/>
              </p:ext>
            </p:extLst>
          </p:nvPr>
        </p:nvGraphicFramePr>
        <p:xfrm>
          <a:off x="1143000" y="685800"/>
          <a:ext cx="96774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648200" y="2667000"/>
            <a:ext cx="25146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6044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দাগকাটা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37656" y="1897323"/>
            <a:ext cx="115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7417"/>
            <a:ext cx="4327609" cy="1763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30" y="3040517"/>
            <a:ext cx="4263975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8462" y="5193241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5216100"/>
            <a:ext cx="8479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চাহিবামাত্র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7717"/>
            <a:ext cx="5509621" cy="32231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91800" y="824773"/>
            <a:ext cx="45719" cy="5545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126" y="101429"/>
            <a:ext cx="10744200" cy="660368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033" y="1269507"/>
            <a:ext cx="75942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4" y="2003638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3033" y="2833788"/>
            <a:ext cx="4343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94" y="2734082"/>
            <a:ext cx="4343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033" y="3639521"/>
            <a:ext cx="79752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3033" y="5188014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3033" y="1987952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745278"/>
            <a:ext cx="6934200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2762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5965" y="5944862"/>
            <a:ext cx="3857035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7994" y="4341930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610" y="4473526"/>
            <a:ext cx="470059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5076882"/>
            <a:ext cx="502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শেয়ারহোল্ডারের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182" y="52821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5125" y="101430"/>
            <a:ext cx="107899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5126" y="101430"/>
            <a:ext cx="45719" cy="65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0845" y="6659392"/>
            <a:ext cx="106984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719326" y="147149"/>
            <a:ext cx="45719" cy="65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2" grpId="0" animBg="1"/>
      <p:bldP spid="12" grpId="1" animBg="1"/>
      <p:bldP spid="12" grpId="2" animBg="1"/>
      <p:bldP spid="12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9589" y="117985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3313" y="133586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6781" y="962848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410" y="1390144"/>
            <a:ext cx="690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411" y="2170107"/>
            <a:ext cx="3328988" cy="718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ডেটর-ক্রেডিটর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14837" y="2139551"/>
            <a:ext cx="3457575" cy="731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চুক্তিবদ্ধ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876045" y="2177349"/>
            <a:ext cx="3836094" cy="681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সামাজিকতার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8972602" y="3567928"/>
            <a:ext cx="2314566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22222" y="3546549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440" y="3615505"/>
            <a:ext cx="2178832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ii ও iii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131" y="4262172"/>
            <a:ext cx="6008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4403" y="4910370"/>
            <a:ext cx="2837507" cy="693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স্বর্ণালঙ্কার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479133" y="4822410"/>
            <a:ext cx="3144150" cy="838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দেনা-পাওনা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872424" y="4818606"/>
            <a:ext cx="3386137" cy="885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28693" y="2862349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653" y="5603743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1558" y="6136631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(ক)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33543" y="3587425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301183" y="6136629"/>
            <a:ext cx="1943101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46969" y="6136630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70902" y="6136629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29624" y="1173067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3620" y="133586"/>
            <a:ext cx="11621446" cy="5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6496" y="133584"/>
            <a:ext cx="62844" cy="65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9402" y="6645191"/>
            <a:ext cx="115656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929347" y="202164"/>
            <a:ext cx="55781" cy="6488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4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805" y="5099417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0948" y="5122277"/>
            <a:ext cx="8119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883919"/>
            <a:ext cx="45719" cy="544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9400" y="861059"/>
            <a:ext cx="45719" cy="5509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6350"/>
          <a:stretch/>
        </p:blipFill>
        <p:spPr>
          <a:xfrm>
            <a:off x="3535550" y="1794032"/>
            <a:ext cx="5395219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279072" y="660903"/>
            <a:ext cx="951084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66010" y="662578"/>
            <a:ext cx="45719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6009" y="6225178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44200" y="715553"/>
            <a:ext cx="45719" cy="5539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266009" y="1645918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706622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057399" y="714605"/>
            <a:ext cx="45719" cy="5510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01200" y="660903"/>
            <a:ext cx="45719" cy="5564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6286" y="740229"/>
            <a:ext cx="812800" cy="914400"/>
          </a:xfrm>
          <a:custGeom>
            <a:avLst/>
            <a:gdLst>
              <a:gd name="connsiteX0" fmla="*/ 0 w 812800"/>
              <a:gd name="connsiteY0" fmla="*/ 0 h 914400"/>
              <a:gd name="connsiteX1" fmla="*/ 711200 w 812800"/>
              <a:gd name="connsiteY1" fmla="*/ 914400 h 914400"/>
              <a:gd name="connsiteX2" fmla="*/ 711200 w 812800"/>
              <a:gd name="connsiteY2" fmla="*/ 914400 h 914400"/>
              <a:gd name="connsiteX3" fmla="*/ 711200 w 812800"/>
              <a:gd name="connsiteY3" fmla="*/ 914400 h 914400"/>
              <a:gd name="connsiteX4" fmla="*/ 812800 w 812800"/>
              <a:gd name="connsiteY4" fmla="*/ 899885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914400">
                <a:moveTo>
                  <a:pt x="0" y="0"/>
                </a:moveTo>
                <a:lnTo>
                  <a:pt x="711200" y="914400"/>
                </a:lnTo>
                <a:lnTo>
                  <a:pt x="711200" y="914400"/>
                </a:lnTo>
                <a:lnTo>
                  <a:pt x="711200" y="914400"/>
                </a:lnTo>
                <a:lnTo>
                  <a:pt x="812800" y="89988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77257" y="696686"/>
            <a:ext cx="798286" cy="986971"/>
          </a:xfrm>
          <a:custGeom>
            <a:avLst/>
            <a:gdLst>
              <a:gd name="connsiteX0" fmla="*/ 798286 w 798286"/>
              <a:gd name="connsiteY0" fmla="*/ 0 h 986971"/>
              <a:gd name="connsiteX1" fmla="*/ 0 w 798286"/>
              <a:gd name="connsiteY1" fmla="*/ 986971 h 986971"/>
              <a:gd name="connsiteX2" fmla="*/ 0 w 798286"/>
              <a:gd name="connsiteY2" fmla="*/ 986971 h 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286" h="986971">
                <a:moveTo>
                  <a:pt x="798286" y="0"/>
                </a:moveTo>
                <a:lnTo>
                  <a:pt x="0" y="986971"/>
                </a:lnTo>
                <a:lnTo>
                  <a:pt x="0" y="986971"/>
                </a:lnTo>
              </a:path>
            </a:pathLst>
          </a:cu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622971" y="725714"/>
            <a:ext cx="1103086" cy="943429"/>
          </a:xfrm>
          <a:custGeom>
            <a:avLst/>
            <a:gdLst>
              <a:gd name="connsiteX0" fmla="*/ 1103086 w 1103086"/>
              <a:gd name="connsiteY0" fmla="*/ 0 h 943429"/>
              <a:gd name="connsiteX1" fmla="*/ 0 w 1103086"/>
              <a:gd name="connsiteY1" fmla="*/ 943429 h 943429"/>
              <a:gd name="connsiteX2" fmla="*/ 0 w 1103086"/>
              <a:gd name="connsiteY2" fmla="*/ 943429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943429">
                <a:moveTo>
                  <a:pt x="1103086" y="0"/>
                </a:moveTo>
                <a:lnTo>
                  <a:pt x="0" y="943429"/>
                </a:lnTo>
                <a:lnTo>
                  <a:pt x="0" y="94342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637486" y="711200"/>
            <a:ext cx="1190171" cy="1001486"/>
          </a:xfrm>
          <a:custGeom>
            <a:avLst/>
            <a:gdLst>
              <a:gd name="connsiteX0" fmla="*/ 0 w 1190171"/>
              <a:gd name="connsiteY0" fmla="*/ 0 h 1001486"/>
              <a:gd name="connsiteX1" fmla="*/ 1190171 w 1190171"/>
              <a:gd name="connsiteY1" fmla="*/ 1001486 h 1001486"/>
              <a:gd name="connsiteX2" fmla="*/ 1190171 w 1190171"/>
              <a:gd name="connsiteY2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1" h="1001486">
                <a:moveTo>
                  <a:pt x="0" y="0"/>
                </a:moveTo>
                <a:lnTo>
                  <a:pt x="1190171" y="1001486"/>
                </a:lnTo>
                <a:lnTo>
                  <a:pt x="1190171" y="100148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64343" y="1712686"/>
            <a:ext cx="754743" cy="4586514"/>
          </a:xfrm>
          <a:custGeom>
            <a:avLst/>
            <a:gdLst>
              <a:gd name="connsiteX0" fmla="*/ 0 w 766820"/>
              <a:gd name="connsiteY0" fmla="*/ 0 h 4980118"/>
              <a:gd name="connsiteX1" fmla="*/ 711200 w 766820"/>
              <a:gd name="connsiteY1" fmla="*/ 4542971 h 4980118"/>
              <a:gd name="connsiteX2" fmla="*/ 667657 w 766820"/>
              <a:gd name="connsiteY2" fmla="*/ 4542971 h 49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820" h="4980118">
                <a:moveTo>
                  <a:pt x="0" y="0"/>
                </a:moveTo>
                <a:cubicBezTo>
                  <a:pt x="299962" y="1892904"/>
                  <a:pt x="599924" y="3785809"/>
                  <a:pt x="711200" y="4542971"/>
                </a:cubicBezTo>
                <a:cubicBezTo>
                  <a:pt x="822476" y="5300133"/>
                  <a:pt x="745066" y="4921552"/>
                  <a:pt x="667657" y="45429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91771" y="1712686"/>
            <a:ext cx="740229" cy="4586514"/>
          </a:xfrm>
          <a:custGeom>
            <a:avLst/>
            <a:gdLst>
              <a:gd name="connsiteX0" fmla="*/ 740229 w 740229"/>
              <a:gd name="connsiteY0" fmla="*/ 0 h 4586514"/>
              <a:gd name="connsiteX1" fmla="*/ 0 w 740229"/>
              <a:gd name="connsiteY1" fmla="*/ 4586514 h 4586514"/>
              <a:gd name="connsiteX2" fmla="*/ 0 w 740229"/>
              <a:gd name="connsiteY2" fmla="*/ 4586514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4586514">
                <a:moveTo>
                  <a:pt x="740229" y="0"/>
                </a:moveTo>
                <a:lnTo>
                  <a:pt x="0" y="4586514"/>
                </a:lnTo>
                <a:lnTo>
                  <a:pt x="0" y="458651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644742" y="1417575"/>
            <a:ext cx="1210489" cy="4881625"/>
          </a:xfrm>
          <a:custGeom>
            <a:avLst/>
            <a:gdLst>
              <a:gd name="connsiteX0" fmla="*/ 1220510 w 1220510"/>
              <a:gd name="connsiteY0" fmla="*/ 0 h 4948297"/>
              <a:gd name="connsiteX1" fmla="*/ 102910 w 1220510"/>
              <a:gd name="connsiteY1" fmla="*/ 4513943 h 4948297"/>
              <a:gd name="connsiteX2" fmla="*/ 117424 w 1220510"/>
              <a:gd name="connsiteY2" fmla="*/ 4513943 h 494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0510" h="4948297">
                <a:moveTo>
                  <a:pt x="1220510" y="0"/>
                </a:moveTo>
                <a:cubicBezTo>
                  <a:pt x="847977" y="1504648"/>
                  <a:pt x="286758" y="3761619"/>
                  <a:pt x="102910" y="4513943"/>
                </a:cubicBezTo>
                <a:cubicBezTo>
                  <a:pt x="-80938" y="5266267"/>
                  <a:pt x="18243" y="4890105"/>
                  <a:pt x="117424" y="45139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666515" y="1756229"/>
            <a:ext cx="1077685" cy="4468949"/>
          </a:xfrm>
          <a:custGeom>
            <a:avLst/>
            <a:gdLst>
              <a:gd name="connsiteX0" fmla="*/ 0 w 1211847"/>
              <a:gd name="connsiteY0" fmla="*/ 0 h 4991318"/>
              <a:gd name="connsiteX1" fmla="*/ 1117600 w 1211847"/>
              <a:gd name="connsiteY1" fmla="*/ 4557485 h 4991318"/>
              <a:gd name="connsiteX2" fmla="*/ 1074057 w 1211847"/>
              <a:gd name="connsiteY2" fmla="*/ 4542971 h 499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847" h="4991318">
                <a:moveTo>
                  <a:pt x="0" y="0"/>
                </a:moveTo>
                <a:cubicBezTo>
                  <a:pt x="469295" y="1900161"/>
                  <a:pt x="938591" y="3800323"/>
                  <a:pt x="1117600" y="4557485"/>
                </a:cubicBezTo>
                <a:cubicBezTo>
                  <a:pt x="1296609" y="5314647"/>
                  <a:pt x="1185333" y="4928809"/>
                  <a:pt x="1074057" y="45429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66008" y="5120854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10200" y="5204600"/>
            <a:ext cx="368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96950" y="1751878"/>
            <a:ext cx="992052" cy="7837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07473" y="4267201"/>
            <a:ext cx="981529" cy="7890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31285" y="1707603"/>
            <a:ext cx="975720" cy="744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31285" y="4419600"/>
            <a:ext cx="948145" cy="687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83" y="1788885"/>
            <a:ext cx="5687159" cy="31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" y="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340" y="2871967"/>
            <a:ext cx="8991600" cy="255454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685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51606"/>
            <a:ext cx="9677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81000"/>
            <a:ext cx="76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324600"/>
            <a:ext cx="9677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68940" y="362492"/>
            <a:ext cx="45719" cy="59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600200"/>
            <a:ext cx="96240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397325"/>
            <a:ext cx="45719" cy="600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1393686"/>
            <a:ext cx="96240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10800" y="397325"/>
            <a:ext cx="45719" cy="600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6019800"/>
            <a:ext cx="9601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1905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</p:txBody>
      </p:sp>
    </p:spTree>
    <p:extLst>
      <p:ext uri="{BB962C8B-B14F-4D97-AF65-F5344CB8AC3E}">
        <p14:creationId xmlns:p14="http://schemas.microsoft.com/office/powerpoint/2010/main" val="27879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4167" y="162971"/>
            <a:ext cx="792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4886" y="3845437"/>
            <a:ext cx="344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0221" y="3845436"/>
            <a:ext cx="3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3229" y="5330992"/>
            <a:ext cx="876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762212"/>
            <a:ext cx="10363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81" y="207138"/>
            <a:ext cx="45719" cy="634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84279"/>
            <a:ext cx="102849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94594" y="170228"/>
            <a:ext cx="45719" cy="6382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81" y="6512350"/>
            <a:ext cx="103527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181133"/>
            <a:ext cx="102696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184279"/>
            <a:ext cx="45719" cy="6368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15600" y="229998"/>
            <a:ext cx="45719" cy="6323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55" y="1193988"/>
            <a:ext cx="4276907" cy="2564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17460"/>
          <a:stretch/>
        </p:blipFill>
        <p:spPr>
          <a:xfrm>
            <a:off x="1175520" y="1193989"/>
            <a:ext cx="4399062" cy="25643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8053" y="640080"/>
            <a:ext cx="1020426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8052" y="647700"/>
            <a:ext cx="45719" cy="582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96600" y="647700"/>
            <a:ext cx="45719" cy="582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052" y="6400800"/>
            <a:ext cx="10182496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3772" y="1524765"/>
            <a:ext cx="101585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onali_Bank_headqua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158" y="1830011"/>
            <a:ext cx="2842325" cy="42786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598612" y="816879"/>
            <a:ext cx="370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676400" y="1569719"/>
            <a:ext cx="45719" cy="486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10800" y="1569719"/>
            <a:ext cx="45719" cy="4907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r="58030" b="3965"/>
          <a:stretch/>
        </p:blipFill>
        <p:spPr>
          <a:xfrm>
            <a:off x="4731904" y="1830010"/>
            <a:ext cx="2590800" cy="42865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362200" y="716279"/>
            <a:ext cx="45719" cy="77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487025" y="640080"/>
            <a:ext cx="45719" cy="85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8052" y="6141273"/>
            <a:ext cx="10204267" cy="259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3772" y="1542181"/>
            <a:ext cx="10158548" cy="2116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3771" y="1753812"/>
            <a:ext cx="865300" cy="4362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56519" y="1753813"/>
            <a:ext cx="664029" cy="4387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704" y="1753812"/>
            <a:ext cx="3009785" cy="4311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77" y="195793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825" y="239335"/>
            <a:ext cx="2876550" cy="15906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575" y="516172"/>
            <a:ext cx="876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5829" y="546595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304800"/>
            <a:ext cx="9978571" cy="59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304800"/>
            <a:ext cx="4571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6629400"/>
            <a:ext cx="9982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1304452" y="322943"/>
            <a:ext cx="4571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05345" y="1169796"/>
            <a:ext cx="9932852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4459" y="5334000"/>
            <a:ext cx="99437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04800"/>
            <a:ext cx="76200" cy="637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6600" y="304800"/>
            <a:ext cx="4571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59370" y="4420177"/>
            <a:ext cx="35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3" y="1481563"/>
            <a:ext cx="4296488" cy="2739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298" y="1513488"/>
            <a:ext cx="4204596" cy="27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5981920"/>
              </p:ext>
            </p:extLst>
          </p:nvPr>
        </p:nvGraphicFramePr>
        <p:xfrm>
          <a:off x="2179319" y="513024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334000" y="2133600"/>
            <a:ext cx="24384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3514" y="5320241"/>
            <a:ext cx="1069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293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7" y="1146929"/>
            <a:ext cx="6700157" cy="375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19" y="309377"/>
            <a:ext cx="1054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7167" y="52770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ডেবিট-ক্রেডিট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62927" y="1445365"/>
            <a:ext cx="1641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ডেটর-ক্রেডিটর</a:t>
            </a:r>
            <a:r>
              <a:rPr lang="en-US" sz="4000" dirty="0"/>
              <a:t>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802</Words>
  <Application>Microsoft Office PowerPoint</Application>
  <PresentationFormat>Widescreen</PresentationFormat>
  <Paragraphs>119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</dc:title>
  <dc:creator>AS</dc:creator>
  <cp:lastModifiedBy>UTTAM</cp:lastModifiedBy>
  <cp:revision>443</cp:revision>
  <dcterms:created xsi:type="dcterms:W3CDTF">2006-08-16T00:00:00Z</dcterms:created>
  <dcterms:modified xsi:type="dcterms:W3CDTF">2021-08-06T17:43:44Z</dcterms:modified>
</cp:coreProperties>
</file>