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0" r:id="rId2"/>
    <p:sldId id="286" r:id="rId3"/>
    <p:sldId id="285" r:id="rId4"/>
    <p:sldId id="258" r:id="rId5"/>
    <p:sldId id="259" r:id="rId6"/>
    <p:sldId id="260" r:id="rId7"/>
    <p:sldId id="261" r:id="rId8"/>
    <p:sldId id="287" r:id="rId9"/>
    <p:sldId id="263" r:id="rId10"/>
    <p:sldId id="284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6" r:id="rId20"/>
    <p:sldId id="273" r:id="rId21"/>
    <p:sldId id="277" r:id="rId22"/>
    <p:sldId id="274" r:id="rId23"/>
    <p:sldId id="275" r:id="rId24"/>
    <p:sldId id="278" r:id="rId25"/>
    <p:sldId id="282" r:id="rId26"/>
    <p:sldId id="27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C50B"/>
    <a:srgbClr val="FF66CC"/>
    <a:srgbClr val="66FFFF"/>
    <a:srgbClr val="99FF99"/>
    <a:srgbClr val="F76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75190-0F29-4287-B1B0-59A7205C78BB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5C81B-2E92-4819-8063-99565B341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32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5C81B-2E92-4819-8063-99565B341A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76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65C81B-2E92-4819-8063-99565B341A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57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65C81B-2E92-4819-8063-99565B341A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53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65C81B-2E92-4819-8063-99565B341A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25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97753-0BD1-44E5-8417-86A973679C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99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97753-0BD1-44E5-8417-86A973679C2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67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FAA9-A5E7-4D53-A37D-F5F6D3FB7723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9931-0CC2-4052-B17F-E2CCBFC2A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7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FAA9-A5E7-4D53-A37D-F5F6D3FB7723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9931-0CC2-4052-B17F-E2CCBFC2A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0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FAA9-A5E7-4D53-A37D-F5F6D3FB7723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9931-0CC2-4052-B17F-E2CCBFC2A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6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FAA9-A5E7-4D53-A37D-F5F6D3FB7723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9931-0CC2-4052-B17F-E2CCBFC2A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24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FAA9-A5E7-4D53-A37D-F5F6D3FB7723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9931-0CC2-4052-B17F-E2CCBFC2A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75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FAA9-A5E7-4D53-A37D-F5F6D3FB7723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9931-0CC2-4052-B17F-E2CCBFC2A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90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FAA9-A5E7-4D53-A37D-F5F6D3FB7723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9931-0CC2-4052-B17F-E2CCBFC2A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8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FAA9-A5E7-4D53-A37D-F5F6D3FB7723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9931-0CC2-4052-B17F-E2CCBFC2A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49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FAA9-A5E7-4D53-A37D-F5F6D3FB7723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9931-0CC2-4052-B17F-E2CCBFC2A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73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FAA9-A5E7-4D53-A37D-F5F6D3FB7723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9931-0CC2-4052-B17F-E2CCBFC2A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33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FAA9-A5E7-4D53-A37D-F5F6D3FB7723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9931-0CC2-4052-B17F-E2CCBFC2A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4FAA9-A5E7-4D53-A37D-F5F6D3FB7723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F9931-0CC2-4052-B17F-E2CCBFC2A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79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uquet of pink roses&#10;&#10;Description automatically generated">
            <a:extLst>
              <a:ext uri="{FF2B5EF4-FFF2-40B4-BE49-F238E27FC236}">
                <a16:creationId xmlns:a16="http://schemas.microsoft.com/office/drawing/2014/main" id="{ED381FA9-2E71-4966-B3A2-D97565ACF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55" y="204282"/>
            <a:ext cx="11498093" cy="5263677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1E0A179-E50E-44B0-85A9-F9D9E60BA5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52" y="286703"/>
            <a:ext cx="6194073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9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7737" y="2228671"/>
            <a:ext cx="5902035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742950" indent="-742950" algn="ctr">
              <a:buAutoNum type="arabicParenR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ঋতুর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বদল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860268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445" y="417996"/>
            <a:ext cx="6005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মেঘে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29844" y="464228"/>
            <a:ext cx="4119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পড়ছেই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 descr="A picture containing nature, clouds, sky, spring&#10;&#10;Description automatically generated">
            <a:extLst>
              <a:ext uri="{FF2B5EF4-FFF2-40B4-BE49-F238E27FC236}">
                <a16:creationId xmlns:a16="http://schemas.microsoft.com/office/drawing/2014/main" id="{ED7FB61B-1B2A-4102-819C-0921621F2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00" y="1417350"/>
            <a:ext cx="5269583" cy="3591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 descr="A picture containing outdoor, sprinkler system, spring, fountain&#10;&#10;Description automatically generated">
            <a:extLst>
              <a:ext uri="{FF2B5EF4-FFF2-40B4-BE49-F238E27FC236}">
                <a16:creationId xmlns:a16="http://schemas.microsoft.com/office/drawing/2014/main" id="{B63DB886-7CFE-4377-8013-DE5B535AB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716" y="1417350"/>
            <a:ext cx="5269583" cy="3591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32285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ztutul\Desktop\Class 4 Bangla\New folder\bist...5-BG201709101447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370" y="1440869"/>
            <a:ext cx="4931253" cy="39762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72" y="1503249"/>
            <a:ext cx="4775472" cy="38515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313519" y="150525"/>
            <a:ext cx="3917378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কখনও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ফোটায়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ধীরে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ধীরে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26214" y="497933"/>
            <a:ext cx="3749566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কখনও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হুড়মুড়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88"/>
            </a:avLst>
          </a:prstGeom>
          <a:gradFill>
            <a:gsLst>
              <a:gs pos="0">
                <a:srgbClr val="00B050"/>
              </a:gs>
              <a:gs pos="36000">
                <a:srgbClr val="002060"/>
              </a:gs>
              <a:gs pos="70000">
                <a:srgbClr val="FF0000"/>
              </a:gs>
              <a:gs pos="100000">
                <a:srgbClr val="0070C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593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1477" y="633486"/>
            <a:ext cx="5777346" cy="8309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কখনও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পড়ছে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ঝিরঝির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হালক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বৃষ্টির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ইলশেগুঁড়ি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2051" name="Picture 3" descr="C:\Users\mztutul\Desktop\Class 4 Bangla\New folder\download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90743"/>
            <a:ext cx="5414127" cy="3035057"/>
          </a:xfrm>
          <a:prstGeom prst="rect">
            <a:avLst/>
          </a:prstGeom>
          <a:solidFill>
            <a:srgbClr val="92D050"/>
          </a:solidFill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6975291" y="390752"/>
            <a:ext cx="3846680" cy="107721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ফোটার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বৃষ্টির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মুষলধারে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 descr="A picture containing text, bicycle, outdoor, parked&#10;&#10;Description automatically generated">
            <a:extLst>
              <a:ext uri="{FF2B5EF4-FFF2-40B4-BE49-F238E27FC236}">
                <a16:creationId xmlns:a16="http://schemas.microsoft.com/office/drawing/2014/main" id="{2507AEC9-FC02-4573-A946-609A034A1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45" y="1790742"/>
            <a:ext cx="5253762" cy="3035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72650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00948" y="289955"/>
            <a:ext cx="8924835" cy="646331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কখনো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ঝমঝম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নদীতে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ঢল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rgbClr val="00B050"/>
              </a:gs>
              <a:gs pos="36000">
                <a:srgbClr val="002060"/>
              </a:gs>
              <a:gs pos="70000">
                <a:srgbClr val="FF0000"/>
              </a:gs>
              <a:gs pos="100000">
                <a:srgbClr val="0070C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A picture containing outdoor, snow, nature&#10;&#10;Description automatically generated">
            <a:extLst>
              <a:ext uri="{FF2B5EF4-FFF2-40B4-BE49-F238E27FC236}">
                <a16:creationId xmlns:a16="http://schemas.microsoft.com/office/drawing/2014/main" id="{BAB0D10D-7346-4EE4-9A3D-836B88829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680" y="1329180"/>
            <a:ext cx="7175369" cy="3799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78544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mztutul\Desktop\Class 4 Bangla\New folder\u33697_488312_9665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532" y="1739487"/>
            <a:ext cx="5250730" cy="31867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662287" y="802866"/>
            <a:ext cx="64770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বর্ষায়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ফুটে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কদম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কেয়া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রকমের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 descr="A picture containing outdoor, plant, flower, tree&#10;&#10;Description automatically generated">
            <a:extLst>
              <a:ext uri="{FF2B5EF4-FFF2-40B4-BE49-F238E27FC236}">
                <a16:creationId xmlns:a16="http://schemas.microsoft.com/office/drawing/2014/main" id="{D250DCC2-5693-4237-B17C-29B907387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50" y="1688336"/>
            <a:ext cx="5519502" cy="3289015"/>
          </a:xfrm>
          <a:prstGeom prst="rect">
            <a:avLst/>
          </a:prstGeom>
          <a:solidFill>
            <a:srgbClr val="002060"/>
          </a:solidFill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832467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278624" y="525228"/>
            <a:ext cx="9074291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বর্ষার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ৎ।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এলেই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পালটে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483668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A picture containing sky, outdoor, plant, grass&#10;&#10;Description automatically generated">
            <a:extLst>
              <a:ext uri="{FF2B5EF4-FFF2-40B4-BE49-F238E27FC236}">
                <a16:creationId xmlns:a16="http://schemas.microsoft.com/office/drawing/2014/main" id="{FADD15E8-5FC8-47CA-8691-E05DA42D8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687" y="1171559"/>
            <a:ext cx="6900626" cy="3943215"/>
          </a:xfrm>
          <a:prstGeom prst="rect">
            <a:avLst/>
          </a:prstGeom>
          <a:ln w="3810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60071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81058" y="235762"/>
            <a:ext cx="6885712" cy="1200329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শরৎকালে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আকাশে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মেঘ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পেঁজা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তুলোর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ভেসে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বেড়ায়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আকাশ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79" y="2354209"/>
            <a:ext cx="8582471" cy="29218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79" y="1806797"/>
            <a:ext cx="8815363" cy="36592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4325415" y="497198"/>
            <a:ext cx="4238395" cy="646331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b="1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ফুটে</a:t>
            </a:r>
            <a:r>
              <a:rPr lang="en-US" sz="36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শিউলী</a:t>
            </a:r>
            <a:r>
              <a:rPr lang="en-US" sz="36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05302" y="652983"/>
            <a:ext cx="5381395" cy="646331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পাড়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কাশফুলে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ভরে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 descr="A picture containing plant, river, grass&#10;&#10;Description automatically generated">
            <a:extLst>
              <a:ext uri="{FF2B5EF4-FFF2-40B4-BE49-F238E27FC236}">
                <a16:creationId xmlns:a16="http://schemas.microsoft.com/office/drawing/2014/main" id="{F6454600-2E8E-46CE-A51F-A7D5EF9EA3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850" y="1581938"/>
            <a:ext cx="7989322" cy="388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23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4" grpId="0" animBg="1"/>
      <p:bldP spid="15" grpId="0" animBg="1"/>
      <p:bldP spid="1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6702" y="1934348"/>
            <a:ext cx="2036189" cy="280076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তোমারে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8667" y="218816"/>
            <a:ext cx="3384224" cy="76944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557DDE4-7D2A-4552-B105-C6D9A50B0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830" y="1162622"/>
            <a:ext cx="3840813" cy="40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57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57979" y="2001461"/>
            <a:ext cx="5203596" cy="2062103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ঋতুর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বদল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বর্ষাঋতুর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শরৎঋতুর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7630" y="380848"/>
            <a:ext cx="201245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827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4A9098-11E4-416A-8B66-F100D84FD200}"/>
              </a:ext>
            </a:extLst>
          </p:cNvPr>
          <p:cNvSpPr/>
          <p:nvPr/>
        </p:nvSpPr>
        <p:spPr>
          <a:xfrm rot="16200000">
            <a:off x="10745940" y="-1457115"/>
            <a:ext cx="1485164" cy="8777385"/>
          </a:xfrm>
          <a:prstGeom prst="rect">
            <a:avLst/>
          </a:prstGeom>
          <a:solidFill>
            <a:srgbClr val="99FF99"/>
          </a:solidFill>
          <a:ln w="57150">
            <a:solidFill>
              <a:srgbClr val="0BC50B"/>
            </a:solidFill>
          </a:ln>
          <a:scene3d>
            <a:camera prst="perspectiveFront"/>
            <a:lightRig rig="threePt" dir="t"/>
          </a:scene3d>
          <a:sp3d extrusionH="317500" prstMaterial="dkEdge">
            <a:bevelT w="127000" h="1270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FFE069D-2369-4DBE-960A-5FDB795E88EA}"/>
              </a:ext>
            </a:extLst>
          </p:cNvPr>
          <p:cNvSpPr/>
          <p:nvPr/>
        </p:nvSpPr>
        <p:spPr>
          <a:xfrm>
            <a:off x="5824309" y="1903995"/>
            <a:ext cx="1275521" cy="2118167"/>
          </a:xfrm>
          <a:custGeom>
            <a:avLst/>
            <a:gdLst>
              <a:gd name="connsiteX0" fmla="*/ 1275521 w 1275521"/>
              <a:gd name="connsiteY0" fmla="*/ 0 h 1868556"/>
              <a:gd name="connsiteX1" fmla="*/ 1275521 w 1275521"/>
              <a:gd name="connsiteY1" fmla="*/ 1868556 h 1868556"/>
              <a:gd name="connsiteX2" fmla="*/ 1145108 w 1275521"/>
              <a:gd name="connsiteY2" fmla="*/ 1863733 h 1868556"/>
              <a:gd name="connsiteX3" fmla="*/ 0 w 1275521"/>
              <a:gd name="connsiteY3" fmla="*/ 934278 h 1868556"/>
              <a:gd name="connsiteX4" fmla="*/ 1145108 w 1275521"/>
              <a:gd name="connsiteY4" fmla="*/ 4824 h 186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521" h="1868556">
                <a:moveTo>
                  <a:pt x="1275521" y="0"/>
                </a:moveTo>
                <a:lnTo>
                  <a:pt x="1275521" y="1868556"/>
                </a:lnTo>
                <a:lnTo>
                  <a:pt x="1145108" y="1863733"/>
                </a:lnTo>
                <a:cubicBezTo>
                  <a:pt x="501918" y="1815888"/>
                  <a:pt x="0" y="1418016"/>
                  <a:pt x="0" y="934278"/>
                </a:cubicBezTo>
                <a:cubicBezTo>
                  <a:pt x="0" y="450540"/>
                  <a:pt x="501918" y="52668"/>
                  <a:pt x="1145108" y="4824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33400" dist="5334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FE6D6AD-044E-4D82-BF18-011E95EFE870}"/>
              </a:ext>
            </a:extLst>
          </p:cNvPr>
          <p:cNvSpPr/>
          <p:nvPr/>
        </p:nvSpPr>
        <p:spPr>
          <a:xfrm>
            <a:off x="5895358" y="1513919"/>
            <a:ext cx="861042" cy="2682240"/>
          </a:xfrm>
          <a:custGeom>
            <a:avLst/>
            <a:gdLst>
              <a:gd name="connsiteX0" fmla="*/ 0 w 861042"/>
              <a:gd name="connsiteY0" fmla="*/ 0 h 2682240"/>
              <a:gd name="connsiteX1" fmla="*/ 861042 w 861042"/>
              <a:gd name="connsiteY1" fmla="*/ 0 h 2682240"/>
              <a:gd name="connsiteX2" fmla="*/ 861042 w 861042"/>
              <a:gd name="connsiteY2" fmla="*/ 236220 h 2682240"/>
              <a:gd name="connsiteX3" fmla="*/ 236220 w 861042"/>
              <a:gd name="connsiteY3" fmla="*/ 236220 h 2682240"/>
              <a:gd name="connsiteX4" fmla="*/ 236220 w 861042"/>
              <a:gd name="connsiteY4" fmla="*/ 2446020 h 2682240"/>
              <a:gd name="connsiteX5" fmla="*/ 861042 w 861042"/>
              <a:gd name="connsiteY5" fmla="*/ 2446020 h 2682240"/>
              <a:gd name="connsiteX6" fmla="*/ 861042 w 861042"/>
              <a:gd name="connsiteY6" fmla="*/ 2682240 h 2682240"/>
              <a:gd name="connsiteX7" fmla="*/ 0 w 861042"/>
              <a:gd name="connsiteY7" fmla="*/ 2682240 h 268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1042" h="2682240">
                <a:moveTo>
                  <a:pt x="0" y="0"/>
                </a:moveTo>
                <a:lnTo>
                  <a:pt x="861042" y="0"/>
                </a:lnTo>
                <a:lnTo>
                  <a:pt x="861042" y="236220"/>
                </a:lnTo>
                <a:lnTo>
                  <a:pt x="236220" y="236220"/>
                </a:lnTo>
                <a:lnTo>
                  <a:pt x="236220" y="2446020"/>
                </a:lnTo>
                <a:lnTo>
                  <a:pt x="861042" y="2446020"/>
                </a:lnTo>
                <a:lnTo>
                  <a:pt x="861042" y="2682240"/>
                </a:lnTo>
                <a:lnTo>
                  <a:pt x="0" y="26822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0A458C5-0AF3-47A9-909B-C99E3F8A2414}"/>
              </a:ext>
            </a:extLst>
          </p:cNvPr>
          <p:cNvSpPr/>
          <p:nvPr/>
        </p:nvSpPr>
        <p:spPr>
          <a:xfrm rot="10800000">
            <a:off x="6756400" y="1513916"/>
            <a:ext cx="861042" cy="2682240"/>
          </a:xfrm>
          <a:custGeom>
            <a:avLst/>
            <a:gdLst>
              <a:gd name="connsiteX0" fmla="*/ 0 w 861042"/>
              <a:gd name="connsiteY0" fmla="*/ 0 h 2682240"/>
              <a:gd name="connsiteX1" fmla="*/ 861042 w 861042"/>
              <a:gd name="connsiteY1" fmla="*/ 0 h 2682240"/>
              <a:gd name="connsiteX2" fmla="*/ 861042 w 861042"/>
              <a:gd name="connsiteY2" fmla="*/ 236220 h 2682240"/>
              <a:gd name="connsiteX3" fmla="*/ 236220 w 861042"/>
              <a:gd name="connsiteY3" fmla="*/ 236220 h 2682240"/>
              <a:gd name="connsiteX4" fmla="*/ 236220 w 861042"/>
              <a:gd name="connsiteY4" fmla="*/ 2446020 h 2682240"/>
              <a:gd name="connsiteX5" fmla="*/ 861042 w 861042"/>
              <a:gd name="connsiteY5" fmla="*/ 2446020 h 2682240"/>
              <a:gd name="connsiteX6" fmla="*/ 861042 w 861042"/>
              <a:gd name="connsiteY6" fmla="*/ 2682240 h 2682240"/>
              <a:gd name="connsiteX7" fmla="*/ 0 w 861042"/>
              <a:gd name="connsiteY7" fmla="*/ 2682240 h 268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1042" h="2682240">
                <a:moveTo>
                  <a:pt x="0" y="0"/>
                </a:moveTo>
                <a:lnTo>
                  <a:pt x="861042" y="0"/>
                </a:lnTo>
                <a:lnTo>
                  <a:pt x="861042" y="236220"/>
                </a:lnTo>
                <a:lnTo>
                  <a:pt x="236220" y="236220"/>
                </a:lnTo>
                <a:lnTo>
                  <a:pt x="236220" y="2446020"/>
                </a:lnTo>
                <a:lnTo>
                  <a:pt x="861042" y="2446020"/>
                </a:lnTo>
                <a:lnTo>
                  <a:pt x="861042" y="2682240"/>
                </a:lnTo>
                <a:lnTo>
                  <a:pt x="0" y="26822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4528E9-35E0-468A-99EC-B129CCAC2744}"/>
              </a:ext>
            </a:extLst>
          </p:cNvPr>
          <p:cNvSpPr txBox="1"/>
          <p:nvPr/>
        </p:nvSpPr>
        <p:spPr>
          <a:xfrm>
            <a:off x="4375785" y="2348459"/>
            <a:ext cx="34404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kern="0" dirty="0" err="1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kern="0" dirty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000" b="1" kern="0" dirty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kern="0" dirty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b="1" kern="0" dirty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kern="0" dirty="0" err="1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4000" b="1" kern="0" dirty="0">
              <a:ln w="11430"/>
              <a:solidFill>
                <a:srgbClr val="7030A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26684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45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-0.35078 0.00023 " pathEditMode="relative" rAng="0" ptsTypes="AA">
                                      <p:cBhvr>
                                        <p:cTn id="20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39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36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37852 0.02222 " pathEditMode="relative" rAng="0" ptsTypes="AA">
                                      <p:cBhvr>
                                        <p:cTn id="22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32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85185E-6 L -0.17031 -0.0025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13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85185E-6 L 0.0677 -0.0009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3" grpId="0" animBg="1"/>
      <p:bldP spid="4" grpId="0" animBg="1"/>
      <p:bldP spid="4" grpId="1" animBg="1"/>
      <p:bldP spid="5" grpId="0" animBg="1"/>
      <p:bldP spid="5" grpId="1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2140583" y="1595706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গ্রীষ্ম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81427" y="1621410"/>
            <a:ext cx="693023" cy="665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ম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560322" y="1638266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উষ্ম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521583" y="1595705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ষ্ম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595926" y="1638266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ষ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963029" y="2422145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বর্ষা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76095" y="2311848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ষ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200105" y="2382693"/>
            <a:ext cx="1963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latin typeface="NikoshBAN" pitchFamily="2" charset="0"/>
                <a:cs typeface="NikoshBAN" pitchFamily="2" charset="0"/>
              </a:rPr>
              <a:t>আকর্ষণ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536082" y="2408935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র্ষ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563986" y="231938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র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064383" y="3235375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পাল্টে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498482" y="3111037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ট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457822" y="3201241"/>
            <a:ext cx="1447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রেজাল্ট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536082" y="3235375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ল্ট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532033" y="3145723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ল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064383" y="4177837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377142" y="418847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ট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396122" y="4086658"/>
            <a:ext cx="1242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সৃষ্টি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374378" y="4184766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ষ্ট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377142" y="4184766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ষ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21040" y="382246"/>
            <a:ext cx="5340927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যুক্তবর্ণগুলো</a:t>
            </a:r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ভেঙ্গে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29116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208 L 0.11119 -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5 -0.00648 L 0.12695 -0.0099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4 -0.00648 L 0.25 -2.22222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5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0.1125 -0.004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417 L 0.13568 -0.0090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84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1227 L 0.25 2.22222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88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0.1181 -0.0041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0093 L 0.1349 -0.0111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45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6 -0.00833 L 0.2539 -0.0060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1233 0.0027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07407E-6 L 0.13984 0.0011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0.26471 -0.0048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29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7" grpId="1"/>
      <p:bldP spid="48" grpId="0"/>
      <p:bldP spid="49" grpId="0"/>
      <p:bldP spid="49" grpId="1"/>
      <p:bldP spid="50" grpId="0"/>
      <p:bldP spid="50" grpId="1"/>
      <p:bldP spid="56" grpId="0"/>
      <p:bldP spid="56" grpId="1"/>
      <p:bldP spid="57" grpId="0"/>
      <p:bldP spid="58" grpId="0"/>
      <p:bldP spid="58" grpId="1"/>
      <p:bldP spid="59" grpId="0"/>
      <p:bldP spid="59" grpId="1"/>
      <p:bldP spid="65" grpId="0"/>
      <p:bldP spid="65" grpId="1"/>
      <p:bldP spid="66" grpId="0"/>
      <p:bldP spid="67" grpId="0"/>
      <p:bldP spid="67" grpId="1"/>
      <p:bldP spid="68" grpId="0"/>
      <p:bldP spid="68" grpId="1"/>
      <p:bldP spid="79" grpId="0"/>
      <p:bldP spid="79" grpId="1"/>
      <p:bldP spid="80" grpId="0"/>
      <p:bldP spid="81" grpId="0"/>
      <p:bldP spid="81" grpId="1"/>
      <p:bldP spid="82" grpId="0"/>
      <p:bldP spid="8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25222" y="1397985"/>
            <a:ext cx="5204383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গ্রীষ্মের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আসে</a:t>
            </a: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------------ ----   ।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5221" y="2861244"/>
            <a:ext cx="5440053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গ)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ঝিরঝিরে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আসা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বৃষ্টির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----------- - 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0589" y="267038"/>
            <a:ext cx="6950833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ডান দিক থেকে ঠিক শব্দ বেছে নিয়ে খালি জায়গায় লিখি । 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5221" y="4309714"/>
            <a:ext cx="6728960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(ঙ)  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শরৎকালে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আকাশে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মেঘ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---------------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ভেসে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বেড়ায়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5221" y="3585479"/>
            <a:ext cx="5440053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বর্ষার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আসে</a:t>
            </a: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--------------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25221" y="2121486"/>
            <a:ext cx="5204383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বর্ষায়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কখনও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------------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58275" y="4121276"/>
            <a:ext cx="1219337" cy="64633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শরৎঋতু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58276" y="3463645"/>
            <a:ext cx="1219337" cy="461665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হুড়মুড়</a:t>
            </a:r>
            <a:r>
              <a:rPr lang="bn-BD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95444" y="2621348"/>
            <a:ext cx="1140645" cy="64633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বর্ষাঋতু</a:t>
            </a:r>
            <a:r>
              <a:rPr lang="bn-BD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89022" y="2116480"/>
            <a:ext cx="2157846" cy="461665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পেঁজা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তুলোর</a:t>
            </a:r>
            <a:r>
              <a:rPr lang="bn-BD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9467" y="1218879"/>
            <a:ext cx="1853045" cy="461665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ইলশেগুঁড়ি</a:t>
            </a:r>
            <a:r>
              <a:rPr lang="bn-BD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3642" y="252716"/>
            <a:ext cx="231799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46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0.31601 0.232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7" y="116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6 0.00162 L -0.31797 0.3175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7" y="1578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-0.37682 -0.196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41" y="-983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-0.36055 -0.1976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34" y="-988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41302 -0.0965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51" y="-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11" grpId="1"/>
      <p:bldP spid="12" grpId="1"/>
      <p:bldP spid="13" grpId="1"/>
      <p:bldP spid="1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66402" y="1493187"/>
            <a:ext cx="1463297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ইলশেগুঁড়ি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6402" y="3090624"/>
            <a:ext cx="1574276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মুষলধারে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2150" y="1465261"/>
            <a:ext cx="2685854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ঝিরঝিরে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57997" y="2108023"/>
            <a:ext cx="4000500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ইলশেগুঁড়িতে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জেলেরা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নদীতে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12150" y="3036585"/>
            <a:ext cx="3048000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ফোঁটায়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57997" y="3817444"/>
            <a:ext cx="3313219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মুষলধারে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9699" y="224862"/>
            <a:ext cx="5067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4223FC54-1221-42DB-886C-30393FABC8C9}"/>
              </a:ext>
            </a:extLst>
          </p:cNvPr>
          <p:cNvSpPr/>
          <p:nvPr/>
        </p:nvSpPr>
        <p:spPr>
          <a:xfrm>
            <a:off x="3497344" y="1684096"/>
            <a:ext cx="1150856" cy="14140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2377E2A-81BA-48D3-950E-DCEF68CE5523}"/>
              </a:ext>
            </a:extLst>
          </p:cNvPr>
          <p:cNvSpPr/>
          <p:nvPr/>
        </p:nvSpPr>
        <p:spPr>
          <a:xfrm>
            <a:off x="3497344" y="3227494"/>
            <a:ext cx="1150856" cy="14140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8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556037"/>
            <a:ext cx="1447800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বর্ষাকাল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2245859"/>
            <a:ext cx="1752600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পেঁজাতুলো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3865153"/>
            <a:ext cx="1219200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পাড়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01735" y="504096"/>
            <a:ext cx="2057400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বৃষ্টির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সময়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25135" y="1276362"/>
            <a:ext cx="5715000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আষাঢ়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শ্রাবণ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বর্ষাকাল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01635" y="2245859"/>
            <a:ext cx="5107405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তুলো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ধুনে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টেনে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আঁশ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25135" y="3056036"/>
            <a:ext cx="7696200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শরতের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আকাশে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পেঁজাতুলোর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মেঘ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25135" y="4511484"/>
            <a:ext cx="5715000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বর্ষায়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পাড়ে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কাশ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ছেয়ে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82635" y="3865153"/>
            <a:ext cx="1219200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কিনারা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806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83432" y="344268"/>
            <a:ext cx="1905000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5269" y="1203262"/>
            <a:ext cx="8541327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992582" y="2117460"/>
            <a:ext cx="6206836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BC50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b="1" dirty="0" err="1">
                <a:solidFill>
                  <a:srgbClr val="0BC50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গ্রীষ্মের</a:t>
            </a:r>
            <a:r>
              <a:rPr lang="en-US" sz="3600" b="1" dirty="0">
                <a:solidFill>
                  <a:srgbClr val="0BC50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BC50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b="1" dirty="0">
                <a:solidFill>
                  <a:srgbClr val="0BC50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BC50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solidFill>
                  <a:srgbClr val="0BC50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BC50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en-US" sz="3600" b="1" dirty="0">
                <a:solidFill>
                  <a:srgbClr val="0BC50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BC50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600" b="1" dirty="0">
                <a:solidFill>
                  <a:srgbClr val="0BC50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92582" y="2914717"/>
            <a:ext cx="6206836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BC50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b="1" dirty="0" err="1">
                <a:solidFill>
                  <a:srgbClr val="0BC50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b="1" dirty="0">
                <a:solidFill>
                  <a:srgbClr val="0BC50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BC50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b="1" dirty="0">
                <a:solidFill>
                  <a:srgbClr val="0BC50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BC50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ফোঁটার</a:t>
            </a:r>
            <a:r>
              <a:rPr lang="en-US" sz="3600" b="1" dirty="0">
                <a:solidFill>
                  <a:srgbClr val="0BC50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BC50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বৃষ্টির</a:t>
            </a:r>
            <a:r>
              <a:rPr lang="en-US" sz="3600" b="1" dirty="0">
                <a:solidFill>
                  <a:srgbClr val="0BC50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BC50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>
                <a:solidFill>
                  <a:srgbClr val="0BC50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BC50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solidFill>
                  <a:srgbClr val="0BC50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992582" y="3707465"/>
            <a:ext cx="6206836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BC50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b="1" dirty="0" err="1">
                <a:solidFill>
                  <a:srgbClr val="0BC50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বর্ষার</a:t>
            </a:r>
            <a:r>
              <a:rPr lang="en-US" sz="3600" b="1" dirty="0">
                <a:solidFill>
                  <a:srgbClr val="0BC50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BC50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আকাশের</a:t>
            </a:r>
            <a:r>
              <a:rPr lang="en-US" sz="3600" b="1" dirty="0">
                <a:solidFill>
                  <a:srgbClr val="0BC50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BC50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600" b="1" dirty="0">
                <a:solidFill>
                  <a:srgbClr val="0BC50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BC50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600" b="1" dirty="0">
                <a:solidFill>
                  <a:srgbClr val="0BC50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BC50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b="1" dirty="0">
                <a:solidFill>
                  <a:srgbClr val="0BC50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2" name="Frame 2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rgbClr val="00B050"/>
              </a:gs>
              <a:gs pos="36000">
                <a:srgbClr val="002060"/>
              </a:gs>
              <a:gs pos="70000">
                <a:srgbClr val="FF0000"/>
              </a:gs>
              <a:gs pos="100000">
                <a:srgbClr val="0070C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946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6745" y="837878"/>
            <a:ext cx="2618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rgbClr val="00B050"/>
              </a:gs>
              <a:gs pos="36000">
                <a:srgbClr val="002060"/>
              </a:gs>
              <a:gs pos="70000">
                <a:srgbClr val="FF0000"/>
              </a:gs>
              <a:gs pos="100000">
                <a:srgbClr val="0070C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7340" y="2126062"/>
            <a:ext cx="10349345" cy="76944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88997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70432" y="2413337"/>
            <a:ext cx="4253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BC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>
                <a:solidFill>
                  <a:srgbClr val="0BC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BC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b="1" dirty="0">
              <a:solidFill>
                <a:srgbClr val="0BC5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68FC0C-C86C-4F89-99F1-783581B25AA8}"/>
              </a:ext>
            </a:extLst>
          </p:cNvPr>
          <p:cNvSpPr txBox="1"/>
          <p:nvPr/>
        </p:nvSpPr>
        <p:spPr>
          <a:xfrm>
            <a:off x="3821834" y="1746110"/>
            <a:ext cx="5476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শুভকামনা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6D19F8-DACE-4852-8E71-B2AEA1F04661}"/>
              </a:ext>
            </a:extLst>
          </p:cNvPr>
          <p:cNvCxnSpPr/>
          <p:nvPr/>
        </p:nvCxnSpPr>
        <p:spPr>
          <a:xfrm>
            <a:off x="3157979" y="2612424"/>
            <a:ext cx="6278252" cy="0"/>
          </a:xfrm>
          <a:prstGeom prst="line">
            <a:avLst/>
          </a:prstGeom>
          <a:ln w="635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33BEE8-C8C2-4221-B5DD-0AF2B370FC36}"/>
              </a:ext>
            </a:extLst>
          </p:cNvPr>
          <p:cNvCxnSpPr/>
          <p:nvPr/>
        </p:nvCxnSpPr>
        <p:spPr>
          <a:xfrm>
            <a:off x="3157979" y="2616480"/>
            <a:ext cx="6278252" cy="0"/>
          </a:xfrm>
          <a:prstGeom prst="line">
            <a:avLst/>
          </a:prstGeom>
          <a:ln w="635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872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48148E-6 L 0.00247 -0.160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80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0.00156 0.1481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A90DBF-4599-4F7E-B99C-4026CDF6B05D}"/>
              </a:ext>
            </a:extLst>
          </p:cNvPr>
          <p:cNvSpPr/>
          <p:nvPr/>
        </p:nvSpPr>
        <p:spPr>
          <a:xfrm rot="16200000">
            <a:off x="11467920" y="-2063394"/>
            <a:ext cx="1611775" cy="9373011"/>
          </a:xfrm>
          <a:prstGeom prst="rect">
            <a:avLst/>
          </a:prstGeom>
          <a:solidFill>
            <a:srgbClr val="FF66CC"/>
          </a:solidFill>
          <a:ln w="57150">
            <a:solidFill>
              <a:srgbClr val="0BC50B"/>
            </a:solidFill>
          </a:ln>
          <a:scene3d>
            <a:camera prst="perspectiveFront"/>
            <a:lightRig rig="threePt" dir="t"/>
          </a:scene3d>
          <a:sp3d prstMaterial="dkEdge">
            <a:bevelT w="127000" h="127000" prst="slope"/>
            <a:bevelB w="317500" h="317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3F34CB9-4432-4A54-A943-C55262ACEA76}"/>
              </a:ext>
            </a:extLst>
          </p:cNvPr>
          <p:cNvSpPr/>
          <p:nvPr/>
        </p:nvSpPr>
        <p:spPr>
          <a:xfrm>
            <a:off x="6029890" y="1295239"/>
            <a:ext cx="1519154" cy="2682240"/>
          </a:xfrm>
          <a:custGeom>
            <a:avLst/>
            <a:gdLst>
              <a:gd name="connsiteX0" fmla="*/ 1275521 w 1275521"/>
              <a:gd name="connsiteY0" fmla="*/ 0 h 1868556"/>
              <a:gd name="connsiteX1" fmla="*/ 1275521 w 1275521"/>
              <a:gd name="connsiteY1" fmla="*/ 1868556 h 1868556"/>
              <a:gd name="connsiteX2" fmla="*/ 1145108 w 1275521"/>
              <a:gd name="connsiteY2" fmla="*/ 1863733 h 1868556"/>
              <a:gd name="connsiteX3" fmla="*/ 0 w 1275521"/>
              <a:gd name="connsiteY3" fmla="*/ 934278 h 1868556"/>
              <a:gd name="connsiteX4" fmla="*/ 1145108 w 1275521"/>
              <a:gd name="connsiteY4" fmla="*/ 4824 h 186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521" h="1868556">
                <a:moveTo>
                  <a:pt x="1275521" y="0"/>
                </a:moveTo>
                <a:lnTo>
                  <a:pt x="1275521" y="1868556"/>
                </a:lnTo>
                <a:lnTo>
                  <a:pt x="1145108" y="1863733"/>
                </a:lnTo>
                <a:cubicBezTo>
                  <a:pt x="501918" y="1815888"/>
                  <a:pt x="0" y="1418016"/>
                  <a:pt x="0" y="934278"/>
                </a:cubicBezTo>
                <a:cubicBezTo>
                  <a:pt x="0" y="450540"/>
                  <a:pt x="501918" y="52668"/>
                  <a:pt x="1145108" y="4824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33400" dist="5334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DF85F5B-079E-42BF-9223-D43F9BED741D}"/>
              </a:ext>
            </a:extLst>
          </p:cNvPr>
          <p:cNvSpPr/>
          <p:nvPr/>
        </p:nvSpPr>
        <p:spPr>
          <a:xfrm>
            <a:off x="6297876" y="1495180"/>
            <a:ext cx="861042" cy="2682240"/>
          </a:xfrm>
          <a:custGeom>
            <a:avLst/>
            <a:gdLst>
              <a:gd name="connsiteX0" fmla="*/ 0 w 861042"/>
              <a:gd name="connsiteY0" fmla="*/ 0 h 2682240"/>
              <a:gd name="connsiteX1" fmla="*/ 861042 w 861042"/>
              <a:gd name="connsiteY1" fmla="*/ 0 h 2682240"/>
              <a:gd name="connsiteX2" fmla="*/ 861042 w 861042"/>
              <a:gd name="connsiteY2" fmla="*/ 236220 h 2682240"/>
              <a:gd name="connsiteX3" fmla="*/ 236220 w 861042"/>
              <a:gd name="connsiteY3" fmla="*/ 236220 h 2682240"/>
              <a:gd name="connsiteX4" fmla="*/ 236220 w 861042"/>
              <a:gd name="connsiteY4" fmla="*/ 2446020 h 2682240"/>
              <a:gd name="connsiteX5" fmla="*/ 861042 w 861042"/>
              <a:gd name="connsiteY5" fmla="*/ 2446020 h 2682240"/>
              <a:gd name="connsiteX6" fmla="*/ 861042 w 861042"/>
              <a:gd name="connsiteY6" fmla="*/ 2682240 h 2682240"/>
              <a:gd name="connsiteX7" fmla="*/ 0 w 861042"/>
              <a:gd name="connsiteY7" fmla="*/ 2682240 h 268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1042" h="2682240">
                <a:moveTo>
                  <a:pt x="0" y="0"/>
                </a:moveTo>
                <a:lnTo>
                  <a:pt x="861042" y="0"/>
                </a:lnTo>
                <a:lnTo>
                  <a:pt x="861042" y="236220"/>
                </a:lnTo>
                <a:lnTo>
                  <a:pt x="236220" y="236220"/>
                </a:lnTo>
                <a:lnTo>
                  <a:pt x="236220" y="2446020"/>
                </a:lnTo>
                <a:lnTo>
                  <a:pt x="861042" y="2446020"/>
                </a:lnTo>
                <a:lnTo>
                  <a:pt x="861042" y="2682240"/>
                </a:lnTo>
                <a:lnTo>
                  <a:pt x="0" y="268224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9CEAE84-BD94-4EA4-BDB2-E4CE2BC3FA92}"/>
              </a:ext>
            </a:extLst>
          </p:cNvPr>
          <p:cNvSpPr/>
          <p:nvPr/>
        </p:nvSpPr>
        <p:spPr>
          <a:xfrm rot="10800000">
            <a:off x="7137652" y="1495180"/>
            <a:ext cx="861042" cy="2682240"/>
          </a:xfrm>
          <a:custGeom>
            <a:avLst/>
            <a:gdLst>
              <a:gd name="connsiteX0" fmla="*/ 0 w 861042"/>
              <a:gd name="connsiteY0" fmla="*/ 0 h 2682240"/>
              <a:gd name="connsiteX1" fmla="*/ 861042 w 861042"/>
              <a:gd name="connsiteY1" fmla="*/ 0 h 2682240"/>
              <a:gd name="connsiteX2" fmla="*/ 861042 w 861042"/>
              <a:gd name="connsiteY2" fmla="*/ 236220 h 2682240"/>
              <a:gd name="connsiteX3" fmla="*/ 236220 w 861042"/>
              <a:gd name="connsiteY3" fmla="*/ 236220 h 2682240"/>
              <a:gd name="connsiteX4" fmla="*/ 236220 w 861042"/>
              <a:gd name="connsiteY4" fmla="*/ 2446020 h 2682240"/>
              <a:gd name="connsiteX5" fmla="*/ 861042 w 861042"/>
              <a:gd name="connsiteY5" fmla="*/ 2446020 h 2682240"/>
              <a:gd name="connsiteX6" fmla="*/ 861042 w 861042"/>
              <a:gd name="connsiteY6" fmla="*/ 2682240 h 2682240"/>
              <a:gd name="connsiteX7" fmla="*/ 0 w 861042"/>
              <a:gd name="connsiteY7" fmla="*/ 2682240 h 268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1042" h="2682240">
                <a:moveTo>
                  <a:pt x="0" y="0"/>
                </a:moveTo>
                <a:lnTo>
                  <a:pt x="861042" y="0"/>
                </a:lnTo>
                <a:lnTo>
                  <a:pt x="861042" y="236220"/>
                </a:lnTo>
                <a:lnTo>
                  <a:pt x="236220" y="236220"/>
                </a:lnTo>
                <a:lnTo>
                  <a:pt x="236220" y="2446020"/>
                </a:lnTo>
                <a:lnTo>
                  <a:pt x="861042" y="2446020"/>
                </a:lnTo>
                <a:lnTo>
                  <a:pt x="861042" y="2682240"/>
                </a:lnTo>
                <a:lnTo>
                  <a:pt x="0" y="268224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lowchart: Delay 9">
            <a:extLst>
              <a:ext uri="{FF2B5EF4-FFF2-40B4-BE49-F238E27FC236}">
                <a16:creationId xmlns:a16="http://schemas.microsoft.com/office/drawing/2014/main" id="{F15A306F-3D08-4E0E-9C13-0528CC8E7D3A}"/>
              </a:ext>
            </a:extLst>
          </p:cNvPr>
          <p:cNvSpPr/>
          <p:nvPr/>
        </p:nvSpPr>
        <p:spPr>
          <a:xfrm>
            <a:off x="5275684" y="1439832"/>
            <a:ext cx="2341470" cy="2393053"/>
          </a:xfrm>
          <a:prstGeom prst="flowChartDelay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erge 10">
            <a:extLst>
              <a:ext uri="{FF2B5EF4-FFF2-40B4-BE49-F238E27FC236}">
                <a16:creationId xmlns:a16="http://schemas.microsoft.com/office/drawing/2014/main" id="{5A30D5E1-A33A-409D-B1CA-0DCBE568D88F}"/>
              </a:ext>
            </a:extLst>
          </p:cNvPr>
          <p:cNvSpPr/>
          <p:nvPr/>
        </p:nvSpPr>
        <p:spPr>
          <a:xfrm>
            <a:off x="402205" y="198143"/>
            <a:ext cx="4766642" cy="1418937"/>
          </a:xfrm>
          <a:prstGeom prst="flowChartMerge">
            <a:avLst/>
          </a:prstGeom>
          <a:solidFill>
            <a:schemeClr val="bg2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15CFEE-F6BD-4D31-A690-7AF03C77897A}"/>
              </a:ext>
            </a:extLst>
          </p:cNvPr>
          <p:cNvSpPr txBox="1"/>
          <p:nvPr/>
        </p:nvSpPr>
        <p:spPr>
          <a:xfrm>
            <a:off x="1545808" y="171741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পর্ব</a:t>
            </a:r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6C5699-1F6B-426F-8D73-5E047A0AF175}"/>
              </a:ext>
            </a:extLst>
          </p:cNvPr>
          <p:cNvSpPr txBox="1"/>
          <p:nvPr/>
        </p:nvSpPr>
        <p:spPr>
          <a:xfrm>
            <a:off x="7197176" y="1868788"/>
            <a:ext cx="362525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হাজেরা আক্তার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রহিমদী</a:t>
            </a:r>
            <a:r>
              <a:rPr lang="bn-BD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</a:t>
            </a:r>
            <a:endParaRPr lang="bn-IN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নরসিংদী সদর, নরসিংদী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686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45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35078 0.00023 " pathEditMode="relative" rAng="0" ptsTypes="AA">
                                      <p:cBhvr>
                                        <p:cTn id="20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39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36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-0.37851 0.02222 " pathEditMode="relative" rAng="0" ptsTypes="AA">
                                      <p:cBhvr>
                                        <p:cTn id="22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32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07407E-6 L -0.16263 4.07407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38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4 0.01435 L 0.23568 0.0034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41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3" grpId="0" animBg="1"/>
      <p:bldP spid="4" grpId="0" animBg="1"/>
      <p:bldP spid="4" grpId="1" animBg="1"/>
      <p:bldP spid="5" grpId="0" animBg="1"/>
      <p:bldP spid="5" grpId="1" animBg="1"/>
      <p:bldP spid="10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Merge 10">
            <a:extLst>
              <a:ext uri="{FF2B5EF4-FFF2-40B4-BE49-F238E27FC236}">
                <a16:creationId xmlns:a16="http://schemas.microsoft.com/office/drawing/2014/main" id="{E4DB5DDD-2253-4746-A29E-AB7318E8F8F6}"/>
              </a:ext>
            </a:extLst>
          </p:cNvPr>
          <p:cNvSpPr/>
          <p:nvPr/>
        </p:nvSpPr>
        <p:spPr>
          <a:xfrm>
            <a:off x="279694" y="206528"/>
            <a:ext cx="4766642" cy="1418937"/>
          </a:xfrm>
          <a:prstGeom prst="flowChartMerge">
            <a:avLst/>
          </a:prstGeom>
          <a:solidFill>
            <a:schemeClr val="bg2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595F-6F06-4DBC-A641-61BAE49512ED}"/>
              </a:ext>
            </a:extLst>
          </p:cNvPr>
          <p:cNvSpPr txBox="1"/>
          <p:nvPr/>
        </p:nvSpPr>
        <p:spPr>
          <a:xfrm>
            <a:off x="1266457" y="206528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পর্ব</a:t>
            </a:r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1D9328-EDED-4195-A1B1-6E4813899593}"/>
              </a:ext>
            </a:extLst>
          </p:cNvPr>
          <p:cNvSpPr/>
          <p:nvPr/>
        </p:nvSpPr>
        <p:spPr>
          <a:xfrm rot="16200000">
            <a:off x="10746962" y="-1462051"/>
            <a:ext cx="1948707" cy="9105378"/>
          </a:xfrm>
          <a:prstGeom prst="rect">
            <a:avLst/>
          </a:prstGeom>
          <a:solidFill>
            <a:srgbClr val="66FFFF"/>
          </a:solidFill>
          <a:ln w="57150">
            <a:solidFill>
              <a:srgbClr val="002060"/>
            </a:solidFill>
          </a:ln>
          <a:scene3d>
            <a:camera prst="orthographicFront"/>
            <a:lightRig rig="threePt" dir="t"/>
          </a:scene3d>
          <a:sp3d extrusionH="317500" prstMaterial="dkEdge">
            <a:bevelT w="127000" h="127000" prst="slope"/>
            <a:bevelB w="317500" h="317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E9A74C9-9514-4B2D-865B-4402EF30BB52}"/>
              </a:ext>
            </a:extLst>
          </p:cNvPr>
          <p:cNvSpPr/>
          <p:nvPr/>
        </p:nvSpPr>
        <p:spPr>
          <a:xfrm>
            <a:off x="5567423" y="1780239"/>
            <a:ext cx="1717743" cy="2476202"/>
          </a:xfrm>
          <a:custGeom>
            <a:avLst/>
            <a:gdLst>
              <a:gd name="connsiteX0" fmla="*/ 1275521 w 1275521"/>
              <a:gd name="connsiteY0" fmla="*/ 0 h 1868556"/>
              <a:gd name="connsiteX1" fmla="*/ 1275521 w 1275521"/>
              <a:gd name="connsiteY1" fmla="*/ 1868556 h 1868556"/>
              <a:gd name="connsiteX2" fmla="*/ 1145108 w 1275521"/>
              <a:gd name="connsiteY2" fmla="*/ 1863733 h 1868556"/>
              <a:gd name="connsiteX3" fmla="*/ 0 w 1275521"/>
              <a:gd name="connsiteY3" fmla="*/ 934278 h 1868556"/>
              <a:gd name="connsiteX4" fmla="*/ 1145108 w 1275521"/>
              <a:gd name="connsiteY4" fmla="*/ 4824 h 186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521" h="1868556">
                <a:moveTo>
                  <a:pt x="1275521" y="0"/>
                </a:moveTo>
                <a:lnTo>
                  <a:pt x="1275521" y="1868556"/>
                </a:lnTo>
                <a:lnTo>
                  <a:pt x="1145108" y="1863733"/>
                </a:lnTo>
                <a:cubicBezTo>
                  <a:pt x="501918" y="1815888"/>
                  <a:pt x="0" y="1418016"/>
                  <a:pt x="0" y="934278"/>
                </a:cubicBezTo>
                <a:cubicBezTo>
                  <a:pt x="0" y="450540"/>
                  <a:pt x="501918" y="52668"/>
                  <a:pt x="1145108" y="4824"/>
                </a:cubicBez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33400" dist="5334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BB7E1F1-4136-4BA2-91AF-6E82DB180816}"/>
              </a:ext>
            </a:extLst>
          </p:cNvPr>
          <p:cNvSpPr/>
          <p:nvPr/>
        </p:nvSpPr>
        <p:spPr>
          <a:xfrm>
            <a:off x="5942277" y="1677220"/>
            <a:ext cx="861042" cy="2682240"/>
          </a:xfrm>
          <a:custGeom>
            <a:avLst/>
            <a:gdLst>
              <a:gd name="connsiteX0" fmla="*/ 0 w 861042"/>
              <a:gd name="connsiteY0" fmla="*/ 0 h 2682240"/>
              <a:gd name="connsiteX1" fmla="*/ 861042 w 861042"/>
              <a:gd name="connsiteY1" fmla="*/ 0 h 2682240"/>
              <a:gd name="connsiteX2" fmla="*/ 861042 w 861042"/>
              <a:gd name="connsiteY2" fmla="*/ 236220 h 2682240"/>
              <a:gd name="connsiteX3" fmla="*/ 236220 w 861042"/>
              <a:gd name="connsiteY3" fmla="*/ 236220 h 2682240"/>
              <a:gd name="connsiteX4" fmla="*/ 236220 w 861042"/>
              <a:gd name="connsiteY4" fmla="*/ 2446020 h 2682240"/>
              <a:gd name="connsiteX5" fmla="*/ 861042 w 861042"/>
              <a:gd name="connsiteY5" fmla="*/ 2446020 h 2682240"/>
              <a:gd name="connsiteX6" fmla="*/ 861042 w 861042"/>
              <a:gd name="connsiteY6" fmla="*/ 2682240 h 2682240"/>
              <a:gd name="connsiteX7" fmla="*/ 0 w 861042"/>
              <a:gd name="connsiteY7" fmla="*/ 2682240 h 268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1042" h="2682240">
                <a:moveTo>
                  <a:pt x="0" y="0"/>
                </a:moveTo>
                <a:lnTo>
                  <a:pt x="861042" y="0"/>
                </a:lnTo>
                <a:lnTo>
                  <a:pt x="861042" y="236220"/>
                </a:lnTo>
                <a:lnTo>
                  <a:pt x="236220" y="236220"/>
                </a:lnTo>
                <a:lnTo>
                  <a:pt x="236220" y="2446020"/>
                </a:lnTo>
                <a:lnTo>
                  <a:pt x="861042" y="2446020"/>
                </a:lnTo>
                <a:lnTo>
                  <a:pt x="861042" y="2682240"/>
                </a:lnTo>
                <a:lnTo>
                  <a:pt x="0" y="268224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16B73C5-C2A9-48DB-B334-EE5E5952F661}"/>
              </a:ext>
            </a:extLst>
          </p:cNvPr>
          <p:cNvSpPr/>
          <p:nvPr/>
        </p:nvSpPr>
        <p:spPr>
          <a:xfrm rot="10800000">
            <a:off x="6779270" y="1677220"/>
            <a:ext cx="861042" cy="2682240"/>
          </a:xfrm>
          <a:custGeom>
            <a:avLst/>
            <a:gdLst>
              <a:gd name="connsiteX0" fmla="*/ 0 w 861042"/>
              <a:gd name="connsiteY0" fmla="*/ 0 h 2682240"/>
              <a:gd name="connsiteX1" fmla="*/ 861042 w 861042"/>
              <a:gd name="connsiteY1" fmla="*/ 0 h 2682240"/>
              <a:gd name="connsiteX2" fmla="*/ 861042 w 861042"/>
              <a:gd name="connsiteY2" fmla="*/ 236220 h 2682240"/>
              <a:gd name="connsiteX3" fmla="*/ 236220 w 861042"/>
              <a:gd name="connsiteY3" fmla="*/ 236220 h 2682240"/>
              <a:gd name="connsiteX4" fmla="*/ 236220 w 861042"/>
              <a:gd name="connsiteY4" fmla="*/ 2446020 h 2682240"/>
              <a:gd name="connsiteX5" fmla="*/ 861042 w 861042"/>
              <a:gd name="connsiteY5" fmla="*/ 2446020 h 2682240"/>
              <a:gd name="connsiteX6" fmla="*/ 861042 w 861042"/>
              <a:gd name="connsiteY6" fmla="*/ 2682240 h 2682240"/>
              <a:gd name="connsiteX7" fmla="*/ 0 w 861042"/>
              <a:gd name="connsiteY7" fmla="*/ 2682240 h 268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1042" h="2682240">
                <a:moveTo>
                  <a:pt x="0" y="0"/>
                </a:moveTo>
                <a:lnTo>
                  <a:pt x="861042" y="0"/>
                </a:lnTo>
                <a:lnTo>
                  <a:pt x="861042" y="236220"/>
                </a:lnTo>
                <a:lnTo>
                  <a:pt x="236220" y="236220"/>
                </a:lnTo>
                <a:lnTo>
                  <a:pt x="236220" y="2446020"/>
                </a:lnTo>
                <a:lnTo>
                  <a:pt x="861042" y="2446020"/>
                </a:lnTo>
                <a:lnTo>
                  <a:pt x="861042" y="2682240"/>
                </a:lnTo>
                <a:lnTo>
                  <a:pt x="0" y="268224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0419335-98CA-4FAE-866A-69B5D2154467}"/>
              </a:ext>
            </a:extLst>
          </p:cNvPr>
          <p:cNvSpPr/>
          <p:nvPr/>
        </p:nvSpPr>
        <p:spPr>
          <a:xfrm>
            <a:off x="4127643" y="1663083"/>
            <a:ext cx="2169268" cy="2666999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EFC3E8-D6EE-4E06-8680-76B0C8E884F3}"/>
              </a:ext>
            </a:extLst>
          </p:cNvPr>
          <p:cNvSpPr txBox="1"/>
          <p:nvPr/>
        </p:nvSpPr>
        <p:spPr>
          <a:xfrm>
            <a:off x="5722358" y="2213475"/>
            <a:ext cx="462060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 </a:t>
            </a:r>
          </a:p>
          <a:p>
            <a:pPr algn="ctr"/>
            <a:r>
              <a:rPr lang="bn-IN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en-US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চতুর্থ </a:t>
            </a:r>
          </a:p>
          <a:p>
            <a:pPr algn="ctr"/>
            <a:r>
              <a:rPr lang="bn-IN" sz="2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r>
              <a:rPr lang="en-US" sz="2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bn-IN" sz="2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2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গ্রীষ্মের পর ……আনন্দ নিয়ে আসে।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261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45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-0.35078 0.00023 " pathEditMode="relative" rAng="0" ptsTypes="AA">
                                      <p:cBhvr>
                                        <p:cTn id="20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39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36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L -0.37852 0.02223 " pathEditMode="relative" rAng="0" ptsTypes="AA">
                                      <p:cBhvr>
                                        <p:cTn id="22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32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-0.20365 -0.0097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82" y="-48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6 0.00393 L 0.23177 -0.0062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5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6" grpId="0" animBg="1"/>
      <p:bldP spid="17" grpId="0" animBg="1"/>
      <p:bldP spid="17" grpId="1" animBg="1"/>
      <p:bldP spid="18" grpId="0" animBg="1"/>
      <p:bldP spid="18" grpId="1" animBg="1"/>
      <p:bldP spid="24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14862" y="38100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 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82516" y="423375"/>
            <a:ext cx="3508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AF0E58-808F-4D14-8762-4F1DBD8E642E}"/>
              </a:ext>
            </a:extLst>
          </p:cNvPr>
          <p:cNvSpPr txBox="1"/>
          <p:nvPr/>
        </p:nvSpPr>
        <p:spPr>
          <a:xfrm>
            <a:off x="2566908" y="4351072"/>
            <a:ext cx="17824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বর্ষা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endParaRPr lang="en-US" sz="36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EF1078-C4E1-48D7-9760-931A8765C70C}"/>
              </a:ext>
            </a:extLst>
          </p:cNvPr>
          <p:cNvSpPr txBox="1"/>
          <p:nvPr/>
        </p:nvSpPr>
        <p:spPr>
          <a:xfrm>
            <a:off x="7943018" y="4389976"/>
            <a:ext cx="16820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কাল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BE39CE9-A285-4548-B2BF-8EB26FEF0C41}"/>
              </a:ext>
            </a:extLst>
          </p:cNvPr>
          <p:cNvSpPr/>
          <p:nvPr/>
        </p:nvSpPr>
        <p:spPr>
          <a:xfrm>
            <a:off x="989815" y="527116"/>
            <a:ext cx="4500456" cy="372066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FFFF00"/>
            </a:solidFill>
          </a:ln>
          <a:effectLst>
            <a:outerShdw blurRad="63500" sx="109000" sy="109000" algn="ctr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threePt" dir="t"/>
          </a:scene3d>
          <a:sp3d extrusionH="317500" prstMaterial="dkEdge">
            <a:bevelT w="127000" h="1270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33FEC0F-B512-4207-8540-0BF11344E247}"/>
              </a:ext>
            </a:extLst>
          </p:cNvPr>
          <p:cNvSpPr/>
          <p:nvPr/>
        </p:nvSpPr>
        <p:spPr>
          <a:xfrm>
            <a:off x="5976594" y="622169"/>
            <a:ext cx="4824351" cy="3625607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FFFF00"/>
            </a:solidFill>
          </a:ln>
          <a:effectLst>
            <a:outerShdw blurRad="63500" sx="109000" sy="109000" algn="ctr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threePt" dir="t"/>
          </a:scene3d>
          <a:sp3d extrusionH="317500" prstMaterial="dkEdge">
            <a:bevelT w="127000" h="1270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66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6727" y="415636"/>
            <a:ext cx="8049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0636" y="3313652"/>
            <a:ext cx="7550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33254" y="4268158"/>
            <a:ext cx="6816436" cy="651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rgbClr val="00B050"/>
              </a:gs>
              <a:gs pos="36000">
                <a:srgbClr val="002060"/>
              </a:gs>
              <a:gs pos="70000">
                <a:srgbClr val="FF0000"/>
              </a:gs>
              <a:gs pos="100000">
                <a:srgbClr val="0070C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924309"/>
              </p:ext>
            </p:extLst>
          </p:nvPr>
        </p:nvGraphicFramePr>
        <p:xfrm>
          <a:off x="4713402" y="1812925"/>
          <a:ext cx="3082811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2450880" imgH="437400" progId="Package">
                  <p:embed/>
                </p:oleObj>
              </mc:Choice>
              <mc:Fallback>
                <p:oleObj name="Packager Shell Object" showAsIcon="1" r:id="rId2" imgW="2450880" imgH="437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13402" y="1812925"/>
                        <a:ext cx="3082811" cy="1350963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2284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2309" y="756222"/>
            <a:ext cx="5007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54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endParaRPr lang="en-US" sz="54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864" y="332830"/>
            <a:ext cx="3948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4D474C-FD4F-4F30-8216-807D0758EA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4952" y="1524706"/>
            <a:ext cx="6060333" cy="27469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C003EF-8416-4EB2-B1B6-5FF7C57C8477}"/>
              </a:ext>
            </a:extLst>
          </p:cNvPr>
          <p:cNvSpPr txBox="1"/>
          <p:nvPr/>
        </p:nvSpPr>
        <p:spPr>
          <a:xfrm>
            <a:off x="2649976" y="4339716"/>
            <a:ext cx="79337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গ্রীষ্মের পর …………আনন্দ নিয়ে আসে।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84198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2860" y="208952"/>
            <a:ext cx="170535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3A4FC8-EF78-4F4C-A380-21AB2F557289}"/>
              </a:ext>
            </a:extLst>
          </p:cNvPr>
          <p:cNvSpPr txBox="1"/>
          <p:nvPr/>
        </p:nvSpPr>
        <p:spPr>
          <a:xfrm>
            <a:off x="2258703" y="1623916"/>
            <a:ext cx="57796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1651780F-6007-4ED9-9402-0118D83E3AC7}"/>
              </a:ext>
            </a:extLst>
          </p:cNvPr>
          <p:cNvSpPr/>
          <p:nvPr/>
        </p:nvSpPr>
        <p:spPr>
          <a:xfrm>
            <a:off x="1268021" y="1290474"/>
            <a:ext cx="895546" cy="1046326"/>
          </a:xfrm>
          <a:prstGeom prst="fram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FAA859-FCA2-4EDB-BA94-A87A4B0A9413}"/>
              </a:ext>
            </a:extLst>
          </p:cNvPr>
          <p:cNvSpPr txBox="1"/>
          <p:nvPr/>
        </p:nvSpPr>
        <p:spPr>
          <a:xfrm>
            <a:off x="1366939" y="1575990"/>
            <a:ext cx="8219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১.১.১</a:t>
            </a:r>
            <a:endParaRPr lang="en-US" sz="28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37B3A7-458B-4761-B3C5-E08DCF1E85A6}"/>
              </a:ext>
            </a:extLst>
          </p:cNvPr>
          <p:cNvGrpSpPr/>
          <p:nvPr/>
        </p:nvGrpSpPr>
        <p:grpSpPr>
          <a:xfrm>
            <a:off x="1271803" y="1302148"/>
            <a:ext cx="1791092" cy="2044726"/>
            <a:chOff x="3086661" y="3312815"/>
            <a:chExt cx="1791092" cy="2044726"/>
          </a:xfrm>
          <a:solidFill>
            <a:schemeClr val="tx2"/>
          </a:solidFill>
        </p:grpSpPr>
        <p:sp>
          <p:nvSpPr>
            <p:cNvPr id="28" name="Frame 27">
              <a:extLst>
                <a:ext uri="{FF2B5EF4-FFF2-40B4-BE49-F238E27FC236}">
                  <a16:creationId xmlns:a16="http://schemas.microsoft.com/office/drawing/2014/main" id="{7A8AB0E7-5B6F-4449-829C-38FFC449323D}"/>
                </a:ext>
              </a:extLst>
            </p:cNvPr>
            <p:cNvSpPr/>
            <p:nvPr/>
          </p:nvSpPr>
          <p:spPr>
            <a:xfrm>
              <a:off x="3086661" y="3312815"/>
              <a:ext cx="895546" cy="1046326"/>
            </a:xfrm>
            <a:prstGeom prst="fram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Frame 28">
              <a:extLst>
                <a:ext uri="{FF2B5EF4-FFF2-40B4-BE49-F238E27FC236}">
                  <a16:creationId xmlns:a16="http://schemas.microsoft.com/office/drawing/2014/main" id="{7BBF00B8-2DFD-4016-9CE9-6AE53239047D}"/>
                </a:ext>
              </a:extLst>
            </p:cNvPr>
            <p:cNvSpPr/>
            <p:nvPr/>
          </p:nvSpPr>
          <p:spPr>
            <a:xfrm>
              <a:off x="3982207" y="4311215"/>
              <a:ext cx="895546" cy="1046326"/>
            </a:xfrm>
            <a:prstGeom prst="fram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8ABBD52-0365-44EA-AA08-4EE659B928FA}"/>
              </a:ext>
            </a:extLst>
          </p:cNvPr>
          <p:cNvSpPr txBox="1"/>
          <p:nvPr/>
        </p:nvSpPr>
        <p:spPr>
          <a:xfrm>
            <a:off x="3117477" y="2611891"/>
            <a:ext cx="77571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bn-IN" sz="28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ব্যাখ্যা স্পষ্টভাবে ও শুদ্ধভাবে বলতে পারবে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2AA9CB8-19A8-498C-8002-FDD2F19BF22C}"/>
              </a:ext>
            </a:extLst>
          </p:cNvPr>
          <p:cNvSpPr txBox="1"/>
          <p:nvPr/>
        </p:nvSpPr>
        <p:spPr>
          <a:xfrm>
            <a:off x="2188926" y="2622316"/>
            <a:ext cx="8955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১.১.2</a:t>
            </a:r>
            <a:endParaRPr lang="en-US" sz="280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2D7C347-EEC2-45A8-A31C-C67437E6399F}"/>
              </a:ext>
            </a:extLst>
          </p:cNvPr>
          <p:cNvGrpSpPr/>
          <p:nvPr/>
        </p:nvGrpSpPr>
        <p:grpSpPr>
          <a:xfrm>
            <a:off x="2163567" y="2360763"/>
            <a:ext cx="1791092" cy="2044726"/>
            <a:chOff x="3086661" y="3312815"/>
            <a:chExt cx="1791092" cy="2044726"/>
          </a:xfrm>
          <a:solidFill>
            <a:schemeClr val="tx2"/>
          </a:solidFill>
        </p:grpSpPr>
        <p:sp>
          <p:nvSpPr>
            <p:cNvPr id="39" name="Frame 38">
              <a:extLst>
                <a:ext uri="{FF2B5EF4-FFF2-40B4-BE49-F238E27FC236}">
                  <a16:creationId xmlns:a16="http://schemas.microsoft.com/office/drawing/2014/main" id="{26E1F0DA-2B65-4A62-87DE-CA9BBCF22B69}"/>
                </a:ext>
              </a:extLst>
            </p:cNvPr>
            <p:cNvSpPr/>
            <p:nvPr/>
          </p:nvSpPr>
          <p:spPr>
            <a:xfrm>
              <a:off x="3086661" y="3312815"/>
              <a:ext cx="895546" cy="1046326"/>
            </a:xfrm>
            <a:prstGeom prst="fram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Frame 39">
              <a:extLst>
                <a:ext uri="{FF2B5EF4-FFF2-40B4-BE49-F238E27FC236}">
                  <a16:creationId xmlns:a16="http://schemas.microsoft.com/office/drawing/2014/main" id="{9DA31174-2277-4682-BD2C-527FDD1255B9}"/>
                </a:ext>
              </a:extLst>
            </p:cNvPr>
            <p:cNvSpPr/>
            <p:nvPr/>
          </p:nvSpPr>
          <p:spPr>
            <a:xfrm>
              <a:off x="3982207" y="4311215"/>
              <a:ext cx="895546" cy="1046326"/>
            </a:xfrm>
            <a:prstGeom prst="fram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8327302E-AFAD-4B55-BB26-3EB5310A1E6D}"/>
              </a:ext>
            </a:extLst>
          </p:cNvPr>
          <p:cNvSpPr txBox="1"/>
          <p:nvPr/>
        </p:nvSpPr>
        <p:spPr>
          <a:xfrm>
            <a:off x="3885109" y="3610547"/>
            <a:ext cx="67236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 গঠিত শব্দ সংবলিত ব্যাখ্যা পড়তে পারবে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85272B0-5D3F-4BFD-AC3E-58F4D3878814}"/>
              </a:ext>
            </a:extLst>
          </p:cNvPr>
          <p:cNvSpPr txBox="1"/>
          <p:nvPr/>
        </p:nvSpPr>
        <p:spPr>
          <a:xfrm>
            <a:off x="3041726" y="3668062"/>
            <a:ext cx="9075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১.3.2</a:t>
            </a:r>
            <a:endParaRPr lang="en-US" sz="2800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1E2F79C-C454-434B-BE3D-12864BDA017A}"/>
              </a:ext>
            </a:extLst>
          </p:cNvPr>
          <p:cNvGrpSpPr/>
          <p:nvPr/>
        </p:nvGrpSpPr>
        <p:grpSpPr>
          <a:xfrm>
            <a:off x="3029082" y="3385255"/>
            <a:ext cx="1791092" cy="2044726"/>
            <a:chOff x="3086661" y="3312815"/>
            <a:chExt cx="1791092" cy="2044726"/>
          </a:xfrm>
          <a:solidFill>
            <a:schemeClr val="tx2"/>
          </a:solidFill>
        </p:grpSpPr>
        <p:sp>
          <p:nvSpPr>
            <p:cNvPr id="44" name="Frame 43">
              <a:extLst>
                <a:ext uri="{FF2B5EF4-FFF2-40B4-BE49-F238E27FC236}">
                  <a16:creationId xmlns:a16="http://schemas.microsoft.com/office/drawing/2014/main" id="{87A47998-CC6B-49CE-9ADA-BA5B89C6CC5E}"/>
                </a:ext>
              </a:extLst>
            </p:cNvPr>
            <p:cNvSpPr/>
            <p:nvPr/>
          </p:nvSpPr>
          <p:spPr>
            <a:xfrm>
              <a:off x="3086661" y="3312815"/>
              <a:ext cx="895546" cy="1046326"/>
            </a:xfrm>
            <a:prstGeom prst="fram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Frame 44">
              <a:extLst>
                <a:ext uri="{FF2B5EF4-FFF2-40B4-BE49-F238E27FC236}">
                  <a16:creationId xmlns:a16="http://schemas.microsoft.com/office/drawing/2014/main" id="{CCD1E3B3-62B7-48F3-A2DA-F45DCC033377}"/>
                </a:ext>
              </a:extLst>
            </p:cNvPr>
            <p:cNvSpPr/>
            <p:nvPr/>
          </p:nvSpPr>
          <p:spPr>
            <a:xfrm>
              <a:off x="3982207" y="4311215"/>
              <a:ext cx="895546" cy="1046326"/>
            </a:xfrm>
            <a:prstGeom prst="fram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36BEC78C-B474-45C6-87A2-165E1F6F2AC0}"/>
              </a:ext>
            </a:extLst>
          </p:cNvPr>
          <p:cNvSpPr txBox="1"/>
          <p:nvPr/>
        </p:nvSpPr>
        <p:spPr>
          <a:xfrm>
            <a:off x="4844798" y="4714968"/>
            <a:ext cx="57796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 ব্যবহৃত নতুন নতুন ব্যাখ্যা লিখতে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D2E1212-280B-49E9-A0A4-CEB7B15F2398}"/>
              </a:ext>
            </a:extLst>
          </p:cNvPr>
          <p:cNvSpPr txBox="1"/>
          <p:nvPr/>
        </p:nvSpPr>
        <p:spPr>
          <a:xfrm>
            <a:off x="3949252" y="4714968"/>
            <a:ext cx="8219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১.5.১</a:t>
            </a:r>
            <a:endParaRPr lang="en-US" sz="2800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DBC9498-69D5-45BC-A013-708491272884}"/>
              </a:ext>
            </a:extLst>
          </p:cNvPr>
          <p:cNvGrpSpPr/>
          <p:nvPr/>
        </p:nvGrpSpPr>
        <p:grpSpPr>
          <a:xfrm>
            <a:off x="3894597" y="4418482"/>
            <a:ext cx="1791092" cy="2044726"/>
            <a:chOff x="3086661" y="3312815"/>
            <a:chExt cx="1791092" cy="2044726"/>
          </a:xfrm>
          <a:solidFill>
            <a:schemeClr val="tx2"/>
          </a:solidFill>
        </p:grpSpPr>
        <p:sp>
          <p:nvSpPr>
            <p:cNvPr id="49" name="Frame 48">
              <a:extLst>
                <a:ext uri="{FF2B5EF4-FFF2-40B4-BE49-F238E27FC236}">
                  <a16:creationId xmlns:a16="http://schemas.microsoft.com/office/drawing/2014/main" id="{FED40DCE-23BE-4B24-9E76-CB1586A6E8AD}"/>
                </a:ext>
              </a:extLst>
            </p:cNvPr>
            <p:cNvSpPr/>
            <p:nvPr/>
          </p:nvSpPr>
          <p:spPr>
            <a:xfrm>
              <a:off x="3086661" y="3312815"/>
              <a:ext cx="895546" cy="1046326"/>
            </a:xfrm>
            <a:prstGeom prst="fram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Frame 49">
              <a:extLst>
                <a:ext uri="{FF2B5EF4-FFF2-40B4-BE49-F238E27FC236}">
                  <a16:creationId xmlns:a16="http://schemas.microsoft.com/office/drawing/2014/main" id="{40EF0993-8ABB-4615-BA24-704642A95D43}"/>
                </a:ext>
              </a:extLst>
            </p:cNvPr>
            <p:cNvSpPr/>
            <p:nvPr/>
          </p:nvSpPr>
          <p:spPr>
            <a:xfrm>
              <a:off x="3982207" y="4311215"/>
              <a:ext cx="895546" cy="1046326"/>
            </a:xfrm>
            <a:prstGeom prst="fram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ADAA1441-FB7B-435C-B4F6-DC25D894362D}"/>
              </a:ext>
            </a:extLst>
          </p:cNvPr>
          <p:cNvSpPr txBox="1"/>
          <p:nvPr/>
        </p:nvSpPr>
        <p:spPr>
          <a:xfrm>
            <a:off x="4048682" y="336027"/>
            <a:ext cx="42926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74240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  <p:bldP spid="27" grpId="0"/>
      <p:bldP spid="31" grpId="0"/>
      <p:bldP spid="33" grpId="0"/>
      <p:bldP spid="41" grpId="0"/>
      <p:bldP spid="42" grpId="0"/>
      <p:bldP spid="46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4050" y="462826"/>
            <a:ext cx="6563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গ্রীষ্মের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ঋতু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46406" y="161166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গ্রীষ্মের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বর্ষা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119" y="1081002"/>
            <a:ext cx="4551103" cy="28654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TextBox 15"/>
          <p:cNvSpPr txBox="1"/>
          <p:nvPr/>
        </p:nvSpPr>
        <p:spPr>
          <a:xfrm>
            <a:off x="3730392" y="4344248"/>
            <a:ext cx="4551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বর্ষায়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একেবারে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চেহারা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E138CE-5BF4-4852-A253-D9C3DBB51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90" y="1130663"/>
            <a:ext cx="4411092" cy="3019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2301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1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528</Words>
  <Application>Microsoft Office PowerPoint</Application>
  <PresentationFormat>Widescreen</PresentationFormat>
  <Paragraphs>121</Paragraphs>
  <Slides>26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Nikosh Ban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dell;Hajera Moni</dc:creator>
  <cp:lastModifiedBy>Hajera akter Moni</cp:lastModifiedBy>
  <cp:revision>114</cp:revision>
  <dcterms:created xsi:type="dcterms:W3CDTF">2021-06-01T18:08:27Z</dcterms:created>
  <dcterms:modified xsi:type="dcterms:W3CDTF">2021-08-07T09:48:22Z</dcterms:modified>
</cp:coreProperties>
</file>