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57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5CA0-D2F2-46AF-9D1F-5BC8D1641B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AFBD-2DD7-4033-9502-3A6D9C1CA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8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2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E40527-D53E-DA46-84B4-B16E497D3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2" y="0"/>
            <a:ext cx="123884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123" y="0"/>
            <a:ext cx="12027877" cy="6858000"/>
            <a:chOff x="164123" y="0"/>
            <a:chExt cx="12027877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23" y="0"/>
              <a:ext cx="6025661" cy="51811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85" y="2261088"/>
              <a:ext cx="6002215" cy="4596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15" y="0"/>
              <a:ext cx="5427785" cy="3740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350" y="3740027"/>
              <a:ext cx="5360726" cy="31179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430221" cy="3740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1" cy="6886377"/>
            <a:chOff x="0" y="0"/>
            <a:chExt cx="12192001" cy="68863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92795" cy="2561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51" y="4112981"/>
              <a:ext cx="3664744" cy="27450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51" y="4112981"/>
              <a:ext cx="3333750" cy="27733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027" y="4084604"/>
              <a:ext cx="3833385" cy="27733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140" y="0"/>
              <a:ext cx="3994272" cy="2658006"/>
            </a:xfrm>
            <a:prstGeom prst="rect">
              <a:avLst/>
            </a:prstGeom>
          </p:spPr>
        </p:pic>
      </p:grpSp>
      <p:pic>
        <p:nvPicPr>
          <p:cNvPr id="1026" name="Picture 2" descr="C:\Users\UAO\Desktop\download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62558" y="194091"/>
            <a:ext cx="3344409" cy="2225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3" y="854683"/>
            <a:ext cx="8935185" cy="44675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59521" y="909844"/>
            <a:ext cx="10059573" cy="5624599"/>
            <a:chOff x="1459522" y="909844"/>
            <a:chExt cx="10059573" cy="56245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522" y="928468"/>
              <a:ext cx="3382109" cy="22506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868" y="909844"/>
              <a:ext cx="4004163" cy="25416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182" y="3998960"/>
              <a:ext cx="4670913" cy="25354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50" y="3745742"/>
              <a:ext cx="3637112" cy="25354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13321"/>
            <a:ext cx="12191999" cy="6805702"/>
            <a:chOff x="1" y="13321"/>
            <a:chExt cx="12191999" cy="68057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457" y="1406770"/>
              <a:ext cx="4997328" cy="29992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321"/>
              <a:ext cx="4240456" cy="28218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996" y="4406046"/>
              <a:ext cx="3846004" cy="24129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889121"/>
            <a:ext cx="8159994" cy="4627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695" y="-1"/>
            <a:ext cx="12073305" cy="6858001"/>
            <a:chOff x="118695" y="-1"/>
            <a:chExt cx="12073305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5" y="296006"/>
              <a:ext cx="5114456" cy="31036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446" y="3399651"/>
              <a:ext cx="4886691" cy="34583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213" y="-1"/>
              <a:ext cx="4748787" cy="3399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637775"/>
            <a:ext cx="9453929" cy="5302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71" y="3222551"/>
            <a:ext cx="5089629" cy="363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72200" y="1828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219200" y="2438400"/>
            <a:ext cx="9823537" cy="9144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TELECOLLABORTION PROGRAMME 2021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awareness about  SDGs among TEACHERS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8292"/>
          <a:stretch>
            <a:fillRect/>
          </a:stretch>
        </p:blipFill>
        <p:spPr>
          <a:xfrm>
            <a:off x="4648200" y="381000"/>
            <a:ext cx="2514600" cy="198120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0999"/>
            <a:ext cx="4219928" cy="1919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1981200" cy="266699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1"/>
            <a:ext cx="1945136" cy="2590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9000"/>
            <a:ext cx="1981200" cy="256777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57200" y="5934670"/>
            <a:ext cx="1119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JAYA EAGE                    KAMRUNNAHER               FARIDA YASMIN             MOHAMMAD IMAM HOSSAIN</a:t>
            </a:r>
          </a:p>
          <a:p>
            <a:r>
              <a:rPr lang="en-US" b="1" dirty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C00000"/>
                </a:solidFill>
              </a:rPr>
              <a:t>IND[199]                       BAN[173]                         BAN[204]                          BAN[172]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                        </a:t>
            </a:r>
          </a:p>
        </p:txBody>
      </p:sp>
      <p:sp>
        <p:nvSpPr>
          <p:cNvPr id="22" name="Flowchart: Alternate Process 21"/>
          <p:cNvSpPr/>
          <p:nvPr/>
        </p:nvSpPr>
        <p:spPr>
          <a:xfrm>
            <a:off x="8991600" y="3810000"/>
            <a:ext cx="2459848" cy="150688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5"/>
                </a:solidFill>
              </a:rPr>
              <a:t>Session 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4038600" cy="2133600"/>
          </a:xfrm>
          <a:prstGeom prst="rect">
            <a:avLst/>
          </a:prstGeom>
        </p:spPr>
      </p:pic>
      <p:pic>
        <p:nvPicPr>
          <p:cNvPr id="24" name="Picture 2" descr="C:\Users\UAO\Desktop\153347319_3699617260127843_4999635534715815518_n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352800"/>
            <a:ext cx="2057400" cy="2590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223063"/>
            <a:ext cx="4760686" cy="6359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262585"/>
            <a:ext cx="2508962" cy="1505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1828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8437" y="872197"/>
            <a:ext cx="3887371" cy="77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 ban"/>
              </a:rPr>
              <a:t>Presented by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2265" y="2671689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This is </a:t>
            </a:r>
            <a:r>
              <a:rPr lang="en-US" sz="3600" b="1" dirty="0" err="1"/>
              <a:t>Kamrunnaher</a:t>
            </a:r>
            <a:endParaRPr lang="en-US" sz="3600" b="1" dirty="0"/>
          </a:p>
          <a:p>
            <a:pPr algn="ctr"/>
            <a:r>
              <a:rPr lang="en-US" sz="3600" b="1" dirty="0"/>
              <a:t>From Bangladesh Assistant teacher of </a:t>
            </a:r>
            <a:r>
              <a:rPr lang="en-US" sz="3600" b="1" dirty="0" err="1"/>
              <a:t>gps.I</a:t>
            </a:r>
            <a:r>
              <a:rPr lang="en-US" sz="3600" b="1" dirty="0"/>
              <a:t> have been teaching for 14 years.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54864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Now I am presenting about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in our hometown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SDG No. 3: - Good Health and Well Being.</a:t>
            </a:r>
            <a:endParaRPr lang="en-US" sz="3200" b="1" dirty="0"/>
          </a:p>
        </p:txBody>
      </p:sp>
      <p:pic>
        <p:nvPicPr>
          <p:cNvPr id="13" name="Picture 4" descr="C:\Users\UAO\Downloads\FB_IMG_1625204553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7013" y="2910840"/>
            <a:ext cx="2088546" cy="2420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8925" cy="161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7124" y="2967335"/>
            <a:ext cx="6577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in our hometown</a:t>
            </a:r>
          </a:p>
        </p:txBody>
      </p:sp>
      <p:sp>
        <p:nvSpPr>
          <p:cNvPr id="4" name="Frame 3"/>
          <p:cNvSpPr/>
          <p:nvPr/>
        </p:nvSpPr>
        <p:spPr>
          <a:xfrm>
            <a:off x="3399692" y="1078523"/>
            <a:ext cx="5462954" cy="14184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2431" y="1301263"/>
            <a:ext cx="498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TODAY”S 1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 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7" y="504861"/>
            <a:ext cx="10058400" cy="53691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7" y="1656795"/>
            <a:ext cx="7241853" cy="38290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6315" y="460431"/>
            <a:ext cx="7840169" cy="6173242"/>
            <a:chOff x="1566315" y="460431"/>
            <a:chExt cx="7840169" cy="61732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15" y="460431"/>
              <a:ext cx="7840169" cy="9431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642813"/>
              <a:ext cx="4272176" cy="49908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3" y="609599"/>
            <a:ext cx="11462408" cy="4630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Unknown User</cp:lastModifiedBy>
  <cp:revision>24</cp:revision>
  <dcterms:created xsi:type="dcterms:W3CDTF">2021-05-23T02:34:00Z</dcterms:created>
  <dcterms:modified xsi:type="dcterms:W3CDTF">2021-08-06T17:56:24Z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