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1"/>
  </p:notesMasterIdLst>
  <p:sldIdLst>
    <p:sldId id="284" r:id="rId2"/>
    <p:sldId id="279" r:id="rId3"/>
    <p:sldId id="278" r:id="rId4"/>
    <p:sldId id="259" r:id="rId5"/>
    <p:sldId id="275" r:id="rId6"/>
    <p:sldId id="283" r:id="rId7"/>
    <p:sldId id="263" r:id="rId8"/>
    <p:sldId id="265" r:id="rId9"/>
    <p:sldId id="266" r:id="rId10"/>
    <p:sldId id="261" r:id="rId11"/>
    <p:sldId id="267" r:id="rId12"/>
    <p:sldId id="268" r:id="rId13"/>
    <p:sldId id="280" r:id="rId14"/>
    <p:sldId id="281" r:id="rId15"/>
    <p:sldId id="258" r:id="rId16"/>
    <p:sldId id="276" r:id="rId17"/>
    <p:sldId id="277" r:id="rId18"/>
    <p:sldId id="274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7DAE01-CFEF-4C7A-9F15-E918C5B2A7F0}">
          <p14:sldIdLst>
            <p14:sldId id="284"/>
            <p14:sldId id="279"/>
            <p14:sldId id="278"/>
            <p14:sldId id="259"/>
            <p14:sldId id="275"/>
            <p14:sldId id="283"/>
            <p14:sldId id="263"/>
            <p14:sldId id="265"/>
            <p14:sldId id="266"/>
            <p14:sldId id="261"/>
            <p14:sldId id="267"/>
            <p14:sldId id="268"/>
            <p14:sldId id="280"/>
            <p14:sldId id="281"/>
            <p14:sldId id="258"/>
            <p14:sldId id="276"/>
            <p14:sldId id="277"/>
            <p14:sldId id="274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DCD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44BE0-44FE-4319-A634-7E0806E1E49F}" type="datetimeFigureOut">
              <a:rPr lang="bn-BD" smtClean="0"/>
              <a:t>29/12/1442</a:t>
            </a:fld>
            <a:endParaRPr lang="b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08AC8-F32B-4394-8603-4F2B0A7D6647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06509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29/12/1442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02645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29/12/1442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60456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29/12/1442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137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29/12/1442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95409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29/12/1442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477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29/12/1442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04176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29/12/1442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527802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29/12/1442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45886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29/12/1442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79213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29/12/1442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57748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29/12/1442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73969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29/12/1442</a:t>
            </a:fld>
            <a:endParaRPr lang="bn-B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03825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29/12/1442</a:t>
            </a:fld>
            <a:endParaRPr lang="bn-B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57764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29/12/1442</a:t>
            </a:fld>
            <a:endParaRPr lang="bn-B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19719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29/12/1442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87939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29/12/1442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94249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F6ACB-0019-4612-9AEB-7357A39083B2}" type="datetimeFigureOut">
              <a:rPr lang="bn-BD" smtClean="0"/>
              <a:t>29/12/1442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70390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4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7317" y="1892315"/>
            <a:ext cx="5689378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ln w="11430">
                  <a:solidFill>
                    <a:srgbClr val="FF00FF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3881" y="3422107"/>
            <a:ext cx="6569234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 STUDENTS  </a:t>
            </a:r>
          </a:p>
        </p:txBody>
      </p:sp>
    </p:spTree>
    <p:extLst>
      <p:ext uri="{BB962C8B-B14F-4D97-AF65-F5344CB8AC3E}">
        <p14:creationId xmlns:p14="http://schemas.microsoft.com/office/powerpoint/2010/main" val="424431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73685" y="1124200"/>
            <a:ext cx="5598942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</a:rPr>
              <a:t>What is this?</a:t>
            </a:r>
            <a:endParaRPr lang="bn-BD" sz="6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6430" y="3755396"/>
            <a:ext cx="2067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Apple</a:t>
            </a:r>
            <a:endParaRPr lang="bn-BD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289452" y="3315516"/>
            <a:ext cx="6168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How many </a:t>
            </a:r>
            <a:r>
              <a:rPr lang="en-US" sz="5400" dirty="0" smtClean="0"/>
              <a:t>Apple?</a:t>
            </a:r>
            <a:endParaRPr lang="bn-BD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6709681" y="4537336"/>
            <a:ext cx="4262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5</a:t>
            </a:r>
            <a:r>
              <a:rPr lang="en-US" sz="6600" dirty="0" smtClean="0"/>
              <a:t> Apples</a:t>
            </a:r>
            <a:endParaRPr lang="bn-BD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1501855" y="4537336"/>
            <a:ext cx="16177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</a:t>
            </a:r>
            <a:r>
              <a:rPr lang="en-US" sz="11500" b="1" dirty="0"/>
              <a:t>5</a:t>
            </a:r>
            <a:endParaRPr lang="bn-BD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94272"/>
            <a:ext cx="3272010" cy="327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432" y="3227463"/>
            <a:ext cx="2475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Car</a:t>
            </a:r>
            <a:endParaRPr lang="bn-BD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331655" y="2502110"/>
            <a:ext cx="6727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How many </a:t>
            </a:r>
            <a:r>
              <a:rPr lang="en-US" sz="6600" dirty="0" smtClean="0"/>
              <a:t>Car?</a:t>
            </a:r>
            <a:endParaRPr lang="bn-BD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41143" y="630963"/>
            <a:ext cx="4979963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7030A0"/>
                </a:solidFill>
              </a:rPr>
              <a:t>What is this?</a:t>
            </a:r>
            <a:endParaRPr lang="bn-BD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1143" y="3689128"/>
            <a:ext cx="43608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</a:rPr>
              <a:t>6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smtClean="0"/>
              <a:t>Cars</a:t>
            </a:r>
            <a:endParaRPr lang="bn-BD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858129" y="4052319"/>
            <a:ext cx="16740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/>
              <a:t> </a:t>
            </a:r>
            <a:r>
              <a:rPr lang="en-US" sz="13800" dirty="0" smtClean="0"/>
              <a:t>6</a:t>
            </a:r>
            <a:endParaRPr lang="bn-BD" sz="13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" y="543991"/>
            <a:ext cx="37147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5235" y="3216923"/>
            <a:ext cx="348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Ice Cream</a:t>
            </a:r>
            <a:endParaRPr lang="bn-BD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950982" y="1145887"/>
            <a:ext cx="5528255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What is this?</a:t>
            </a:r>
            <a:endParaRPr lang="bn-BD" sz="7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9192" y="3350703"/>
            <a:ext cx="735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How many </a:t>
            </a:r>
            <a:r>
              <a:rPr lang="en-US" sz="5400" dirty="0" smtClean="0"/>
              <a:t>Ice Cream?</a:t>
            </a:r>
            <a:endParaRPr lang="bn-BD" sz="54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4620452" y="4392032"/>
            <a:ext cx="6627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6</a:t>
            </a:r>
            <a:r>
              <a:rPr lang="en-US" sz="8800" dirty="0" smtClean="0"/>
              <a:t> </a:t>
            </a:r>
            <a:r>
              <a:rPr lang="en-US" sz="7200" dirty="0" smtClean="0"/>
              <a:t>Ice Creams</a:t>
            </a:r>
            <a:endParaRPr lang="bn-BD" sz="7200" dirty="0"/>
          </a:p>
        </p:txBody>
      </p:sp>
      <p:sp>
        <p:nvSpPr>
          <p:cNvPr id="10" name="TextBox 9"/>
          <p:cNvSpPr txBox="1"/>
          <p:nvPr/>
        </p:nvSpPr>
        <p:spPr>
          <a:xfrm>
            <a:off x="1133621" y="3904701"/>
            <a:ext cx="16177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 </a:t>
            </a:r>
            <a:r>
              <a:rPr lang="en-US" sz="8800" dirty="0"/>
              <a:t>6</a:t>
            </a:r>
            <a:endParaRPr lang="bn-BD" sz="7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07" y="514034"/>
            <a:ext cx="3702784" cy="24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49" y="1627724"/>
            <a:ext cx="3161540" cy="434400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196549" y="446428"/>
            <a:ext cx="8846735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 your Book at 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page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anose="02000000000000000000" pitchFamily="2" charset="0"/>
              </a:rPr>
              <a:t>-30.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32" y="1598630"/>
            <a:ext cx="3334215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6549" y="446428"/>
            <a:ext cx="8846735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 your Book at 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page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anose="02000000000000000000" pitchFamily="2" charset="0"/>
              </a:rPr>
              <a:t>-30.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2" y="1365873"/>
            <a:ext cx="7829609" cy="481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0315" y="655420"/>
            <a:ext cx="5275385" cy="1200329"/>
          </a:xfrm>
          <a:prstGeom prst="rect">
            <a:avLst/>
          </a:prstGeom>
          <a:solidFill>
            <a:srgbClr val="DCD03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7030A0"/>
                </a:solidFill>
              </a:rPr>
              <a:t>Lets </a:t>
            </a:r>
            <a:r>
              <a:rPr lang="en-US" sz="7200" dirty="0" err="1" smtClean="0">
                <a:solidFill>
                  <a:srgbClr val="7030A0"/>
                </a:solidFill>
              </a:rPr>
              <a:t>coutn</a:t>
            </a:r>
            <a:endParaRPr lang="bn-BD" sz="72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2394" y="4096229"/>
            <a:ext cx="14788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0092" y="4104779"/>
            <a:ext cx="14788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43155" y="4188178"/>
            <a:ext cx="14788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7030A0"/>
                </a:solidFill>
              </a:rPr>
              <a:t>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9" y="3270592"/>
            <a:ext cx="695479" cy="695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69" y="3305885"/>
            <a:ext cx="695479" cy="695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48" y="3335670"/>
            <a:ext cx="695479" cy="6954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36" y="2592758"/>
            <a:ext cx="695479" cy="6954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51" y="3305884"/>
            <a:ext cx="695479" cy="6954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81" y="2592757"/>
            <a:ext cx="695479" cy="6954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86" y="3261815"/>
            <a:ext cx="695479" cy="6954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7" y="3234731"/>
            <a:ext cx="695479" cy="6954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44" y="2592758"/>
            <a:ext cx="695479" cy="6954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662" y="3502731"/>
            <a:ext cx="695479" cy="6954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13" y="2125860"/>
            <a:ext cx="695479" cy="6954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953" y="2817171"/>
            <a:ext cx="695479" cy="6954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592" y="3502731"/>
            <a:ext cx="695479" cy="695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154" y="2825509"/>
            <a:ext cx="695479" cy="6954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902" y="3520989"/>
            <a:ext cx="695479" cy="6954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7371" y="2164999"/>
            <a:ext cx="3075709" cy="221118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33462" y="2182643"/>
            <a:ext cx="3075709" cy="221118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901807" y="2125860"/>
            <a:ext cx="3075709" cy="221118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8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  <p:bldP spid="4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929" y="4778968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3701" y="3358542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929" y="1556346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Right Arrow 4"/>
          <p:cNvSpPr/>
          <p:nvPr/>
        </p:nvSpPr>
        <p:spPr>
          <a:xfrm rot="1748820">
            <a:off x="2812546" y="3618279"/>
            <a:ext cx="5495953" cy="392688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103988" y="3952910"/>
            <a:ext cx="4974528" cy="457201"/>
          </a:xfrm>
          <a:prstGeom prst="rightArrow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9824837">
            <a:off x="2588336" y="3873975"/>
            <a:ext cx="5922166" cy="455084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99617" y="279490"/>
            <a:ext cx="973696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Match the </a:t>
            </a:r>
            <a:r>
              <a:rPr lang="en-US" sz="4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number </a:t>
            </a:r>
            <a:r>
              <a:rPr lang="en-US" sz="4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with the pictures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411" y="4979682"/>
            <a:ext cx="3431297" cy="15633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68" y="2848502"/>
            <a:ext cx="3431297" cy="19322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38" y="1128005"/>
            <a:ext cx="1898559" cy="152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9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6331" y="2822088"/>
            <a:ext cx="14788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1169" y="2730139"/>
            <a:ext cx="14788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43155" y="2822088"/>
            <a:ext cx="14788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0538" y="859316"/>
            <a:ext cx="8560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Say and read. Trace and write.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001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23" y="1988263"/>
            <a:ext cx="2163734" cy="1730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445" y="4841331"/>
            <a:ext cx="2102618" cy="1551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97" y="2068476"/>
            <a:ext cx="1878062" cy="1327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0" y="4842297"/>
            <a:ext cx="1315132" cy="1315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4" y="1915867"/>
            <a:ext cx="1758525" cy="14964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3867" y="381474"/>
            <a:ext cx="9044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Count trace and write.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695" y="4789736"/>
            <a:ext cx="1898684" cy="15333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63044" y="1803020"/>
            <a:ext cx="3643691" cy="1722096"/>
            <a:chOff x="363044" y="1803020"/>
            <a:chExt cx="3643691" cy="1722096"/>
          </a:xfrm>
        </p:grpSpPr>
        <p:sp>
          <p:nvSpPr>
            <p:cNvPr id="12" name="Rectangle 11"/>
            <p:cNvSpPr/>
            <p:nvPr/>
          </p:nvSpPr>
          <p:spPr>
            <a:xfrm>
              <a:off x="363044" y="1803020"/>
              <a:ext cx="2062109" cy="1722096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425153" y="1920691"/>
              <a:ext cx="1581582" cy="1554033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54818" y="1887639"/>
            <a:ext cx="3643691" cy="1722096"/>
            <a:chOff x="363044" y="1803020"/>
            <a:chExt cx="3643691" cy="1722096"/>
          </a:xfrm>
        </p:grpSpPr>
        <p:sp>
          <p:nvSpPr>
            <p:cNvPr id="17" name="Rectangle 16"/>
            <p:cNvSpPr/>
            <p:nvPr/>
          </p:nvSpPr>
          <p:spPr>
            <a:xfrm>
              <a:off x="363044" y="1803020"/>
              <a:ext cx="2062109" cy="1722096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425153" y="1920691"/>
              <a:ext cx="1581582" cy="1554033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2919" y="4568333"/>
            <a:ext cx="3643691" cy="1722096"/>
            <a:chOff x="363044" y="1803020"/>
            <a:chExt cx="3643691" cy="1722096"/>
          </a:xfrm>
        </p:grpSpPr>
        <p:sp>
          <p:nvSpPr>
            <p:cNvPr id="20" name="Rectangle 19"/>
            <p:cNvSpPr/>
            <p:nvPr/>
          </p:nvSpPr>
          <p:spPr>
            <a:xfrm>
              <a:off x="363044" y="1803020"/>
              <a:ext cx="2062109" cy="1722096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425153" y="1920691"/>
              <a:ext cx="1581582" cy="1554033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990753" y="1992690"/>
            <a:ext cx="3643691" cy="1722096"/>
            <a:chOff x="363044" y="1803020"/>
            <a:chExt cx="3643691" cy="1722096"/>
          </a:xfrm>
        </p:grpSpPr>
        <p:sp>
          <p:nvSpPr>
            <p:cNvPr id="23" name="Rectangle 22"/>
            <p:cNvSpPr/>
            <p:nvPr/>
          </p:nvSpPr>
          <p:spPr>
            <a:xfrm>
              <a:off x="363044" y="1803020"/>
              <a:ext cx="2062109" cy="1722096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425153" y="1920691"/>
              <a:ext cx="1581582" cy="1554033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02932" y="4686004"/>
            <a:ext cx="3643691" cy="1722096"/>
            <a:chOff x="363044" y="1803020"/>
            <a:chExt cx="3643691" cy="1722096"/>
          </a:xfrm>
        </p:grpSpPr>
        <p:sp>
          <p:nvSpPr>
            <p:cNvPr id="26" name="Rectangle 25"/>
            <p:cNvSpPr/>
            <p:nvPr/>
          </p:nvSpPr>
          <p:spPr>
            <a:xfrm>
              <a:off x="363044" y="1803020"/>
              <a:ext cx="2062109" cy="1722096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425153" y="1920691"/>
              <a:ext cx="1581582" cy="1554033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085373" y="4638815"/>
            <a:ext cx="3643691" cy="1722096"/>
            <a:chOff x="363044" y="1803020"/>
            <a:chExt cx="3643691" cy="1722096"/>
          </a:xfrm>
        </p:grpSpPr>
        <p:sp>
          <p:nvSpPr>
            <p:cNvPr id="29" name="Rectangle 28"/>
            <p:cNvSpPr/>
            <p:nvPr/>
          </p:nvSpPr>
          <p:spPr>
            <a:xfrm>
              <a:off x="363044" y="1803020"/>
              <a:ext cx="2062109" cy="1722096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425153" y="1920691"/>
              <a:ext cx="1581582" cy="1554033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00613" y="2143709"/>
            <a:ext cx="773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</a:rPr>
              <a:t>2</a:t>
            </a:r>
            <a:endParaRPr lang="en-US" sz="6600" b="1" dirty="0">
              <a:solidFill>
                <a:srgbClr val="00B0F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551467" y="4909022"/>
            <a:ext cx="773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6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51467" y="2366731"/>
            <a:ext cx="773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3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27122" y="4979504"/>
            <a:ext cx="773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4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85900" y="2199311"/>
            <a:ext cx="773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</a:rPr>
              <a:t>5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85072" y="4838404"/>
            <a:ext cx="773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</a:rPr>
              <a:t>1</a:t>
            </a:r>
            <a:endParaRPr lang="en-US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1811" y="1351508"/>
            <a:ext cx="3774583" cy="41549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ln w="11430">
                  <a:solidFill>
                    <a:srgbClr val="FF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</a:t>
            </a:r>
            <a:endParaRPr lang="en-US" sz="6600" b="1" dirty="0" smtClean="0">
              <a:ln w="11430">
                <a:solidFill>
                  <a:srgbClr val="FF00FF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b="1" dirty="0" smtClean="0">
                <a:ln w="11430">
                  <a:solidFill>
                    <a:srgbClr val="FF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</a:p>
          <a:p>
            <a:r>
              <a:rPr lang="en-US" sz="6600" b="1" dirty="0" smtClean="0">
                <a:ln w="11430">
                  <a:solidFill>
                    <a:srgbClr val="FF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</a:p>
          <a:p>
            <a:r>
              <a:rPr lang="en-US" sz="6600" b="1" dirty="0" smtClean="0">
                <a:ln w="11430">
                  <a:solidFill>
                    <a:srgbClr val="FF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n w="11430">
                  <a:solidFill>
                    <a:srgbClr val="FF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694C3FA3-F46F-46B9-807E-278CEE5B1ED2}"/>
              </a:ext>
            </a:extLst>
          </p:cNvPr>
          <p:cNvSpPr txBox="1"/>
          <p:nvPr/>
        </p:nvSpPr>
        <p:spPr>
          <a:xfrm>
            <a:off x="3436668" y="568705"/>
            <a:ext cx="5190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002060"/>
                </a:solidFill>
              </a:rPr>
              <a:t>IDENTITY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B58E669A-B7C4-4F09-9B48-EE62F0EC83CF}"/>
              </a:ext>
            </a:extLst>
          </p:cNvPr>
          <p:cNvSpPr/>
          <p:nvPr/>
        </p:nvSpPr>
        <p:spPr>
          <a:xfrm>
            <a:off x="5620534" y="3209390"/>
            <a:ext cx="5146710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MD.Jahangir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alam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Assistent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Teacher</a:t>
            </a:r>
          </a:p>
          <a:p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Vedvedi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Govt.Primari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School,</a:t>
            </a:r>
          </a:p>
          <a:p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Rangamati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xmlns:lc="http://schemas.openxmlformats.org/drawingml/2006/lockedCanvas" id="{3F6C3BAF-5596-45CE-8007-82D9F2FB6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08" y="3209390"/>
            <a:ext cx="3059504" cy="30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8919" y="2474240"/>
            <a:ext cx="7698393" cy="34778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Class:1</a:t>
            </a:r>
          </a:p>
          <a:p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English</a:t>
            </a:r>
          </a:p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 :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1-3 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 ( 1,2,3,4,5,6 numbers)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Time  : 35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endParaRPr lang="en-US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4555" y="591986"/>
            <a:ext cx="6303072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rgbClr val="7030A0"/>
                </a:solidFill>
              </a:rPr>
              <a:t>LESSON IDENTITY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0" y="2117677"/>
            <a:ext cx="3530709" cy="4191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127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3303" y="938698"/>
            <a:ext cx="9004602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2060"/>
                </a:solidFill>
                <a:cs typeface="NikoshBAN" panose="02000000000000000000" pitchFamily="2" charset="0"/>
              </a:rPr>
              <a:t>Learning </a:t>
            </a:r>
            <a:r>
              <a:rPr lang="en-US" sz="7200" dirty="0" smtClean="0">
                <a:solidFill>
                  <a:srgbClr val="002060"/>
                </a:solidFill>
                <a:cs typeface="NikoshBAN" panose="02000000000000000000" pitchFamily="2" charset="0"/>
              </a:rPr>
              <a:t>outcomes: </a:t>
            </a:r>
            <a:r>
              <a:rPr lang="en-US" sz="5400" dirty="0">
                <a:solidFill>
                  <a:srgbClr val="002060"/>
                </a:solidFill>
              </a:rPr>
              <a:t>Students  will be able to</a:t>
            </a:r>
            <a:r>
              <a:rPr lang="en-US" sz="5400" dirty="0" smtClean="0">
                <a:solidFill>
                  <a:srgbClr val="002060"/>
                </a:solidFill>
              </a:rPr>
              <a:t>:-</a:t>
            </a:r>
            <a:endParaRPr lang="bn-BD" sz="5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044" y="3737257"/>
            <a:ext cx="960311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2.1.1  recognize and </a:t>
            </a:r>
            <a:r>
              <a:rPr lang="en-US" sz="4800" dirty="0" smtClean="0">
                <a:solidFill>
                  <a:srgbClr val="FF0000"/>
                </a:solidFill>
              </a:rPr>
              <a:t>read </a:t>
            </a:r>
            <a:r>
              <a:rPr lang="en-US" sz="4800" dirty="0" err="1" smtClean="0">
                <a:solidFill>
                  <a:srgbClr val="FF0000"/>
                </a:solidFill>
              </a:rPr>
              <a:t>cordinal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>
                <a:solidFill>
                  <a:srgbClr val="FF0000"/>
                </a:solidFill>
              </a:rPr>
              <a:t>numbers up to </a:t>
            </a:r>
            <a:r>
              <a:rPr lang="en-US" sz="4800" dirty="0" smtClean="0">
                <a:solidFill>
                  <a:srgbClr val="FF0000"/>
                </a:solidFill>
              </a:rPr>
              <a:t>6.</a:t>
            </a:r>
            <a:endParaRPr lang="bn-BD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2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0926" y="1026622"/>
            <a:ext cx="3489158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Warm up</a:t>
            </a:r>
            <a:endParaRPr lang="bn-BD" sz="6000" dirty="0">
              <a:solidFill>
                <a:srgbClr val="FFFF00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45110"/>
              </p:ext>
            </p:extLst>
          </p:nvPr>
        </p:nvGraphicFramePr>
        <p:xfrm>
          <a:off x="5403850" y="3208338"/>
          <a:ext cx="13843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Packager Shell Object" showAsIcon="1" r:id="rId3" imgW="1384560" imgH="437760" progId="Package">
                  <p:embed/>
                </p:oleObj>
              </mc:Choice>
              <mc:Fallback>
                <p:oleObj name="Packager Shell Object" showAsIcon="1" r:id="rId3" imgW="13845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3850" y="3208338"/>
                        <a:ext cx="13843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40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9719" y="222463"/>
            <a:ext cx="92271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Think back lesson</a:t>
            </a:r>
            <a:endParaRPr lang="en-US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3073590" y="1661759"/>
            <a:ext cx="5275385" cy="923330"/>
          </a:xfrm>
          <a:prstGeom prst="rect">
            <a:avLst/>
          </a:prstGeom>
          <a:solidFill>
            <a:srgbClr val="DCD03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</a:rPr>
              <a:t>Let’s </a:t>
            </a:r>
            <a:r>
              <a:rPr lang="en-US" sz="5400" dirty="0" err="1" smtClean="0">
                <a:solidFill>
                  <a:srgbClr val="7030A0"/>
                </a:solidFill>
              </a:rPr>
              <a:t>coutn</a:t>
            </a:r>
            <a:endParaRPr lang="bn-BD" sz="5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2394" y="4378616"/>
            <a:ext cx="14788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002060"/>
                </a:solidFill>
              </a:rPr>
              <a:t>1</a:t>
            </a:r>
            <a:endParaRPr lang="en-US" sz="115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5410" y="4378616"/>
            <a:ext cx="14788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43155" y="4470565"/>
            <a:ext cx="14788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7030A0"/>
                </a:solidFill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84" y="2860221"/>
            <a:ext cx="1289067" cy="1320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87" y="3149800"/>
            <a:ext cx="1289067" cy="1320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50" y="3149800"/>
            <a:ext cx="1289067" cy="1320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53" y="3108169"/>
            <a:ext cx="1289067" cy="13207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89" y="3057851"/>
            <a:ext cx="1289067" cy="13207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923" y="3108169"/>
            <a:ext cx="1289067" cy="13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9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5583" y="696479"/>
            <a:ext cx="5936566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</a:rPr>
              <a:t>What  is  this?</a:t>
            </a:r>
            <a:endParaRPr lang="bn-BD" sz="6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500" y="3415949"/>
            <a:ext cx="2855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Banana</a:t>
            </a:r>
            <a:endParaRPr lang="bn-BD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241492" y="3416697"/>
            <a:ext cx="6323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How many </a:t>
            </a:r>
            <a:r>
              <a:rPr lang="en-US" sz="4800" dirty="0" smtClean="0"/>
              <a:t>banana?</a:t>
            </a:r>
            <a:endParaRPr lang="bn-BD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5434686" y="4709358"/>
            <a:ext cx="46457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4</a:t>
            </a:r>
            <a:r>
              <a:rPr lang="en-US" sz="6600" dirty="0" smtClean="0"/>
              <a:t> Bananas</a:t>
            </a:r>
            <a:endParaRPr lang="bn-BD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1780518" y="4247694"/>
            <a:ext cx="1165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7030A0"/>
                </a:solidFill>
              </a:rPr>
              <a:t>4</a:t>
            </a:r>
            <a:endParaRPr lang="bn-BD" sz="9600" b="1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5" y="696479"/>
            <a:ext cx="4309484" cy="24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1323" y="1487855"/>
            <a:ext cx="5655213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is this?</a:t>
            </a:r>
            <a:endParaRPr lang="bn-BD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1323" y="3296202"/>
            <a:ext cx="6471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How many </a:t>
            </a:r>
            <a:r>
              <a:rPr lang="en-US" sz="6000" dirty="0" smtClean="0"/>
              <a:t>Fish?</a:t>
            </a:r>
            <a:endParaRPr lang="bn-BD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059115" y="4461361"/>
            <a:ext cx="4318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4</a:t>
            </a:r>
            <a:r>
              <a:rPr lang="en-US" sz="8000" dirty="0" smtClean="0"/>
              <a:t> </a:t>
            </a:r>
            <a:r>
              <a:rPr lang="en-US" sz="8000" dirty="0" err="1" smtClean="0"/>
              <a:t>Fishs</a:t>
            </a:r>
            <a:endParaRPr lang="bn-BD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1126685" y="3419312"/>
            <a:ext cx="2137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</a:rPr>
              <a:t>Fish</a:t>
            </a:r>
            <a:endParaRPr lang="bn-BD" sz="44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9289" y="4015084"/>
            <a:ext cx="13852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2060"/>
                </a:solidFill>
              </a:rPr>
              <a:t>4</a:t>
            </a:r>
            <a:endParaRPr lang="bn-BD" sz="138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3" y="1278534"/>
            <a:ext cx="3090331" cy="193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4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9808" y="3287256"/>
            <a:ext cx="2461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Dog</a:t>
            </a:r>
            <a:endParaRPr lang="bn-BD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643726" y="839844"/>
            <a:ext cx="5992837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What is this?</a:t>
            </a:r>
            <a:endParaRPr lang="bn-BD" sz="7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2259" y="3203461"/>
            <a:ext cx="540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How many </a:t>
            </a:r>
            <a:r>
              <a:rPr lang="en-US" sz="5400" dirty="0" smtClean="0"/>
              <a:t>Dog?</a:t>
            </a:r>
            <a:endParaRPr lang="bn-BD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09487" y="4210586"/>
            <a:ext cx="5261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5</a:t>
            </a:r>
            <a:r>
              <a:rPr lang="en-US" sz="7200" dirty="0" smtClean="0"/>
              <a:t> Dogs</a:t>
            </a:r>
            <a:endParaRPr lang="bn-BD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1107439" y="4679946"/>
            <a:ext cx="17232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  </a:t>
            </a:r>
            <a:r>
              <a:rPr lang="en-US" sz="11500" dirty="0"/>
              <a:t>5</a:t>
            </a:r>
            <a:endParaRPr lang="bn-BD"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2" y="839844"/>
            <a:ext cx="3626974" cy="204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8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907</TotalTime>
  <Words>200</Words>
  <Application>Microsoft Office PowerPoint</Application>
  <PresentationFormat>Widescreen</PresentationFormat>
  <Paragraphs>76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Trebuchet MS</vt:lpstr>
      <vt:lpstr>Vrinda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HR-IT</cp:lastModifiedBy>
  <cp:revision>164</cp:revision>
  <dcterms:created xsi:type="dcterms:W3CDTF">2018-02-22T23:30:12Z</dcterms:created>
  <dcterms:modified xsi:type="dcterms:W3CDTF">2021-08-07T08:21:55Z</dcterms:modified>
</cp:coreProperties>
</file>