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60" r:id="rId2"/>
    <p:sldId id="286" r:id="rId3"/>
    <p:sldId id="305" r:id="rId4"/>
    <p:sldId id="308" r:id="rId5"/>
    <p:sldId id="307" r:id="rId6"/>
    <p:sldId id="294" r:id="rId7"/>
    <p:sldId id="293" r:id="rId8"/>
    <p:sldId id="292" r:id="rId9"/>
    <p:sldId id="314" r:id="rId10"/>
    <p:sldId id="311" r:id="rId11"/>
    <p:sldId id="291" r:id="rId12"/>
    <p:sldId id="297" r:id="rId13"/>
    <p:sldId id="299" r:id="rId14"/>
    <p:sldId id="300" r:id="rId15"/>
    <p:sldId id="302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  <p:clrMru>
    <a:srgbClr val="0000FF"/>
    <a:srgbClr val="FF6600"/>
    <a:srgbClr val="FFCC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>
        <p:scale>
          <a:sx n="100" d="100"/>
          <a:sy n="100" d="100"/>
        </p:scale>
        <p:origin x="-516" y="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AC323-A306-4BBE-992A-6AB1F2C22365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58E61-195C-471C-8E13-6B391E71BF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58E61-195C-471C-8E13-6B391E71BF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58E61-195C-471C-8E13-6B391E71BF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58E61-195C-471C-8E13-6B391E71BF1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9906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              </a:t>
            </a:r>
            <a:endParaRPr lang="en-US" sz="8000" dirty="0"/>
          </a:p>
        </p:txBody>
      </p:sp>
      <p:pic>
        <p:nvPicPr>
          <p:cNvPr id="5" name="Picture 4" descr="PF_14_B218X2_SPR_MDAY_MINIMAL_VA0211_W1_SQ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854200"/>
            <a:ext cx="3657600" cy="3657600"/>
          </a:xfrm>
          <a:prstGeom prst="rect">
            <a:avLst/>
          </a:prstGeom>
        </p:spPr>
      </p:pic>
      <p:pic>
        <p:nvPicPr>
          <p:cNvPr id="6" name="Picture 5" descr="PF_15_A632_MINIMAL_VA0211_W1_S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2438400"/>
            <a:ext cx="2959100" cy="2959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1219200"/>
            <a:ext cx="1676400" cy="92333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/>
              <a:t>স্বা</a:t>
            </a:r>
            <a:endParaRPr lang="en-US" sz="5400" dirty="0"/>
          </a:p>
        </p:txBody>
      </p:sp>
      <p:sp>
        <p:nvSpPr>
          <p:cNvPr id="10" name="TextBox 9"/>
          <p:cNvSpPr txBox="1"/>
          <p:nvPr/>
        </p:nvSpPr>
        <p:spPr>
          <a:xfrm>
            <a:off x="3276600" y="381000"/>
            <a:ext cx="16002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গ</a:t>
            </a:r>
            <a:endParaRPr lang="en-US" sz="8000" dirty="0"/>
          </a:p>
        </p:txBody>
      </p:sp>
      <p:sp>
        <p:nvSpPr>
          <p:cNvPr id="11" name="TextBox 10"/>
          <p:cNvSpPr txBox="1"/>
          <p:nvPr/>
        </p:nvSpPr>
        <p:spPr>
          <a:xfrm>
            <a:off x="3352800" y="1676400"/>
            <a:ext cx="1219200" cy="221599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/>
              <a:t>ত</a:t>
            </a:r>
            <a:endParaRPr lang="en-US" sz="13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0" y="152400"/>
            <a:ext cx="1828800" cy="221599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13800" dirty="0" smtClean="0"/>
              <a:t>ম</a:t>
            </a:r>
            <a:endParaRPr lang="en-US" sz="13800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362200" y="2514600"/>
            <a:ext cx="4495800" cy="3462992"/>
            <a:chOff x="2133600" y="1143000"/>
            <a:chExt cx="4495800" cy="3462992"/>
          </a:xfrm>
        </p:grpSpPr>
        <p:sp>
          <p:nvSpPr>
            <p:cNvPr id="3" name="TextBox 2"/>
            <p:cNvSpPr txBox="1"/>
            <p:nvPr/>
          </p:nvSpPr>
          <p:spPr>
            <a:xfrm>
              <a:off x="2133600" y="1143000"/>
              <a:ext cx="4495800" cy="156966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4800" dirty="0" smtClean="0"/>
                <a:t>                                            </a:t>
              </a:r>
              <a:r>
                <a:rPr lang="en-US" sz="4800" dirty="0" smtClean="0"/>
                <a:t> </a:t>
              </a:r>
              <a:r>
                <a:rPr lang="bn-BD" sz="4800" dirty="0" smtClean="0"/>
                <a:t> পাঠ শিরোনাম</a:t>
              </a:r>
              <a:endParaRPr lang="en-US" sz="4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600" y="2667000"/>
              <a:ext cx="4495800" cy="1938992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6000" dirty="0" smtClean="0">
                  <a:latin typeface="NikoshBAN" pitchFamily="2" charset="0"/>
                  <a:cs typeface="NikoshBAN" pitchFamily="2" charset="0"/>
                </a:rPr>
                <a:t>                                             আর্ত্ন কর্ম  সংস্থান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0"/>
            <a:ext cx="9024948" cy="554528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13038" y="6172200"/>
            <a:ext cx="2372765" cy="584775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মোবাইল দোকান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6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EL\Pictures\shahin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990600"/>
            <a:ext cx="6983625" cy="5029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447800"/>
            <a:ext cx="1066800" cy="41549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হাঁ</a:t>
            </a:r>
          </a:p>
          <a:p>
            <a:r>
              <a:rPr lang="bn-BD" sz="4400" dirty="0" smtClean="0"/>
              <a:t>সে</a:t>
            </a:r>
          </a:p>
          <a:p>
            <a:r>
              <a:rPr lang="bn-BD" sz="4400" dirty="0" smtClean="0"/>
              <a:t>র</a:t>
            </a:r>
          </a:p>
          <a:p>
            <a:r>
              <a:rPr lang="bn-BD" sz="4400" dirty="0" smtClean="0"/>
              <a:t>খা</a:t>
            </a:r>
          </a:p>
          <a:p>
            <a:r>
              <a:rPr lang="bn-BD" sz="4400" dirty="0" smtClean="0"/>
              <a:t>মা</a:t>
            </a:r>
          </a:p>
          <a:p>
            <a:r>
              <a:rPr lang="bn-BD" sz="4400" dirty="0" smtClean="0"/>
              <a:t>র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\Pictures\goru_motata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8600"/>
            <a:ext cx="7086600" cy="44856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" y="5257800"/>
            <a:ext cx="777240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dirty="0" smtClean="0"/>
              <a:t>                                             দেশী গরুর খামার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7315200" cy="144655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800" dirty="0" smtClean="0"/>
              <a:t>একক কাজ</a:t>
            </a:r>
            <a:endParaRPr lang="en-US" sz="88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895600"/>
            <a:ext cx="7162800" cy="954107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গরু ও হাস বাড়ীতে পালন করতে কি কি লাগে খাতায় লিখ?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Pictures\shahin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122" y="1676400"/>
            <a:ext cx="7650000" cy="4495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2400" y="1295400"/>
            <a:ext cx="990600" cy="378565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গা</a:t>
            </a:r>
          </a:p>
          <a:p>
            <a:r>
              <a:rPr lang="bn-BD" sz="4000" dirty="0" smtClean="0"/>
              <a:t>ভী</a:t>
            </a:r>
          </a:p>
          <a:p>
            <a:r>
              <a:rPr lang="bn-BD" sz="4000" dirty="0" smtClean="0"/>
              <a:t>র</a:t>
            </a:r>
          </a:p>
          <a:p>
            <a:r>
              <a:rPr lang="bn-BD" sz="4000" dirty="0" smtClean="0"/>
              <a:t>খা</a:t>
            </a:r>
          </a:p>
          <a:p>
            <a:r>
              <a:rPr lang="bn-BD" sz="4000" dirty="0" smtClean="0"/>
              <a:t>মা</a:t>
            </a:r>
          </a:p>
          <a:p>
            <a:r>
              <a:rPr lang="bn-BD" sz="4000" dirty="0" smtClean="0"/>
              <a:t>র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371600"/>
            <a:ext cx="5029200" cy="707886"/>
          </a:xfrm>
          <a:prstGeom prst="rect">
            <a:avLst/>
          </a:prstGeom>
          <a:solidFill>
            <a:srgbClr val="FF00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2362200"/>
            <a:ext cx="51054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আত্নকর্মসংস্থান কাকে বলে</a:t>
            </a:r>
            <a:r>
              <a:rPr lang="en-US" sz="2800" dirty="0" smtClean="0"/>
              <a:t>?</a:t>
            </a:r>
            <a:r>
              <a:rPr lang="bn-BD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3429000"/>
            <a:ext cx="5029200" cy="954107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নিজেকে সমাজের মধে কিভাবে প্রতিষ্ঠিত হওয়া যায়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905000" y="4724400"/>
            <a:ext cx="6477000" cy="95410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জীবনের সকল  কর্মকে কেমন গ্রুত্ত দিয়ে করতে হবে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362200" y="6096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553200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বাড়ীতে তোমাদের যা করনীয়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2971800"/>
            <a:ext cx="4876800" cy="954107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আত্ননির্ভশীল জীবনের তাতপর্যানয় আলোচনা কর</a:t>
            </a:r>
            <a:r>
              <a:rPr lang="en-US" sz="2800" dirty="0" smtClean="0"/>
              <a:t>?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7772400" cy="255454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/>
              <a:t>                                                 আল্লাহ হাফেজ</a:t>
            </a:r>
            <a:endParaRPr lang="en-US" sz="8000" dirty="0"/>
          </a:p>
        </p:txBody>
      </p:sp>
      <p:pic>
        <p:nvPicPr>
          <p:cNvPr id="3" name="Picture 2" descr="Big-blue-bird-flying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4191000"/>
            <a:ext cx="2819400" cy="19907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29893"/>
            <a:ext cx="7696200" cy="4747350"/>
          </a:xfrm>
        </p:spPr>
      </p:pic>
      <p:sp>
        <p:nvSpPr>
          <p:cNvPr id="6" name="TextBox 5"/>
          <p:cNvSpPr txBox="1"/>
          <p:nvPr/>
        </p:nvSpPr>
        <p:spPr>
          <a:xfrm>
            <a:off x="1044527" y="6414868"/>
            <a:ext cx="3133578" cy="52322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/>
              <a:t>মৎস চাষের চিত্র 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449472" y="6307146"/>
            <a:ext cx="2806505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/>
              <a:t>নিজের কাজ নিজে করার চিত্র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7867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/>
          <p:nvPr/>
        </p:nvGrpSpPr>
        <p:grpSpPr>
          <a:xfrm>
            <a:off x="381000" y="304800"/>
            <a:ext cx="8305800" cy="4482882"/>
            <a:chOff x="381000" y="304800"/>
            <a:chExt cx="8305800" cy="4482882"/>
          </a:xfrm>
        </p:grpSpPr>
        <p:sp>
          <p:nvSpPr>
            <p:cNvPr id="2" name="TextBox 1"/>
            <p:cNvSpPr txBox="1"/>
            <p:nvPr/>
          </p:nvSpPr>
          <p:spPr>
            <a:xfrm>
              <a:off x="4876800" y="304800"/>
              <a:ext cx="685800" cy="2677656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পা</a:t>
              </a:r>
            </a:p>
            <a:p>
              <a:r>
                <a:rPr lang="bn-BD" sz="2800" dirty="0" smtClean="0"/>
                <a:t>ঠ</a:t>
              </a:r>
            </a:p>
            <a:p>
              <a:r>
                <a:rPr lang="bn-BD" sz="2800" dirty="0" smtClean="0"/>
                <a:t>প</a:t>
              </a:r>
            </a:p>
            <a:p>
              <a:r>
                <a:rPr lang="bn-BD" sz="2800" dirty="0" smtClean="0"/>
                <a:t>রি</a:t>
              </a:r>
            </a:p>
            <a:p>
              <a:r>
                <a:rPr lang="bn-BD" sz="2800" dirty="0" smtClean="0"/>
                <a:t>চি</a:t>
              </a:r>
            </a:p>
            <a:p>
              <a:r>
                <a:rPr lang="bn-BD" sz="2800" dirty="0" smtClean="0"/>
                <a:t>তি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00" y="304800"/>
              <a:ext cx="4495800" cy="156966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dirty="0" smtClean="0"/>
                <a:t>মোঃ </a:t>
              </a:r>
              <a:r>
                <a:rPr lang="en-US" sz="2400" dirty="0" err="1" smtClean="0"/>
                <a:t>মোরশেদ</a:t>
              </a:r>
              <a:endParaRPr lang="bn-BD" sz="2400" dirty="0" smtClean="0"/>
            </a:p>
            <a:p>
              <a:r>
                <a:rPr lang="bn-BD" sz="2400" dirty="0" smtClean="0"/>
                <a:t>সহকারী শিক্ষক</a:t>
              </a:r>
            </a:p>
            <a:p>
              <a:r>
                <a:rPr lang="en-US" sz="2400" dirty="0" err="1" smtClean="0"/>
                <a:t>কোকদন্ডী</a:t>
              </a:r>
              <a:r>
                <a:rPr lang="en-US" sz="2400" dirty="0" smtClean="0"/>
                <a:t> </a:t>
              </a:r>
              <a:r>
                <a:rPr lang="en-US" sz="2400" dirty="0" err="1" smtClean="0"/>
                <a:t>গুনাগরী</a:t>
              </a:r>
              <a:r>
                <a:rPr lang="bn-BD" sz="2400" dirty="0" smtClean="0"/>
                <a:t> ঊচ্চ</a:t>
              </a:r>
              <a:r>
                <a:rPr lang="en-US" sz="2400" dirty="0" smtClean="0"/>
                <a:t> </a:t>
              </a:r>
              <a:r>
                <a:rPr lang="bn-BD" sz="2400" dirty="0" smtClean="0"/>
                <a:t>বিদ্যালয়</a:t>
              </a:r>
              <a:endParaRPr lang="bn-BD" sz="2400" dirty="0" smtClean="0"/>
            </a:p>
            <a:p>
              <a:r>
                <a:rPr lang="en-US" sz="2400" dirty="0" err="1" smtClean="0"/>
                <a:t>বাঁশখালী,চট্টগ্রাম</a:t>
              </a:r>
              <a:r>
                <a:rPr lang="en-US" sz="2400" dirty="0" smtClean="0"/>
                <a:t>।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00600" y="2971800"/>
              <a:ext cx="3886200" cy="1815882"/>
            </a:xfrm>
            <a:prstGeom prst="rect">
              <a:avLst/>
            </a:prstGeom>
            <a:solidFill>
              <a:srgbClr val="7030A0"/>
            </a:solidFill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ব্যবসা উদ্যোগ</a:t>
              </a:r>
            </a:p>
            <a:p>
              <a:r>
                <a:rPr lang="bn-BD" sz="2800" dirty="0" smtClean="0"/>
                <a:t>নবম শ্রেণী</a:t>
              </a:r>
            </a:p>
            <a:p>
              <a:r>
                <a:rPr lang="bn-BD" sz="2800" dirty="0" smtClean="0"/>
                <a:t>অধ্যায়- দুই, </a:t>
              </a:r>
              <a:endParaRPr lang="en-US" sz="2800" dirty="0" smtClean="0"/>
            </a:p>
            <a:p>
              <a:r>
                <a:rPr lang="bn-BD" sz="2800" dirty="0" smtClean="0"/>
                <a:t> </a:t>
              </a:r>
              <a:r>
                <a:rPr lang="bn-BD" sz="2800" dirty="0" smtClean="0"/>
                <a:t>সময় </a:t>
              </a:r>
              <a:r>
                <a:rPr lang="bn-BD" sz="2800" dirty="0" smtClean="0"/>
                <a:t>– </a:t>
              </a:r>
              <a:r>
                <a:rPr lang="en-US" sz="2800" dirty="0" smtClean="0"/>
                <a:t>৫০ </a:t>
              </a:r>
              <a:r>
                <a:rPr lang="en-US" sz="2800" dirty="0" err="1" smtClean="0"/>
                <a:t>মিনিট</a:t>
              </a:r>
              <a:endParaRPr lang="en-US" sz="2800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71600"/>
            <a:ext cx="8915399" cy="4800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44346" y="2971799"/>
            <a:ext cx="689611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6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914400"/>
            <a:ext cx="54102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শিখন ফল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1600200"/>
            <a:ext cx="7239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মানুষ কি ভাবে অর্থ ঊপার্জন করে তা জানতে পারব</a:t>
            </a:r>
            <a:r>
              <a:rPr lang="bn-BD" dirty="0" smtClean="0"/>
              <a:t>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667000"/>
            <a:ext cx="69342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কর্মসংস্থান কাকে বলে তা জানতে পারব।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3352800"/>
            <a:ext cx="6705600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কর্মের মাধ্যমে জীবনের কি ভাবে ঊন্নয়ন হয় তা জানতে পারব</a:t>
            </a:r>
            <a:r>
              <a:rPr lang="bn-BD" dirty="0" smtClean="0"/>
              <a:t>।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838200"/>
            <a:ext cx="8839201" cy="533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07834" y="6256421"/>
            <a:ext cx="1858201" cy="584775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মুদির দোকান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56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85800"/>
            <a:ext cx="8001000" cy="472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438400" y="5562600"/>
            <a:ext cx="266700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                                                         সেলাইকাজ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357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457198"/>
            <a:ext cx="7315201" cy="50269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57150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                                   গাভী পালন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571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2133600" y="1219200"/>
            <a:ext cx="4343400" cy="3266420"/>
            <a:chOff x="2133600" y="1219200"/>
            <a:chExt cx="4343400" cy="3266420"/>
          </a:xfrm>
        </p:grpSpPr>
        <p:sp>
          <p:nvSpPr>
            <p:cNvPr id="4" name="TextBox 3"/>
            <p:cNvSpPr txBox="1"/>
            <p:nvPr/>
          </p:nvSpPr>
          <p:spPr>
            <a:xfrm>
              <a:off x="2133600" y="1219200"/>
              <a:ext cx="4343400" cy="646331"/>
            </a:xfrm>
            <a:prstGeom prst="rect">
              <a:avLst/>
            </a:prstGeom>
            <a:solidFill>
              <a:srgbClr val="92D05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পূর্ব </a:t>
              </a:r>
              <a:r>
                <a:rPr lang="bn-BD" sz="3600" dirty="0" smtClean="0"/>
                <a:t>জ্ঞান</a:t>
              </a:r>
              <a:r>
                <a:rPr lang="bn-BD" sz="2800" dirty="0" smtClean="0"/>
                <a:t> যাচাই</a:t>
              </a:r>
              <a:endParaRPr lang="en-US" sz="28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133600" y="1981200"/>
              <a:ext cx="4114800" cy="523220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আত্ন কি ?</a:t>
              </a:r>
              <a:endParaRPr lang="en-US" sz="28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33600" y="2514600"/>
              <a:ext cx="4038600" cy="52322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নিজে কাজ করা কি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9800" y="3200400"/>
              <a:ext cx="3581400" cy="52322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দুই জন মা কি করছে</a:t>
              </a:r>
              <a:r>
                <a:rPr lang="en-US" sz="2800" dirty="0" smtClean="0"/>
                <a:t>?</a:t>
              </a:r>
              <a:endParaRPr lang="en-US" sz="2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209800" y="3962400"/>
              <a:ext cx="3886200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bn-BD" sz="2800" dirty="0" smtClean="0"/>
                <a:t>মোবাইল ব্যাংক কি?</a:t>
              </a:r>
              <a:endParaRPr lang="en-US" sz="2800" dirty="0"/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178</Words>
  <Application>Microsoft Office PowerPoint</Application>
  <PresentationFormat>On-screen Show (4:3)</PresentationFormat>
  <Paragraphs>63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</dc:creator>
  <cp:lastModifiedBy>Morshed</cp:lastModifiedBy>
  <cp:revision>149</cp:revision>
  <dcterms:created xsi:type="dcterms:W3CDTF">2006-08-16T00:00:00Z</dcterms:created>
  <dcterms:modified xsi:type="dcterms:W3CDTF">2021-08-07T19:09:56Z</dcterms:modified>
</cp:coreProperties>
</file>